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64" r:id="rId2"/>
    <p:sldId id="267" r:id="rId3"/>
    <p:sldId id="283" r:id="rId4"/>
    <p:sldId id="284" r:id="rId5"/>
    <p:sldId id="276" r:id="rId6"/>
    <p:sldId id="281" r:id="rId7"/>
    <p:sldId id="285" r:id="rId8"/>
    <p:sldId id="274" r:id="rId9"/>
    <p:sldId id="272" r:id="rId10"/>
    <p:sldId id="269" r:id="rId11"/>
    <p:sldId id="282" r:id="rId12"/>
    <p:sldId id="278" r:id="rId13"/>
    <p:sldId id="287" r:id="rId14"/>
    <p:sldId id="277" r:id="rId15"/>
    <p:sldId id="271" r:id="rId16"/>
    <p:sldId id="286" r:id="rId17"/>
    <p:sldId id="291" r:id="rId18"/>
    <p:sldId id="268" r:id="rId19"/>
    <p:sldId id="279" r:id="rId20"/>
    <p:sldId id="270" r:id="rId21"/>
    <p:sldId id="288" r:id="rId22"/>
    <p:sldId id="289" r:id="rId23"/>
    <p:sldId id="275" r:id="rId24"/>
    <p:sldId id="273" r:id="rId25"/>
    <p:sldId id="280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9FEA51-CE6D-48A6-9623-499A339334CE}" type="datetimeFigureOut">
              <a:rPr lang="uk-UA"/>
              <a:pPr>
                <a:defRPr/>
              </a:pPr>
              <a:t>21.01.2018</a:t>
            </a:fld>
            <a:endParaRPr lang="uk-UA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A4DF5C-18CD-4108-95E0-89BDA74B6E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D7B5484-C36B-400B-A178-15587C9E819D}" type="datetimeFigureOut">
              <a:rPr lang="uk-UA"/>
              <a:pPr>
                <a:defRPr/>
              </a:pPr>
              <a:t>21.01.2018</a:t>
            </a:fld>
            <a:endParaRPr lang="uk-UA"/>
          </a:p>
        </p:txBody>
      </p:sp>
      <p:sp>
        <p:nvSpPr>
          <p:cNvPr id="1126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6BAEB0-7B34-4B21-B5FC-37A76E17FB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0209-33C1-432F-A94A-27F54358819F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DFC9-3476-4CB6-BD89-A98EE441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715" y="1825625"/>
            <a:ext cx="558508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4517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6B54-7184-43F4-A5CD-08590FE507D9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C120-9529-4A15-870D-C06C25CC6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05" y="365125"/>
            <a:ext cx="1128759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706" y="1681163"/>
            <a:ext cx="55478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706" y="2505075"/>
            <a:ext cx="554787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50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509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83DD-A72A-4F7B-AF55-8A7CBEB4B49B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EA2E-E7A4-4F2C-9538-85E96AFEF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46" y="569626"/>
            <a:ext cx="11077730" cy="1121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17B7-CAD6-49E8-8637-1B4BF4B12DC3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557D-B58E-459D-BB13-B276A3E43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FBE7-9415-42F9-8AA7-6BC3081D5B72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EF5F-6B16-45A5-B04B-B37C55938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BF0A-E44B-4EA2-838E-39B776CB3855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6F45-4E80-44C0-BC1F-039A841E7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633E-CB41-46D3-86C1-3DACC5F7CA1F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0127-E4DB-4614-96D2-697B87898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26DA-D2DB-453A-8967-B3FF9D709687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D1FA-7AF1-49B8-B5C1-466A61E25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112F-BE4B-4CCF-A84D-C948D610EA92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D52E-CBAB-4508-A7DA-3CC3C1289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5" y="404813"/>
            <a:ext cx="113030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/>
            </a:scene3d>
            <a:sp3d extrusionH="57150" contourW="12700" prstMaterial="softEdge">
              <a:bevelT w="38100" h="38100"/>
              <a:contourClr>
                <a:srgbClr val="10001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34975" y="1679575"/>
            <a:ext cx="113030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37099B-CEF5-4CAF-8C9C-44C883321D50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ED009D-0180-4AAB-8F69-990E7B0CD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2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31043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1043A"/>
          </a:solidFill>
          <a:latin typeface="Georgia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1043A"/>
          </a:solidFill>
          <a:latin typeface="Georgia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1043A"/>
          </a:solidFill>
          <a:latin typeface="Georgia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1043A"/>
          </a:solidFill>
          <a:latin typeface="Georgia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1043A"/>
          </a:solidFill>
          <a:latin typeface="Georgia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1043A"/>
          </a:solidFill>
          <a:latin typeface="Georgia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1043A"/>
          </a:solidFill>
          <a:latin typeface="Georgia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31043A"/>
          </a:solidFill>
          <a:latin typeface="Georgi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725" y="315913"/>
            <a:ext cx="63087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331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320675"/>
            <a:ext cx="47879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1746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1747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0513"/>
            <a:ext cx="11537950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3794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3795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3" y="323850"/>
            <a:ext cx="10291762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5842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5843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725" y="298450"/>
            <a:ext cx="9234488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7890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7891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438" y="334963"/>
            <a:ext cx="96535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9938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9939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988" y="290513"/>
            <a:ext cx="969645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1986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1987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284163"/>
            <a:ext cx="94392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4034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4035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513" y="287338"/>
            <a:ext cx="9923462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538" y="320675"/>
            <a:ext cx="1045527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8130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8131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3663" y="317500"/>
            <a:ext cx="9766300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0178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0179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8" y="287338"/>
            <a:ext cx="9891712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62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63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317500"/>
            <a:ext cx="959485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2226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2227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287338"/>
            <a:ext cx="10618788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4274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4275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647700"/>
            <a:ext cx="9818687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6322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6323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63" y="379413"/>
            <a:ext cx="106394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8370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8371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55588"/>
            <a:ext cx="9983787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0418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0419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458788"/>
            <a:ext cx="96234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4514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4515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265113"/>
            <a:ext cx="9767887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10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11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292100"/>
            <a:ext cx="100107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9458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9459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49238"/>
            <a:ext cx="9845675" cy="62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1506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1507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0" y="315913"/>
            <a:ext cx="99949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3554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3555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2738" y="325438"/>
            <a:ext cx="9796462" cy="62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5602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5603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374650"/>
            <a:ext cx="9628187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7650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7651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331788"/>
            <a:ext cx="94837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3714750" y="331311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9698" name="Rectangle 28"/>
          <p:cNvSpPr>
            <a:spLocks noChangeArrowheads="1"/>
          </p:cNvSpPr>
          <p:nvPr/>
        </p:nvSpPr>
        <p:spPr bwMode="auto">
          <a:xfrm>
            <a:off x="142875" y="3116263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9699" name="Rectangle 53"/>
          <p:cNvSpPr>
            <a:spLocks noChangeArrowheads="1"/>
          </p:cNvSpPr>
          <p:nvPr/>
        </p:nvSpPr>
        <p:spPr bwMode="auto">
          <a:xfrm>
            <a:off x="3714750" y="3482975"/>
            <a:ext cx="184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ru-RU" sz="1500"/>
              <a:t/>
            </a:r>
            <a:br>
              <a:rPr lang="ru-RU" sz="15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320675"/>
            <a:ext cx="10582275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ледний звонок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оследний звонок 2" id="{E01D1CF8-A9F1-459C-AD8B-2271FC784592}" vid="{C6CCFE61-F605-4C1A-B03E-9D7F4801E8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последний звонок 3</Template>
  <TotalTime>388</TotalTime>
  <Words>0</Words>
  <Application>Microsoft Office PowerPoint</Application>
  <PresentationFormat>Произвольный</PresentationFormat>
  <Paragraphs>71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Georgia</vt:lpstr>
      <vt:lpstr>Calibri</vt:lpstr>
      <vt:lpstr>последний звонок 3</vt:lpstr>
      <vt:lpstr>последний звонок 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Последний звонок</dc:title>
  <dc:creator>User</dc:creator>
  <cp:lastModifiedBy>HATA</cp:lastModifiedBy>
  <cp:revision>53</cp:revision>
  <dcterms:created xsi:type="dcterms:W3CDTF">2017-05-12T16:50:57Z</dcterms:created>
  <dcterms:modified xsi:type="dcterms:W3CDTF">2018-01-21T13:40:19Z</dcterms:modified>
</cp:coreProperties>
</file>