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698" r:id="rId3"/>
  </p:sldMasterIdLst>
  <p:sldIdLst>
    <p:sldId id="256" r:id="rId4"/>
    <p:sldId id="309" r:id="rId5"/>
    <p:sldId id="308" r:id="rId6"/>
    <p:sldId id="299" r:id="rId7"/>
    <p:sldId id="274" r:id="rId8"/>
    <p:sldId id="295" r:id="rId9"/>
    <p:sldId id="294" r:id="rId10"/>
    <p:sldId id="307" r:id="rId11"/>
    <p:sldId id="305" r:id="rId12"/>
    <p:sldId id="310" r:id="rId13"/>
    <p:sldId id="301" r:id="rId14"/>
    <p:sldId id="281" r:id="rId15"/>
    <p:sldId id="282" r:id="rId16"/>
    <p:sldId id="283" r:id="rId17"/>
    <p:sldId id="284" r:id="rId18"/>
    <p:sldId id="28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CC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6" autoAdjust="0"/>
    <p:restoredTop sz="94660"/>
  </p:normalViewPr>
  <p:slideViewPr>
    <p:cSldViewPr>
      <p:cViewPr>
        <p:scale>
          <a:sx n="60" d="100"/>
          <a:sy n="60" d="100"/>
        </p:scale>
        <p:origin x="-798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A4D03C-7DA5-4565-985E-5F3DCE155A02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435B77-63DD-4C80-AA7B-DE6897FBEC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088661-6451-43B8-B85D-A236BF876F91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FE5A9-E030-4D00-A00A-099770091D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25CC2-88C9-4DDF-86FE-4FDCBD92A3E6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C35FB-C9DE-4495-A334-DEB4FA3EC8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8B6A-6655-4F1E-ABAF-4E9FF3B451CA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06.10.2017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0555-467A-4689-ADBA-6FD0B3C6231D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18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311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75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651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70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988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218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5B5D7A-C5DB-45D0-BEA2-E43B08C88F9B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63953-E4AA-4A3C-BB71-49029CA3B9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203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8006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725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097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1681EC-5C1E-4289-B007-4AD87FAF2C8C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C94EF-7466-420C-863C-EE378F4D65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973D3-1D83-47A7-8578-ED1F0909CB30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81EF5B-FA3A-4BDC-9932-DFCF812878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F10BD9-56D5-4B28-A761-CC0AE74F6B09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146A3-5066-4CC2-AA64-CA92E6A5F2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5F8299-40AF-44A4-8C9F-59DC2196E82B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CBCCD6-ED25-4790-8828-120DCCED20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997258-A037-4F63-A188-CC7D75349EB3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9A5366-4559-4E94-85D9-BEC695FFA1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BD8DB-C20A-47F5-8771-5BAFA495AD68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02793-58D8-450F-A365-41399FA947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6173E0-59DD-489C-B6CC-4F91DC10BFFE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5BBA-8387-469A-AD14-D8EC257549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7E5C4E57-2C57-4466-9F3A-04CF9CD22BE9}" type="datetimeFigureOut">
              <a:rPr lang="ru-RU" smtClean="0"/>
              <a:pPr>
                <a:defRPr/>
              </a:pPr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464E8E3-5D27-476F-9B7B-00A20A1225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E988B6A-6655-4F1E-ABAF-4E9FF3B451CA}" type="datetimeFigureOut">
              <a:rPr lang="uk-UA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06.10.2017</a:t>
            </a:fld>
            <a:endParaRPr lang="uk-UA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uk-UA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1420555-467A-4689-ADBA-6FD0B3C6231D}" type="slidenum">
              <a:rPr lang="uk-UA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uk-UA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763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>
                <a:solidFill>
                  <a:srgbClr val="073E87"/>
                </a:solidFill>
              </a:rPr>
              <a:pPr/>
              <a:t>10/6/2017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54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2045946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1052736"/>
            <a:ext cx="752316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4091946" cy="3068960"/>
          </a:xfrm>
          <a:prstGeom prst="rect">
            <a:avLst/>
          </a:prstGeom>
          <a:ln>
            <a:noFill/>
          </a:ln>
          <a:effectLst>
            <a:glow rad="139700">
              <a:srgbClr val="4F81BD">
                <a:satMod val="175000"/>
                <a:alpha val="40000"/>
              </a:srgbClr>
            </a:glow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72175"/>
            <a:ext cx="1800199" cy="1834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Практична робота</a:t>
            </a:r>
            <a:endParaRPr lang="ru-RU" dirty="0"/>
          </a:p>
        </p:txBody>
      </p:sp>
      <p:pic>
        <p:nvPicPr>
          <p:cNvPr id="5" name="Рисунок 4" descr="1344527218_informatika.-tvorchestvo.-rekursi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575" y="2420888"/>
            <a:ext cx="4448157" cy="411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86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5400" b="1" cap="none" smtClean="0">
                <a:solidFill>
                  <a:srgbClr val="FF0000"/>
                </a:solidFill>
                <a:latin typeface="Monotype Corsiva" panose="03010101010201010101" pitchFamily="66" charset="0"/>
              </a:rPr>
              <a:t>Хвилинка релаксації</a:t>
            </a:r>
            <a:endParaRPr lang="ru-RU" sz="5400" b="1" cap="none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755576" y="188640"/>
            <a:ext cx="8064896" cy="6408712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907976" y="341040"/>
            <a:ext cx="8064896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7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Прямоугольник 1"/>
          <p:cNvSpPr>
            <a:spLocks noChangeArrowheads="1"/>
          </p:cNvSpPr>
          <p:nvPr/>
        </p:nvSpPr>
        <p:spPr bwMode="auto">
          <a:xfrm>
            <a:off x="0" y="0"/>
            <a:ext cx="8958735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dirty="0">
                <a:latin typeface="Calibri" pitchFamily="34" charset="0"/>
              </a:rPr>
              <a:t> </a:t>
            </a:r>
            <a:r>
              <a:rPr lang="uk-UA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Встав букви і вилучи зайвий </a:t>
            </a:r>
            <a:r>
              <a:rPr lang="uk-UA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endParaRPr lang="en-US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7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.л.в.ць</a:t>
            </a:r>
            <a:endParaRPr lang="uk-UA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7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Л.ст.к</a:t>
            </a:r>
            <a:endParaRPr lang="uk-UA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7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М.н.т.р</a:t>
            </a:r>
            <a:endParaRPr lang="uk-UA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7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П.л.тр</a:t>
            </a:r>
            <a:r>
              <a:rPr lang="uk-UA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7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к.ль.р.в</a:t>
            </a:r>
            <a:endParaRPr lang="ru-RU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Прямоугольник 1"/>
          <p:cNvSpPr>
            <a:spLocks noChangeArrowheads="1"/>
          </p:cNvSpPr>
          <p:nvPr/>
        </p:nvSpPr>
        <p:spPr bwMode="auto">
          <a:xfrm>
            <a:off x="0" y="0"/>
            <a:ext cx="8958735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dirty="0">
                <a:latin typeface="Calibri" pitchFamily="34" charset="0"/>
              </a:rPr>
              <a:t> </a:t>
            </a:r>
            <a:r>
              <a:rPr lang="uk-UA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Встав букви і вилучи зайвий </a:t>
            </a:r>
            <a:r>
              <a:rPr lang="uk-UA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endParaRPr lang="en-US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Олівець</a:t>
            </a:r>
          </a:p>
          <a:p>
            <a:pPr algn="ctr"/>
            <a:r>
              <a:rPr lang="uk-UA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Ластик</a:t>
            </a:r>
          </a:p>
          <a:p>
            <a:pPr algn="ctr"/>
            <a:r>
              <a:rPr lang="uk-UA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Монітор</a:t>
            </a:r>
            <a:endParaRPr lang="uk-UA" sz="6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Палітра </a:t>
            </a:r>
            <a:r>
              <a:rPr lang="uk-UA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кольорів</a:t>
            </a:r>
            <a:endParaRPr lang="ru-RU" sz="6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04837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dirty="0">
                <a:latin typeface="Calibri" pitchFamily="34" charset="0"/>
              </a:rPr>
              <a:t> </a:t>
            </a:r>
            <a:r>
              <a:rPr lang="uk-UA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Встав букви і вилучи зайвий </a:t>
            </a:r>
            <a:r>
              <a:rPr lang="uk-UA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endParaRPr lang="uk-UA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Олівець</a:t>
            </a:r>
            <a:endParaRPr lang="uk-UA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Ластик</a:t>
            </a:r>
          </a:p>
          <a:p>
            <a:pPr algn="ctr"/>
            <a:r>
              <a:rPr lang="uk-UA" sz="44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Монітор</a:t>
            </a:r>
            <a:endParaRPr lang="uk-UA" sz="44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Палітра </a:t>
            </a:r>
            <a:r>
              <a:rPr lang="uk-UA" sz="4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кольорів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Прямоугольник 1"/>
          <p:cNvSpPr>
            <a:spLocks noChangeArrowheads="1"/>
          </p:cNvSpPr>
          <p:nvPr/>
        </p:nvSpPr>
        <p:spPr bwMode="auto">
          <a:xfrm>
            <a:off x="467544" y="1628800"/>
            <a:ext cx="835292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5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 “Збери слово”</a:t>
            </a:r>
          </a:p>
          <a:p>
            <a:pPr algn="ctr"/>
            <a:r>
              <a:rPr lang="uk-UA" sz="5400" dirty="0">
                <a:latin typeface="Calibri" pitchFamily="34" charset="0"/>
              </a:rPr>
              <a:t>   </a:t>
            </a:r>
            <a:r>
              <a:rPr lang="uk-UA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Монітор, колір, обличчя, небо, </a:t>
            </a:r>
            <a:r>
              <a:rPr lang="uk-UA" sz="5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погода, гірчиця, професія.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7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Прямоугольник 3"/>
          <p:cNvSpPr>
            <a:spLocks noChangeArrowheads="1"/>
          </p:cNvSpPr>
          <p:nvPr/>
        </p:nvSpPr>
        <p:spPr bwMode="auto">
          <a:xfrm>
            <a:off x="827584" y="3933057"/>
            <a:ext cx="81369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8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 О Л О Д Ц </a:t>
            </a:r>
            <a:r>
              <a:rPr lang="uk-UA" sz="8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9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9600" b="1" dirty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96" y="332656"/>
            <a:ext cx="4915535" cy="3945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8" t="48393" r="18017" b="27789"/>
          <a:stretch/>
        </p:blipFill>
        <p:spPr bwMode="auto">
          <a:xfrm>
            <a:off x="0" y="1659268"/>
            <a:ext cx="8791552" cy="2755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4" y="5224248"/>
            <a:ext cx="3101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Сонечко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803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солнце грустное клипа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17" y="3273593"/>
            <a:ext cx="3491880" cy="349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солнце радостное клипарт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45632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5" b="7980"/>
          <a:stretch/>
        </p:blipFill>
        <p:spPr bwMode="auto">
          <a:xfrm>
            <a:off x="5220072" y="0"/>
            <a:ext cx="3452378" cy="330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2" y="-86938"/>
            <a:ext cx="3668735" cy="347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249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9144000" cy="2594719"/>
          </a:xfrm>
        </p:spPr>
        <p:txBody>
          <a:bodyPr/>
          <a:lstStyle/>
          <a:p>
            <a:pPr marL="182880" indent="0">
              <a:buNone/>
            </a:pPr>
            <a:r>
              <a:rPr lang="uk-UA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Змінювання готових зображень</a:t>
            </a: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96952"/>
            <a:ext cx="3668735" cy="347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74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ярлык-паи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6758" y="980728"/>
            <a:ext cx="4608512" cy="449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404664"/>
            <a:ext cx="8676456" cy="822474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Середовище графічного редактора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6754813" cy="468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552" y="260648"/>
            <a:ext cx="7704856" cy="1944216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Середовище графічного редактора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9" name="Picture 5" descr="инструменты-паи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883709"/>
            <a:ext cx="5616624" cy="4853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79712" y="4005064"/>
            <a:ext cx="6652261" cy="936104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https://learningapps.org/2045946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252728"/>
          </a:xfrm>
        </p:spPr>
        <p:txBody>
          <a:bodyPr/>
          <a:lstStyle/>
          <a:p>
            <a:r>
              <a:rPr lang="uk-UA" b="1" dirty="0" smtClean="0"/>
              <a:t>Практична робота</a:t>
            </a:r>
            <a:endParaRPr lang="ru-RU" b="1" dirty="0"/>
          </a:p>
        </p:txBody>
      </p:sp>
      <p:sp>
        <p:nvSpPr>
          <p:cNvPr id="4" name="Прямоугольник 3">
            <a:hlinkClick r:id="rId2"/>
          </p:cNvPr>
          <p:cNvSpPr/>
          <p:nvPr/>
        </p:nvSpPr>
        <p:spPr>
          <a:xfrm>
            <a:off x="2121397" y="2967335"/>
            <a:ext cx="4901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Завантажити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165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58326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Працювати перестали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І тепер всі дружно встали.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Будемо відпочивати,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Нумо, вправу починати!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Руки вгору, руки вниз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І легесенько пригнись.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Покрутились, повертілись,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На хвилинку зупинились.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Пострибали, </a:t>
            </a:r>
            <a:r>
              <a:rPr lang="uk-UA" sz="2400" b="1" dirty="0" err="1" smtClean="0">
                <a:solidFill>
                  <a:prstClr val="black"/>
                </a:solidFill>
                <a:latin typeface="Calibri"/>
              </a:rPr>
              <a:t>пострибали</a:t>
            </a: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,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Раз — присіли, другий — встали.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b="1" dirty="0" smtClean="0">
                <a:solidFill>
                  <a:prstClr val="black"/>
                </a:solidFill>
                <a:latin typeface="Calibri"/>
              </a:rPr>
              <a:t>Всі за парти посідали.</a:t>
            </a:r>
            <a:endParaRPr lang="uk-UA" sz="24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31183"/>
            <a:ext cx="5313119" cy="2518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9" y="5144"/>
            <a:ext cx="64652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Фізкультхвилинка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CDCDC"/>
              </a:clrFrom>
              <a:clrTo>
                <a:srgbClr val="DCDC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722" y="5144"/>
            <a:ext cx="2599234" cy="27504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40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578</TotalTime>
  <Words>137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Воздушный поток</vt:lpstr>
      <vt:lpstr>Тема Office</vt:lpstr>
      <vt:lpstr>Волна</vt:lpstr>
      <vt:lpstr>Презентация PowerPoint</vt:lpstr>
      <vt:lpstr>Презентация PowerPoint</vt:lpstr>
      <vt:lpstr>Презентация PowerPoint</vt:lpstr>
      <vt:lpstr>Змінювання готових зображень</vt:lpstr>
      <vt:lpstr>Презентация PowerPoint</vt:lpstr>
      <vt:lpstr>Середовище графічного редактора</vt:lpstr>
      <vt:lpstr>Середовище графічного редактора</vt:lpstr>
      <vt:lpstr>Практична робота</vt:lpstr>
      <vt:lpstr>Презентация PowerPoint</vt:lpstr>
      <vt:lpstr>Практична робота</vt:lpstr>
      <vt:lpstr>Хвилинка релаксації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73</cp:revision>
  <dcterms:created xsi:type="dcterms:W3CDTF">2015-03-01T11:59:45Z</dcterms:created>
  <dcterms:modified xsi:type="dcterms:W3CDTF">2017-10-06T11:30:29Z</dcterms:modified>
</cp:coreProperties>
</file>