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7" r:id="rId2"/>
    <p:sldId id="258" r:id="rId3"/>
    <p:sldId id="259" r:id="rId4"/>
    <p:sldId id="256" r:id="rId5"/>
    <p:sldId id="270" r:id="rId6"/>
    <p:sldId id="271" r:id="rId7"/>
    <p:sldId id="260" r:id="rId8"/>
    <p:sldId id="262" r:id="rId9"/>
    <p:sldId id="272" r:id="rId10"/>
    <p:sldId id="273" r:id="rId11"/>
    <p:sldId id="275" r:id="rId12"/>
    <p:sldId id="261" r:id="rId13"/>
    <p:sldId id="263" r:id="rId14"/>
    <p:sldId id="278" r:id="rId15"/>
    <p:sldId id="279" r:id="rId16"/>
    <p:sldId id="280" r:id="rId17"/>
    <p:sldId id="274" r:id="rId18"/>
    <p:sldId id="264" r:id="rId19"/>
    <p:sldId id="265" r:id="rId20"/>
    <p:sldId id="266" r:id="rId21"/>
    <p:sldId id="267" r:id="rId22"/>
    <p:sldId id="276" r:id="rId23"/>
    <p:sldId id="268" r:id="rId24"/>
    <p:sldId id="269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6600"/>
    <a:srgbClr val="006600"/>
    <a:srgbClr val="0CE4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5" autoAdjust="0"/>
    <p:restoredTop sz="94612" autoAdjust="0"/>
  </p:normalViewPr>
  <p:slideViewPr>
    <p:cSldViewPr snapToGrid="0">
      <p:cViewPr varScale="1">
        <p:scale>
          <a:sx n="63" d="100"/>
          <a:sy n="63" d="100"/>
        </p:scale>
        <p:origin x="86" y="46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2578" y="5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F9CF97-4088-4D03-BD82-472CCE0317D0}" type="datetimeFigureOut">
              <a:rPr lang="ru-RU" smtClean="0"/>
              <a:t>25.02.2016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F6B890-C96E-4444-B179-FAB3D1DDE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09369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F6B890-C96E-4444-B179-FAB3D1DDEAE1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37751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5E1DC-F726-4A96-B22B-987478F56DF2}" type="datetimeFigureOut">
              <a:rPr lang="ru-RU" smtClean="0"/>
              <a:t>25.02.2016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F69AD-6516-47B9-A88B-19D6460EE7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92257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5E1DC-F726-4A96-B22B-987478F56DF2}" type="datetimeFigureOut">
              <a:rPr lang="ru-RU" smtClean="0"/>
              <a:t>25.02.2016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F69AD-6516-47B9-A88B-19D6460EE7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6750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5E1DC-F726-4A96-B22B-987478F56DF2}" type="datetimeFigureOut">
              <a:rPr lang="ru-RU" smtClean="0"/>
              <a:t>25.02.2016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F69AD-6516-47B9-A88B-19D6460EE7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3173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5E1DC-F726-4A96-B22B-987478F56DF2}" type="datetimeFigureOut">
              <a:rPr lang="ru-RU" smtClean="0"/>
              <a:t>25.02.2016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F69AD-6516-47B9-A88B-19D6460EE7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50355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5E1DC-F726-4A96-B22B-987478F56DF2}" type="datetimeFigureOut">
              <a:rPr lang="ru-RU" smtClean="0"/>
              <a:t>25.02.2016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F69AD-6516-47B9-A88B-19D6460EE7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519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5E1DC-F726-4A96-B22B-987478F56DF2}" type="datetimeFigureOut">
              <a:rPr lang="ru-RU" smtClean="0"/>
              <a:t>25.02.2016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F69AD-6516-47B9-A88B-19D6460EE7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35855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5E1DC-F726-4A96-B22B-987478F56DF2}" type="datetimeFigureOut">
              <a:rPr lang="ru-RU" smtClean="0"/>
              <a:t>25.02.2016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F69AD-6516-47B9-A88B-19D6460EE7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7375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5E1DC-F726-4A96-B22B-987478F56DF2}" type="datetimeFigureOut">
              <a:rPr lang="ru-RU" smtClean="0"/>
              <a:t>25.02.2016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F69AD-6516-47B9-A88B-19D6460EE7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5901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5E1DC-F726-4A96-B22B-987478F56DF2}" type="datetimeFigureOut">
              <a:rPr lang="ru-RU" smtClean="0"/>
              <a:t>25.02.2016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F69AD-6516-47B9-A88B-19D6460EE7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493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5E1DC-F726-4A96-B22B-987478F56DF2}" type="datetimeFigureOut">
              <a:rPr lang="ru-RU" smtClean="0"/>
              <a:t>25.02.2016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F69AD-6516-47B9-A88B-19D6460EE7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9469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5E1DC-F726-4A96-B22B-987478F56DF2}" type="datetimeFigureOut">
              <a:rPr lang="ru-RU" smtClean="0"/>
              <a:t>25.02.2016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F69AD-6516-47B9-A88B-19D6460EE7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1737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55E1DC-F726-4A96-B22B-987478F56DF2}" type="datetimeFigureOut">
              <a:rPr lang="ru-RU" smtClean="0"/>
              <a:t>25.02.2016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8F69AD-6516-47B9-A88B-19D6460EE7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094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gif"/><Relationship Id="rId13" Type="http://schemas.openxmlformats.org/officeDocument/2006/relationships/image" Target="../media/image34.gi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8.gif"/><Relationship Id="rId12" Type="http://schemas.openxmlformats.org/officeDocument/2006/relationships/image" Target="../media/image33.gif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27.gif"/><Relationship Id="rId11" Type="http://schemas.openxmlformats.org/officeDocument/2006/relationships/image" Target="../media/image32.gif"/><Relationship Id="rId5" Type="http://schemas.openxmlformats.org/officeDocument/2006/relationships/image" Target="../media/image26.gif"/><Relationship Id="rId10" Type="http://schemas.openxmlformats.org/officeDocument/2006/relationships/image" Target="../media/image31.gif"/><Relationship Id="rId4" Type="http://schemas.openxmlformats.org/officeDocument/2006/relationships/image" Target="../media/image25.jpg"/><Relationship Id="rId9" Type="http://schemas.openxmlformats.org/officeDocument/2006/relationships/image" Target="../media/image30.gif"/><Relationship Id="rId1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gi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45.gif"/><Relationship Id="rId5" Type="http://schemas.openxmlformats.org/officeDocument/2006/relationships/image" Target="../media/image44.gif"/><Relationship Id="rId4" Type="http://schemas.openxmlformats.org/officeDocument/2006/relationships/image" Target="../media/image43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gif"/><Relationship Id="rId5" Type="http://schemas.openxmlformats.org/officeDocument/2006/relationships/image" Target="../media/image52.gif"/><Relationship Id="rId4" Type="http://schemas.openxmlformats.org/officeDocument/2006/relationships/image" Target="../media/image51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7.jpg"/><Relationship Id="rId4" Type="http://schemas.openxmlformats.org/officeDocument/2006/relationships/image" Target="../media/image56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gif"/><Relationship Id="rId2" Type="http://schemas.openxmlformats.org/officeDocument/2006/relationships/image" Target="../media/image58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gif"/><Relationship Id="rId5" Type="http://schemas.openxmlformats.org/officeDocument/2006/relationships/hyperlink" Target="http://smiles.33b.ru/smile.108342.html" TargetMode="External"/><Relationship Id="rId4" Type="http://schemas.openxmlformats.org/officeDocument/2006/relationships/image" Target="../media/image60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gif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2334" y="982437"/>
            <a:ext cx="10025743" cy="5372100"/>
          </a:xfrm>
        </p:spPr>
        <p:txBody>
          <a:bodyPr>
            <a:noAutofit/>
          </a:bodyPr>
          <a:lstStyle/>
          <a:p>
            <a:pPr algn="ctr"/>
            <a:r>
              <a:rPr lang="uk-UA" sz="4800" b="1" dirty="0" smtClean="0">
                <a:ln w="15875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C0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Сніг літає і сяє</a:t>
            </a:r>
            <a:br>
              <a:rPr lang="uk-UA" sz="4800" b="1" dirty="0" smtClean="0">
                <a:ln w="15875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C0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</a:br>
            <a:r>
              <a:rPr lang="uk-UA" sz="4800" b="1" dirty="0" smtClean="0">
                <a:ln w="15875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C0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В золотому промінні дня,</a:t>
            </a:r>
            <a:br>
              <a:rPr lang="uk-UA" sz="4800" b="1" dirty="0" smtClean="0">
                <a:ln w="15875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C0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</a:br>
            <a:r>
              <a:rPr lang="uk-UA" sz="4800" b="1" dirty="0" smtClean="0">
                <a:ln w="15875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C0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Наче пухом устеляє</a:t>
            </a:r>
            <a:br>
              <a:rPr lang="uk-UA" sz="4800" b="1" dirty="0" smtClean="0">
                <a:ln w="15875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C0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</a:br>
            <a:r>
              <a:rPr lang="uk-UA" sz="4800" b="1" dirty="0" smtClean="0">
                <a:ln w="15875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C0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Всі дороги і дома.</a:t>
            </a:r>
            <a:br>
              <a:rPr lang="uk-UA" sz="4800" b="1" dirty="0" smtClean="0">
                <a:ln w="15875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C0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</a:br>
            <a:r>
              <a:rPr lang="uk-UA" sz="4800" b="1" dirty="0" smtClean="0">
                <a:ln w="15875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C0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Сипле, сипле сніг - сніжок,</a:t>
            </a:r>
            <a:br>
              <a:rPr lang="uk-UA" sz="4800" b="1" dirty="0" smtClean="0">
                <a:ln w="15875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C0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</a:br>
            <a:r>
              <a:rPr lang="uk-UA" sz="4800" b="1" dirty="0" smtClean="0">
                <a:ln w="15875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C0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Розпочинаємо наш урок.</a:t>
            </a:r>
            <a:r>
              <a:rPr lang="uk-UA" sz="4800" dirty="0" smtClean="0">
                <a:latin typeface="Arial Black" panose="020B0A04020102020204" pitchFamily="34" charset="0"/>
                <a:cs typeface="Times New Roman" panose="02020603050405020304" pitchFamily="18" charset="0"/>
              </a:rPr>
              <a:t/>
            </a:r>
            <a:br>
              <a:rPr lang="uk-UA" sz="4800" dirty="0" smtClean="0">
                <a:latin typeface="Arial Black" panose="020B0A04020102020204" pitchFamily="34" charset="0"/>
                <a:cs typeface="Times New Roman" panose="02020603050405020304" pitchFamily="18" charset="0"/>
              </a:rPr>
            </a:br>
            <a:endParaRPr lang="uk-UA" sz="4800" dirty="0"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8343" y="219529"/>
            <a:ext cx="6553200" cy="81915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622" y="202747"/>
            <a:ext cx="5298621" cy="81915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3547" y="5313590"/>
            <a:ext cx="5136696" cy="81915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79" y="5313590"/>
            <a:ext cx="6553200" cy="819150"/>
          </a:xfrm>
          <a:prstGeom prst="rect">
            <a:avLst/>
          </a:prstGeom>
        </p:spPr>
      </p:pic>
      <p:pic>
        <p:nvPicPr>
          <p:cNvPr id="3" name="-muzyka-bez-slov-gl-tema--iz-kinofil_ma-quot-Zimnyaya-vishnya-quot(muzofon.com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440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lus/>
      </p:transition>
    </mc:Choice>
    <mc:Fallback xmlns="">
      <p:transition spd="slow">
        <p:plu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6836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4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42069" y="446803"/>
            <a:ext cx="9226296" cy="1865375"/>
          </a:xfrm>
        </p:spPr>
        <p:txBody>
          <a:bodyPr>
            <a:normAutofit/>
          </a:bodyPr>
          <a:lstStyle/>
          <a:p>
            <a:r>
              <a:rPr lang="uk-UA" sz="9600" b="1" dirty="0" smtClean="0">
                <a:ln w="38100">
                  <a:solidFill>
                    <a:schemeClr val="accent2">
                      <a:lumMod val="50000"/>
                    </a:schemeClr>
                  </a:solidFill>
                </a:ln>
                <a:pattFill prst="pct20">
                  <a:fgClr>
                    <a:schemeClr val="tx1"/>
                  </a:fgClr>
                  <a:bgClr>
                    <a:srgbClr val="FFFF00"/>
                  </a:bgClr>
                </a:patt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СИНИЧКА</a:t>
            </a:r>
            <a:endParaRPr lang="ru-RU" sz="9600" b="1" dirty="0">
              <a:ln w="38100">
                <a:solidFill>
                  <a:schemeClr val="accent2">
                    <a:lumMod val="50000"/>
                  </a:schemeClr>
                </a:solidFill>
              </a:ln>
              <a:pattFill prst="pct20">
                <a:fgClr>
                  <a:schemeClr val="tx1"/>
                </a:fgClr>
                <a:bgClr>
                  <a:srgbClr val="FFFF00"/>
                </a:bgClr>
              </a:patt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1790" y="2783084"/>
            <a:ext cx="5174473" cy="3598144"/>
          </a:xfrm>
          <a:prstGeom prst="round2DiagRect">
            <a:avLst>
              <a:gd name="adj1" fmla="val 16667"/>
              <a:gd name="adj2" fmla="val 0"/>
            </a:avLst>
          </a:prstGeom>
          <a:noFill/>
          <a:ln w="95250" cap="sq" cmpd="thinThick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19720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8000"/>
            <a:lum/>
          </a:blip>
          <a:srcRect/>
          <a:stretch>
            <a:fillRect t="-24000" b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7697" y="-112734"/>
            <a:ext cx="10538565" cy="2893512"/>
          </a:xfrm>
        </p:spPr>
        <p:txBody>
          <a:bodyPr>
            <a:normAutofit/>
          </a:bodyPr>
          <a:lstStyle/>
          <a:p>
            <a:r>
              <a:rPr lang="uk-UA" i="1" dirty="0" smtClean="0"/>
              <a:t> </a:t>
            </a:r>
            <a:r>
              <a:rPr lang="uk-UA" sz="6600" b="1" dirty="0">
                <a:ln w="3175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6600"/>
                </a:solidFill>
                <a:latin typeface="Arial Black" panose="020B0A04020102020204" pitchFamily="34" charset="0"/>
              </a:rPr>
              <a:t>Буквар, с. 110. </a:t>
            </a:r>
            <a:r>
              <a:rPr lang="uk-UA" sz="6600" b="1" dirty="0" smtClean="0">
                <a:ln w="3175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6600"/>
                </a:solidFill>
                <a:latin typeface="Arial Black" panose="020B0A04020102020204" pitchFamily="34" charset="0"/>
              </a:rPr>
              <a:t/>
            </a:r>
            <a:br>
              <a:rPr lang="uk-UA" sz="6600" b="1" dirty="0" smtClean="0">
                <a:ln w="3175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6600"/>
                </a:solidFill>
                <a:latin typeface="Arial Black" panose="020B0A04020102020204" pitchFamily="34" charset="0"/>
              </a:rPr>
            </a:br>
            <a:r>
              <a:rPr lang="uk-UA" b="1" dirty="0" smtClean="0">
                <a:ln w="3175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6600"/>
                </a:solidFill>
                <a:latin typeface="Arial Black" panose="020B0A04020102020204" pitchFamily="34" charset="0"/>
              </a:rPr>
              <a:t>Робота </a:t>
            </a:r>
            <a:r>
              <a:rPr lang="uk-UA" b="1" dirty="0">
                <a:ln w="3175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6600"/>
                </a:solidFill>
                <a:latin typeface="Arial Black" panose="020B0A04020102020204" pitchFamily="34" charset="0"/>
              </a:rPr>
              <a:t>над текстом «Поспішай, синичко</a:t>
            </a:r>
            <a:r>
              <a:rPr lang="uk-UA" b="1" dirty="0" smtClean="0">
                <a:ln w="3175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6600"/>
                </a:solidFill>
                <a:latin typeface="Arial Black" panose="020B0A04020102020204" pitchFamily="34" charset="0"/>
              </a:rPr>
              <a:t>!»</a:t>
            </a:r>
            <a:endParaRPr lang="ru-RU" b="1" dirty="0">
              <a:ln w="31750">
                <a:solidFill>
                  <a:schemeClr val="accent2">
                    <a:lumMod val="50000"/>
                  </a:schemeClr>
                </a:solidFill>
              </a:ln>
              <a:solidFill>
                <a:srgbClr val="FF66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2242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0165" y="1193570"/>
            <a:ext cx="440434" cy="504265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583" y="43695"/>
            <a:ext cx="440434" cy="504265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2470" y="1763364"/>
            <a:ext cx="440434" cy="504265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1750" y="550560"/>
            <a:ext cx="440434" cy="504265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1081" y="2218280"/>
            <a:ext cx="440434" cy="504265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2779" y="1298080"/>
            <a:ext cx="440434" cy="50426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2343" y="2962236"/>
            <a:ext cx="2111576" cy="260920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2108" y="3858140"/>
            <a:ext cx="2357670" cy="141226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46" y="3365900"/>
            <a:ext cx="1730016" cy="265618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3584" y="1337290"/>
            <a:ext cx="428625" cy="43815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1998" y="1932522"/>
            <a:ext cx="428625" cy="43815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373" y="1118215"/>
            <a:ext cx="428625" cy="43815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7899" y="2503470"/>
            <a:ext cx="428625" cy="43815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312" y="349728"/>
            <a:ext cx="428625" cy="43815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3516" y="492882"/>
            <a:ext cx="428625" cy="43815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4116" y="2366364"/>
            <a:ext cx="428625" cy="438150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8201" y="709563"/>
            <a:ext cx="428625" cy="43815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3219" y="1433563"/>
            <a:ext cx="428625" cy="43815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4956" y="1196479"/>
            <a:ext cx="428625" cy="438150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5576" y="1913190"/>
            <a:ext cx="428625" cy="438150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5134" y="2478695"/>
            <a:ext cx="428625" cy="438150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4997" y="474507"/>
            <a:ext cx="428625" cy="438150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7198" y="474507"/>
            <a:ext cx="428625" cy="438150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7175" y="2143551"/>
            <a:ext cx="428625" cy="438150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3258" y="1013964"/>
            <a:ext cx="428625" cy="438150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6202" y="2997210"/>
            <a:ext cx="428625" cy="438150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635" y="2032262"/>
            <a:ext cx="428625" cy="438150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7264" y="2178675"/>
            <a:ext cx="428625" cy="438150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3243" y="1292750"/>
            <a:ext cx="428625" cy="4381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8599" y="2088195"/>
            <a:ext cx="4090604" cy="40906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36" y="5869309"/>
            <a:ext cx="6867525" cy="1066800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1185" y="5900871"/>
            <a:ext cx="5200339" cy="1066800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843465" y="2797798"/>
            <a:ext cx="5962940" cy="1066800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705487" y="2895600"/>
            <a:ext cx="6205486" cy="1066800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67980" y="34421"/>
            <a:ext cx="6042331" cy="1066800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225438" y="61241"/>
            <a:ext cx="5553230" cy="10668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6948" y="4132798"/>
            <a:ext cx="1341201" cy="167650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1322" y="4419488"/>
            <a:ext cx="1883663" cy="1883663"/>
          </a:xfrm>
          <a:prstGeom prst="rect">
            <a:avLst/>
          </a:prstGeom>
        </p:spPr>
      </p:pic>
      <p:pic>
        <p:nvPicPr>
          <p:cNvPr id="29" name="Ялиночка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48936.875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9166884" y="549616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01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600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766" y="256601"/>
            <a:ext cx="2235773" cy="183731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23" y="5149998"/>
            <a:ext cx="1429084" cy="1463939"/>
          </a:xfrm>
          <a:prstGeom prst="rect">
            <a:avLst/>
          </a:prstGeom>
        </p:spPr>
      </p:pic>
      <p:cxnSp>
        <p:nvCxnSpPr>
          <p:cNvPr id="9" name="Прямая соединительная линия 8"/>
          <p:cNvCxnSpPr/>
          <p:nvPr/>
        </p:nvCxnSpPr>
        <p:spPr>
          <a:xfrm flipH="1">
            <a:off x="3555207" y="420638"/>
            <a:ext cx="2249365" cy="575156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5808854" y="410965"/>
            <a:ext cx="2185534" cy="5825243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802836" y="477641"/>
            <a:ext cx="86278" cy="5841735"/>
          </a:xfrm>
          <a:prstGeom prst="line">
            <a:avLst/>
          </a:prstGeom>
          <a:ln w="762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Заголовок 18"/>
          <p:cNvSpPr>
            <a:spLocks noGrp="1"/>
          </p:cNvSpPr>
          <p:nvPr>
            <p:ph type="ctrTitle"/>
          </p:nvPr>
        </p:nvSpPr>
        <p:spPr>
          <a:xfrm>
            <a:off x="4111675" y="477641"/>
            <a:ext cx="1281010" cy="834656"/>
          </a:xfrm>
        </p:spPr>
        <p:txBody>
          <a:bodyPr>
            <a:noAutofit/>
          </a:bodyPr>
          <a:lstStyle/>
          <a:p>
            <a:r>
              <a:rPr lang="uk-UA" sz="9600" b="1" dirty="0" smtClean="0"/>
              <a:t>о</a:t>
            </a:r>
            <a:endParaRPr lang="ru-RU" sz="9600" b="1" dirty="0"/>
          </a:p>
        </p:txBody>
      </p:sp>
      <p:sp>
        <p:nvSpPr>
          <p:cNvPr id="21" name="Заголовок 18"/>
          <p:cNvSpPr txBox="1">
            <a:spLocks/>
          </p:cNvSpPr>
          <p:nvPr/>
        </p:nvSpPr>
        <p:spPr>
          <a:xfrm>
            <a:off x="5013202" y="798400"/>
            <a:ext cx="482860" cy="47310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4000" dirty="0"/>
          </a:p>
        </p:txBody>
      </p:sp>
      <p:sp>
        <p:nvSpPr>
          <p:cNvPr id="22" name="Заголовок 18"/>
          <p:cNvSpPr txBox="1">
            <a:spLocks/>
          </p:cNvSpPr>
          <p:nvPr/>
        </p:nvSpPr>
        <p:spPr>
          <a:xfrm>
            <a:off x="2594732" y="1371756"/>
            <a:ext cx="2470490" cy="82427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9600" b="1" dirty="0" err="1" smtClean="0"/>
              <a:t>пшо</a:t>
            </a:r>
            <a:endParaRPr lang="ru-RU" sz="9600" b="1" dirty="0"/>
          </a:p>
        </p:txBody>
      </p:sp>
      <p:sp>
        <p:nvSpPr>
          <p:cNvPr id="24" name="Заголовок 18"/>
          <p:cNvSpPr txBox="1">
            <a:spLocks/>
          </p:cNvSpPr>
          <p:nvPr/>
        </p:nvSpPr>
        <p:spPr>
          <a:xfrm>
            <a:off x="1946936" y="2467433"/>
            <a:ext cx="2765604" cy="75992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9600" b="1" dirty="0" smtClean="0"/>
              <a:t>знай</a:t>
            </a:r>
            <a:endParaRPr lang="ru-RU" sz="9600" b="1" dirty="0"/>
          </a:p>
        </p:txBody>
      </p:sp>
      <p:sp>
        <p:nvSpPr>
          <p:cNvPr id="25" name="Заголовок 18"/>
          <p:cNvSpPr txBox="1">
            <a:spLocks/>
          </p:cNvSpPr>
          <p:nvPr/>
        </p:nvSpPr>
        <p:spPr>
          <a:xfrm>
            <a:off x="2140913" y="4718983"/>
            <a:ext cx="1868113" cy="5201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9600" b="1" dirty="0"/>
              <a:t>к</a:t>
            </a:r>
            <a:r>
              <a:rPr lang="uk-UA" sz="9600" b="1" dirty="0" smtClean="0"/>
              <a:t>о</a:t>
            </a:r>
            <a:endParaRPr lang="ru-RU" sz="9600" b="1" dirty="0"/>
          </a:p>
        </p:txBody>
      </p:sp>
      <p:sp>
        <p:nvSpPr>
          <p:cNvPr id="26" name="Заголовок 18"/>
          <p:cNvSpPr txBox="1">
            <a:spLocks/>
          </p:cNvSpPr>
          <p:nvPr/>
        </p:nvSpPr>
        <p:spPr>
          <a:xfrm>
            <a:off x="1875715" y="3382813"/>
            <a:ext cx="2422967" cy="80130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9600" b="1" dirty="0" smtClean="0"/>
              <a:t>спи</a:t>
            </a:r>
            <a:endParaRPr lang="ru-RU" sz="9600" b="1" dirty="0"/>
          </a:p>
        </p:txBody>
      </p:sp>
      <p:sp>
        <p:nvSpPr>
          <p:cNvPr id="27" name="Заголовок 18"/>
          <p:cNvSpPr txBox="1">
            <a:spLocks/>
          </p:cNvSpPr>
          <p:nvPr/>
        </p:nvSpPr>
        <p:spPr>
          <a:xfrm>
            <a:off x="1875715" y="5562579"/>
            <a:ext cx="1705251" cy="64773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9600" b="1" dirty="0" smtClean="0"/>
              <a:t>по</a:t>
            </a:r>
            <a:endParaRPr lang="ru-RU" sz="9600" b="1" dirty="0"/>
          </a:p>
        </p:txBody>
      </p:sp>
      <p:sp>
        <p:nvSpPr>
          <p:cNvPr id="30" name="Заголовок 18"/>
          <p:cNvSpPr txBox="1">
            <a:spLocks/>
          </p:cNvSpPr>
          <p:nvPr/>
        </p:nvSpPr>
        <p:spPr>
          <a:xfrm>
            <a:off x="6066964" y="728051"/>
            <a:ext cx="1758339" cy="6199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9600" b="1" dirty="0" err="1" smtClean="0"/>
              <a:t>сь</a:t>
            </a:r>
            <a:endParaRPr lang="ru-RU" sz="9600" b="1" dirty="0"/>
          </a:p>
        </p:txBody>
      </p:sp>
      <p:sp>
        <p:nvSpPr>
          <p:cNvPr id="31" name="Заголовок 18"/>
          <p:cNvSpPr txBox="1">
            <a:spLocks/>
          </p:cNvSpPr>
          <p:nvPr/>
        </p:nvSpPr>
        <p:spPr>
          <a:xfrm>
            <a:off x="7697829" y="4335138"/>
            <a:ext cx="3519221" cy="8148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9600" b="1" dirty="0" err="1" smtClean="0"/>
              <a:t>машку</a:t>
            </a:r>
            <a:endParaRPr lang="ru-RU" sz="9600" b="1" dirty="0"/>
          </a:p>
        </p:txBody>
      </p:sp>
      <p:sp>
        <p:nvSpPr>
          <p:cNvPr id="32" name="Заголовок 18"/>
          <p:cNvSpPr txBox="1">
            <a:spLocks/>
          </p:cNvSpPr>
          <p:nvPr/>
        </p:nvSpPr>
        <p:spPr>
          <a:xfrm>
            <a:off x="7237611" y="3296419"/>
            <a:ext cx="2614795" cy="81863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9600" b="1" dirty="0" smtClean="0"/>
              <a:t>тала</a:t>
            </a:r>
            <a:endParaRPr lang="ru-RU" sz="9600" b="1" dirty="0"/>
          </a:p>
        </p:txBody>
      </p:sp>
      <p:sp>
        <p:nvSpPr>
          <p:cNvPr id="33" name="Заголовок 18"/>
          <p:cNvSpPr txBox="1">
            <a:spLocks/>
          </p:cNvSpPr>
          <p:nvPr/>
        </p:nvSpPr>
        <p:spPr>
          <a:xfrm>
            <a:off x="6573917" y="1714525"/>
            <a:ext cx="1592581" cy="50270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9600" b="1" dirty="0" smtClean="0"/>
              <a:t>но</a:t>
            </a:r>
            <a:endParaRPr lang="ru-RU" sz="9600" b="1" dirty="0"/>
          </a:p>
        </p:txBody>
      </p:sp>
      <p:sp>
        <p:nvSpPr>
          <p:cNvPr id="34" name="Заголовок 18"/>
          <p:cNvSpPr txBox="1">
            <a:spLocks/>
          </p:cNvSpPr>
          <p:nvPr/>
        </p:nvSpPr>
        <p:spPr>
          <a:xfrm>
            <a:off x="6999119" y="2510987"/>
            <a:ext cx="1729658" cy="54421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9600" b="1" dirty="0" err="1" smtClean="0"/>
              <a:t>ду</a:t>
            </a:r>
            <a:endParaRPr lang="ru-RU" sz="9600" b="1" dirty="0"/>
          </a:p>
        </p:txBody>
      </p:sp>
      <p:sp>
        <p:nvSpPr>
          <p:cNvPr id="35" name="Заголовок 18"/>
          <p:cNvSpPr txBox="1">
            <a:spLocks/>
          </p:cNvSpPr>
          <p:nvPr/>
        </p:nvSpPr>
        <p:spPr>
          <a:xfrm>
            <a:off x="8057924" y="5268493"/>
            <a:ext cx="3752755" cy="101918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9600" b="1" dirty="0" err="1" smtClean="0"/>
              <a:t>спішай</a:t>
            </a:r>
            <a:endParaRPr lang="ru-RU" sz="9600" b="1" dirty="0"/>
          </a:p>
        </p:txBody>
      </p:sp>
      <p:sp>
        <p:nvSpPr>
          <p:cNvPr id="55" name="Заголовок 18"/>
          <p:cNvSpPr txBox="1">
            <a:spLocks/>
          </p:cNvSpPr>
          <p:nvPr/>
        </p:nvSpPr>
        <p:spPr>
          <a:xfrm>
            <a:off x="9463165" y="5049284"/>
            <a:ext cx="1107966" cy="4523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4000" dirty="0"/>
          </a:p>
        </p:txBody>
      </p:sp>
      <p:sp>
        <p:nvSpPr>
          <p:cNvPr id="57" name="Заголовок 18"/>
          <p:cNvSpPr txBox="1">
            <a:spLocks/>
          </p:cNvSpPr>
          <p:nvPr/>
        </p:nvSpPr>
        <p:spPr>
          <a:xfrm>
            <a:off x="9673880" y="5557532"/>
            <a:ext cx="1873754" cy="4968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828713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 flipH="1">
            <a:off x="3555207" y="420638"/>
            <a:ext cx="2249365" cy="575156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5808854" y="410965"/>
            <a:ext cx="2185534" cy="5825243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802836" y="477641"/>
            <a:ext cx="86278" cy="5841735"/>
          </a:xfrm>
          <a:prstGeom prst="line">
            <a:avLst/>
          </a:prstGeom>
          <a:ln w="762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Заголовок 18"/>
          <p:cNvSpPr>
            <a:spLocks noGrp="1"/>
          </p:cNvSpPr>
          <p:nvPr>
            <p:ph type="ctrTitle"/>
          </p:nvPr>
        </p:nvSpPr>
        <p:spPr>
          <a:xfrm>
            <a:off x="3944818" y="477641"/>
            <a:ext cx="1447867" cy="834656"/>
          </a:xfrm>
        </p:spPr>
        <p:txBody>
          <a:bodyPr>
            <a:noAutofit/>
          </a:bodyPr>
          <a:lstStyle/>
          <a:p>
            <a:r>
              <a:rPr lang="uk-UA" sz="9600" b="1" dirty="0" err="1" smtClean="0"/>
              <a:t>ші</a:t>
            </a:r>
            <a:endParaRPr lang="ru-RU" sz="9600" b="1" dirty="0"/>
          </a:p>
        </p:txBody>
      </p:sp>
      <p:sp>
        <p:nvSpPr>
          <p:cNvPr id="21" name="Заголовок 18"/>
          <p:cNvSpPr txBox="1">
            <a:spLocks/>
          </p:cNvSpPr>
          <p:nvPr/>
        </p:nvSpPr>
        <p:spPr>
          <a:xfrm>
            <a:off x="5013202" y="798400"/>
            <a:ext cx="482860" cy="47310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4000" dirty="0"/>
          </a:p>
        </p:txBody>
      </p:sp>
      <p:sp>
        <p:nvSpPr>
          <p:cNvPr id="22" name="Заголовок 18"/>
          <p:cNvSpPr txBox="1">
            <a:spLocks/>
          </p:cNvSpPr>
          <p:nvPr/>
        </p:nvSpPr>
        <p:spPr>
          <a:xfrm>
            <a:off x="2594732" y="1371756"/>
            <a:ext cx="2470490" cy="82427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9600" b="1" dirty="0" err="1" smtClean="0"/>
              <a:t>тіль</a:t>
            </a:r>
            <a:endParaRPr lang="ru-RU" sz="9600" b="1" dirty="0"/>
          </a:p>
        </p:txBody>
      </p:sp>
      <p:sp>
        <p:nvSpPr>
          <p:cNvPr id="24" name="Заголовок 18"/>
          <p:cNvSpPr txBox="1">
            <a:spLocks/>
          </p:cNvSpPr>
          <p:nvPr/>
        </p:nvSpPr>
        <p:spPr>
          <a:xfrm>
            <a:off x="3176967" y="2387228"/>
            <a:ext cx="1430421" cy="75992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9600" b="1" dirty="0"/>
              <a:t>я</a:t>
            </a:r>
            <a:endParaRPr lang="ru-RU" sz="9600" b="1" dirty="0"/>
          </a:p>
        </p:txBody>
      </p:sp>
      <p:sp>
        <p:nvSpPr>
          <p:cNvPr id="25" name="Заголовок 18"/>
          <p:cNvSpPr txBox="1">
            <a:spLocks/>
          </p:cNvSpPr>
          <p:nvPr/>
        </p:nvSpPr>
        <p:spPr>
          <a:xfrm>
            <a:off x="1581913" y="4605817"/>
            <a:ext cx="2427114" cy="63331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9600" b="1" dirty="0" smtClean="0"/>
              <a:t>шви</a:t>
            </a:r>
            <a:endParaRPr lang="ru-RU" sz="9600" b="1" dirty="0"/>
          </a:p>
        </p:txBody>
      </p:sp>
      <p:sp>
        <p:nvSpPr>
          <p:cNvPr id="26" name="Заголовок 18"/>
          <p:cNvSpPr txBox="1">
            <a:spLocks/>
          </p:cNvSpPr>
          <p:nvPr/>
        </p:nvSpPr>
        <p:spPr>
          <a:xfrm>
            <a:off x="1875715" y="3382813"/>
            <a:ext cx="2422967" cy="80130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9600" b="1" dirty="0" smtClean="0"/>
              <a:t>шип</a:t>
            </a:r>
            <a:endParaRPr lang="ru-RU" sz="9600" b="1" dirty="0"/>
          </a:p>
        </p:txBody>
      </p:sp>
      <p:sp>
        <p:nvSpPr>
          <p:cNvPr id="27" name="Заголовок 18"/>
          <p:cNvSpPr txBox="1">
            <a:spLocks/>
          </p:cNvSpPr>
          <p:nvPr/>
        </p:nvSpPr>
        <p:spPr>
          <a:xfrm>
            <a:off x="786385" y="5562579"/>
            <a:ext cx="2794582" cy="64773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9600" b="1" dirty="0" smtClean="0"/>
              <a:t>годів</a:t>
            </a:r>
            <a:endParaRPr lang="ru-RU" sz="9600" b="1" dirty="0"/>
          </a:p>
        </p:txBody>
      </p:sp>
      <p:sp>
        <p:nvSpPr>
          <p:cNvPr id="30" name="Заголовок 18"/>
          <p:cNvSpPr txBox="1">
            <a:spLocks/>
          </p:cNvSpPr>
          <p:nvPr/>
        </p:nvSpPr>
        <p:spPr>
          <a:xfrm>
            <a:off x="6066964" y="728051"/>
            <a:ext cx="1758339" cy="6199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9600" b="1" dirty="0" err="1" smtClean="0"/>
              <a:t>сть</a:t>
            </a:r>
            <a:endParaRPr lang="ru-RU" sz="9600" b="1" dirty="0"/>
          </a:p>
        </p:txBody>
      </p:sp>
      <p:sp>
        <p:nvSpPr>
          <p:cNvPr id="31" name="Заголовок 18"/>
          <p:cNvSpPr txBox="1">
            <a:spLocks/>
          </p:cNvSpPr>
          <p:nvPr/>
        </p:nvSpPr>
        <p:spPr>
          <a:xfrm>
            <a:off x="7697829" y="4335138"/>
            <a:ext cx="3849805" cy="8148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9600" b="1" dirty="0" err="1" smtClean="0"/>
              <a:t>денько</a:t>
            </a:r>
            <a:endParaRPr lang="ru-RU" sz="9600" b="1" dirty="0"/>
          </a:p>
        </p:txBody>
      </p:sp>
      <p:sp>
        <p:nvSpPr>
          <p:cNvPr id="32" name="Заголовок 18"/>
          <p:cNvSpPr txBox="1">
            <a:spLocks/>
          </p:cNvSpPr>
          <p:nvPr/>
        </p:nvSpPr>
        <p:spPr>
          <a:xfrm>
            <a:off x="7237611" y="3344235"/>
            <a:ext cx="3076821" cy="77081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9600" b="1" dirty="0" smtClean="0"/>
              <a:t>шини</a:t>
            </a:r>
            <a:endParaRPr lang="ru-RU" sz="9600" b="1" dirty="0"/>
          </a:p>
        </p:txBody>
      </p:sp>
      <p:sp>
        <p:nvSpPr>
          <p:cNvPr id="33" name="Заголовок 18"/>
          <p:cNvSpPr txBox="1">
            <a:spLocks/>
          </p:cNvSpPr>
          <p:nvPr/>
        </p:nvSpPr>
        <p:spPr>
          <a:xfrm>
            <a:off x="6573917" y="1714525"/>
            <a:ext cx="1592581" cy="50270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9600" b="1" dirty="0" err="1" smtClean="0"/>
              <a:t>ки</a:t>
            </a:r>
            <a:endParaRPr lang="ru-RU" sz="9600" b="1" dirty="0"/>
          </a:p>
        </p:txBody>
      </p:sp>
      <p:sp>
        <p:nvSpPr>
          <p:cNvPr id="34" name="Заголовок 18"/>
          <p:cNvSpPr txBox="1">
            <a:spLocks/>
          </p:cNvSpPr>
          <p:nvPr/>
        </p:nvSpPr>
        <p:spPr>
          <a:xfrm>
            <a:off x="6999118" y="2510987"/>
            <a:ext cx="2674761" cy="54421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9600" b="1" dirty="0" smtClean="0"/>
              <a:t>годи</a:t>
            </a:r>
            <a:endParaRPr lang="ru-RU" sz="9600" b="1" dirty="0"/>
          </a:p>
        </p:txBody>
      </p:sp>
      <p:sp>
        <p:nvSpPr>
          <p:cNvPr id="35" name="Заголовок 18"/>
          <p:cNvSpPr txBox="1">
            <a:spLocks/>
          </p:cNvSpPr>
          <p:nvPr/>
        </p:nvSpPr>
        <p:spPr>
          <a:xfrm>
            <a:off x="8057924" y="5268493"/>
            <a:ext cx="3752755" cy="101918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9600" b="1" dirty="0" smtClean="0"/>
              <a:t>ничок</a:t>
            </a:r>
            <a:endParaRPr lang="ru-RU" sz="9600" b="1" dirty="0"/>
          </a:p>
        </p:txBody>
      </p:sp>
      <p:sp>
        <p:nvSpPr>
          <p:cNvPr id="55" name="Заголовок 18"/>
          <p:cNvSpPr txBox="1">
            <a:spLocks/>
          </p:cNvSpPr>
          <p:nvPr/>
        </p:nvSpPr>
        <p:spPr>
          <a:xfrm>
            <a:off x="9463165" y="5049284"/>
            <a:ext cx="1107966" cy="4523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4000" dirty="0"/>
          </a:p>
        </p:txBody>
      </p:sp>
      <p:sp>
        <p:nvSpPr>
          <p:cNvPr id="57" name="Заголовок 18"/>
          <p:cNvSpPr txBox="1">
            <a:spLocks/>
          </p:cNvSpPr>
          <p:nvPr/>
        </p:nvSpPr>
        <p:spPr>
          <a:xfrm>
            <a:off x="9673880" y="5557532"/>
            <a:ext cx="1873754" cy="4968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4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0405" y="68874"/>
            <a:ext cx="2371595" cy="2164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008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9000" b="-6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 flipH="1">
            <a:off x="3294495" y="507032"/>
            <a:ext cx="2249365" cy="575156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5530511" y="507032"/>
            <a:ext cx="2185534" cy="5825243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537186" y="532312"/>
            <a:ext cx="86278" cy="5841735"/>
          </a:xfrm>
          <a:prstGeom prst="line">
            <a:avLst/>
          </a:prstGeom>
          <a:ln w="762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Заголовок 18"/>
          <p:cNvSpPr>
            <a:spLocks noGrp="1"/>
          </p:cNvSpPr>
          <p:nvPr>
            <p:ph type="ctrTitle"/>
          </p:nvPr>
        </p:nvSpPr>
        <p:spPr>
          <a:xfrm>
            <a:off x="3944818" y="477641"/>
            <a:ext cx="1447867" cy="834656"/>
          </a:xfrm>
        </p:spPr>
        <p:txBody>
          <a:bodyPr>
            <a:noAutofit/>
          </a:bodyPr>
          <a:lstStyle/>
          <a:p>
            <a:r>
              <a:rPr lang="uk-UA" sz="9600" b="1" dirty="0"/>
              <a:t>д</a:t>
            </a:r>
            <a:endParaRPr lang="ru-RU" sz="9600" b="1" dirty="0"/>
          </a:p>
        </p:txBody>
      </p:sp>
      <p:sp>
        <p:nvSpPr>
          <p:cNvPr id="21" name="Заголовок 18"/>
          <p:cNvSpPr txBox="1">
            <a:spLocks/>
          </p:cNvSpPr>
          <p:nvPr/>
        </p:nvSpPr>
        <p:spPr>
          <a:xfrm>
            <a:off x="5013202" y="798400"/>
            <a:ext cx="482860" cy="47310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4000" dirty="0"/>
          </a:p>
        </p:txBody>
      </p:sp>
      <p:sp>
        <p:nvSpPr>
          <p:cNvPr id="22" name="Заголовок 18"/>
          <p:cNvSpPr txBox="1">
            <a:spLocks/>
          </p:cNvSpPr>
          <p:nvPr/>
        </p:nvSpPr>
        <p:spPr>
          <a:xfrm>
            <a:off x="2922195" y="1525262"/>
            <a:ext cx="2470490" cy="82427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9600" b="1" dirty="0" err="1" smtClean="0"/>
              <a:t>си</a:t>
            </a:r>
            <a:endParaRPr lang="ru-RU" sz="9600" b="1" dirty="0"/>
          </a:p>
        </p:txBody>
      </p:sp>
      <p:sp>
        <p:nvSpPr>
          <p:cNvPr id="24" name="Заголовок 18"/>
          <p:cNvSpPr txBox="1">
            <a:spLocks/>
          </p:cNvSpPr>
          <p:nvPr/>
        </p:nvSpPr>
        <p:spPr>
          <a:xfrm>
            <a:off x="2840684" y="2510987"/>
            <a:ext cx="1430421" cy="75992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9600" b="1" dirty="0" err="1" smtClean="0"/>
              <a:t>си</a:t>
            </a:r>
            <a:endParaRPr lang="ru-RU" sz="9600" b="1" dirty="0"/>
          </a:p>
        </p:txBody>
      </p:sp>
      <p:sp>
        <p:nvSpPr>
          <p:cNvPr id="25" name="Заголовок 18"/>
          <p:cNvSpPr txBox="1">
            <a:spLocks/>
          </p:cNvSpPr>
          <p:nvPr/>
        </p:nvSpPr>
        <p:spPr>
          <a:xfrm>
            <a:off x="1128780" y="4635175"/>
            <a:ext cx="2427114" cy="63331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9600" b="1" dirty="0" err="1" smtClean="0"/>
              <a:t>шма</a:t>
            </a:r>
            <a:endParaRPr lang="ru-RU" sz="9600" b="1" dirty="0"/>
          </a:p>
        </p:txBody>
      </p:sp>
      <p:sp>
        <p:nvSpPr>
          <p:cNvPr id="26" name="Заголовок 18"/>
          <p:cNvSpPr txBox="1">
            <a:spLocks/>
          </p:cNvSpPr>
          <p:nvPr/>
        </p:nvSpPr>
        <p:spPr>
          <a:xfrm>
            <a:off x="1877796" y="3504608"/>
            <a:ext cx="2422967" cy="80130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9600" b="1" dirty="0" smtClean="0"/>
              <a:t>сні</a:t>
            </a:r>
            <a:endParaRPr lang="ru-RU" sz="9600" b="1" dirty="0"/>
          </a:p>
        </p:txBody>
      </p:sp>
      <p:sp>
        <p:nvSpPr>
          <p:cNvPr id="27" name="Заголовок 18"/>
          <p:cNvSpPr txBox="1">
            <a:spLocks/>
          </p:cNvSpPr>
          <p:nvPr/>
        </p:nvSpPr>
        <p:spPr>
          <a:xfrm>
            <a:off x="1086365" y="5775489"/>
            <a:ext cx="2794582" cy="64773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9600" b="1" dirty="0" err="1" smtClean="0"/>
              <a:t>зу</a:t>
            </a:r>
            <a:endParaRPr lang="ru-RU" sz="9600" b="1" dirty="0"/>
          </a:p>
        </p:txBody>
      </p:sp>
      <p:sp>
        <p:nvSpPr>
          <p:cNvPr id="30" name="Заголовок 18"/>
          <p:cNvSpPr txBox="1">
            <a:spLocks/>
          </p:cNvSpPr>
          <p:nvPr/>
        </p:nvSpPr>
        <p:spPr>
          <a:xfrm>
            <a:off x="5840182" y="724971"/>
            <a:ext cx="1758339" cy="6199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9600" b="1" dirty="0" smtClean="0"/>
              <a:t>ні</a:t>
            </a:r>
            <a:endParaRPr lang="ru-RU" sz="9600" b="1" dirty="0"/>
          </a:p>
        </p:txBody>
      </p:sp>
      <p:sp>
        <p:nvSpPr>
          <p:cNvPr id="31" name="Заголовок 18"/>
          <p:cNvSpPr txBox="1">
            <a:spLocks/>
          </p:cNvSpPr>
          <p:nvPr/>
        </p:nvSpPr>
        <p:spPr>
          <a:xfrm>
            <a:off x="7130901" y="4395981"/>
            <a:ext cx="3849805" cy="8148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9600" b="1" dirty="0" smtClean="0"/>
              <a:t>точки</a:t>
            </a:r>
            <a:endParaRPr lang="ru-RU" sz="9600" b="1" dirty="0"/>
          </a:p>
        </p:txBody>
      </p:sp>
      <p:sp>
        <p:nvSpPr>
          <p:cNvPr id="32" name="Заголовок 18"/>
          <p:cNvSpPr txBox="1">
            <a:spLocks/>
          </p:cNvSpPr>
          <p:nvPr/>
        </p:nvSpPr>
        <p:spPr>
          <a:xfrm>
            <a:off x="6957199" y="3382813"/>
            <a:ext cx="3076821" cy="77081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9600" b="1" dirty="0" smtClean="0"/>
              <a:t>дала</a:t>
            </a:r>
            <a:endParaRPr lang="ru-RU" sz="9600" b="1" dirty="0"/>
          </a:p>
        </p:txBody>
      </p:sp>
      <p:sp>
        <p:nvSpPr>
          <p:cNvPr id="33" name="Заголовок 18"/>
          <p:cNvSpPr txBox="1">
            <a:spLocks/>
          </p:cNvSpPr>
          <p:nvPr/>
        </p:nvSpPr>
        <p:spPr>
          <a:xfrm>
            <a:off x="6310702" y="1757172"/>
            <a:ext cx="2506075" cy="50270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9600" b="1" dirty="0" err="1" smtClean="0"/>
              <a:t>диш</a:t>
            </a:r>
            <a:endParaRPr lang="ru-RU" sz="9600" b="1" dirty="0"/>
          </a:p>
        </p:txBody>
      </p:sp>
      <p:sp>
        <p:nvSpPr>
          <p:cNvPr id="34" name="Заголовок 18"/>
          <p:cNvSpPr txBox="1">
            <a:spLocks/>
          </p:cNvSpPr>
          <p:nvPr/>
        </p:nvSpPr>
        <p:spPr>
          <a:xfrm>
            <a:off x="6661512" y="2701919"/>
            <a:ext cx="3406754" cy="54421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9600" b="1" dirty="0" smtClean="0"/>
              <a:t>ничко</a:t>
            </a:r>
            <a:endParaRPr lang="ru-RU" sz="9600" b="1" dirty="0"/>
          </a:p>
        </p:txBody>
      </p:sp>
      <p:sp>
        <p:nvSpPr>
          <p:cNvPr id="35" name="Заголовок 18"/>
          <p:cNvSpPr txBox="1">
            <a:spLocks/>
          </p:cNvSpPr>
          <p:nvPr/>
        </p:nvSpPr>
        <p:spPr>
          <a:xfrm>
            <a:off x="7722720" y="5313091"/>
            <a:ext cx="4374495" cy="101918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9600" b="1" dirty="0" smtClean="0"/>
              <a:t>стрілися</a:t>
            </a:r>
            <a:endParaRPr lang="ru-RU" sz="9600" b="1" dirty="0"/>
          </a:p>
        </p:txBody>
      </p:sp>
      <p:sp>
        <p:nvSpPr>
          <p:cNvPr id="55" name="Заголовок 18"/>
          <p:cNvSpPr txBox="1">
            <a:spLocks/>
          </p:cNvSpPr>
          <p:nvPr/>
        </p:nvSpPr>
        <p:spPr>
          <a:xfrm>
            <a:off x="9463165" y="5049284"/>
            <a:ext cx="1107966" cy="4523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4000" dirty="0"/>
          </a:p>
        </p:txBody>
      </p:sp>
      <p:sp>
        <p:nvSpPr>
          <p:cNvPr id="57" name="Заголовок 18"/>
          <p:cNvSpPr txBox="1">
            <a:spLocks/>
          </p:cNvSpPr>
          <p:nvPr/>
        </p:nvSpPr>
        <p:spPr>
          <a:xfrm>
            <a:off x="9673880" y="5557532"/>
            <a:ext cx="1873754" cy="4968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40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4015" y="358494"/>
            <a:ext cx="2268808" cy="1798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141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8000"/>
            <a:lum/>
          </a:blip>
          <a:srcRect/>
          <a:stretch>
            <a:fillRect t="-24000" b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7697" y="-112734"/>
            <a:ext cx="10538565" cy="2893512"/>
          </a:xfrm>
        </p:spPr>
        <p:txBody>
          <a:bodyPr>
            <a:normAutofit/>
          </a:bodyPr>
          <a:lstStyle/>
          <a:p>
            <a:r>
              <a:rPr lang="uk-UA" i="1" dirty="0" smtClean="0"/>
              <a:t> </a:t>
            </a:r>
            <a:r>
              <a:rPr lang="uk-UA" sz="6600" b="1" dirty="0">
                <a:ln w="3175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6600"/>
                </a:solidFill>
                <a:latin typeface="Arial Black" panose="020B0A04020102020204" pitchFamily="34" charset="0"/>
              </a:rPr>
              <a:t>Буквар, с. 110. </a:t>
            </a:r>
            <a:r>
              <a:rPr lang="uk-UA" sz="6600" b="1" dirty="0" smtClean="0">
                <a:ln w="3175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6600"/>
                </a:solidFill>
                <a:latin typeface="Arial Black" panose="020B0A04020102020204" pitchFamily="34" charset="0"/>
              </a:rPr>
              <a:t/>
            </a:r>
            <a:br>
              <a:rPr lang="uk-UA" sz="6600" b="1" dirty="0" smtClean="0">
                <a:ln w="3175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6600"/>
                </a:solidFill>
                <a:latin typeface="Arial Black" panose="020B0A04020102020204" pitchFamily="34" charset="0"/>
              </a:rPr>
            </a:br>
            <a:r>
              <a:rPr lang="uk-UA" b="1" dirty="0" smtClean="0">
                <a:ln w="3175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6600"/>
                </a:solidFill>
                <a:latin typeface="Arial Black" panose="020B0A04020102020204" pitchFamily="34" charset="0"/>
              </a:rPr>
              <a:t>Робота </a:t>
            </a:r>
            <a:r>
              <a:rPr lang="uk-UA" b="1" dirty="0">
                <a:ln w="3175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6600"/>
                </a:solidFill>
                <a:latin typeface="Arial Black" panose="020B0A04020102020204" pitchFamily="34" charset="0"/>
              </a:rPr>
              <a:t>над текстом «Поспішай, синичко</a:t>
            </a:r>
            <a:r>
              <a:rPr lang="uk-UA" b="1" dirty="0" smtClean="0">
                <a:ln w="3175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6600"/>
                </a:solidFill>
                <a:latin typeface="Arial Black" panose="020B0A04020102020204" pitchFamily="34" charset="0"/>
              </a:rPr>
              <a:t>!»</a:t>
            </a:r>
            <a:endParaRPr lang="ru-RU" b="1" dirty="0">
              <a:ln w="31750">
                <a:solidFill>
                  <a:schemeClr val="accent2">
                    <a:lumMod val="50000"/>
                  </a:schemeClr>
                </a:solidFill>
              </a:ln>
              <a:solidFill>
                <a:srgbClr val="FF66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1870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8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3776" y="1728593"/>
            <a:ext cx="11116177" cy="1578279"/>
          </a:xfrm>
        </p:spPr>
        <p:txBody>
          <a:bodyPr>
            <a:noAutofit/>
          </a:bodyPr>
          <a:lstStyle/>
          <a:p>
            <a:r>
              <a:rPr lang="uk-UA" sz="9600" dirty="0" smtClean="0">
                <a:ln w="38100">
                  <a:solidFill>
                    <a:srgbClr val="002060"/>
                  </a:solidFill>
                </a:ln>
                <a:solidFill>
                  <a:srgbClr val="00B050"/>
                </a:solidFill>
                <a:latin typeface="Arial Black" panose="020B0A04020102020204" pitchFamily="34" charset="0"/>
              </a:rPr>
              <a:t>Робота в групах</a:t>
            </a:r>
            <a:endParaRPr lang="ru-RU" sz="9600" dirty="0">
              <a:ln w="38100">
                <a:solidFill>
                  <a:srgbClr val="002060"/>
                </a:solidFill>
              </a:ln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2953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1" descr="ce89ac0ee0886dfd97ecab4ad5a1b046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8502" y="4409149"/>
            <a:ext cx="1781298" cy="2220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172" y="3481331"/>
            <a:ext cx="2661556" cy="2803128"/>
          </a:xfrm>
          <a:prstGeom prst="rect">
            <a:avLst/>
          </a:prstGeom>
        </p:spPr>
      </p:pic>
      <p:pic>
        <p:nvPicPr>
          <p:cNvPr id="13" name="chaykovskiy_petr_ilich_-_vremena_goda_-_dekabr_svyatki_(zaycev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851525" y="3184525"/>
            <a:ext cx="487363" cy="42430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708700" y="874590"/>
            <a:ext cx="726037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9600" b="1" dirty="0" smtClean="0">
                <a:ln w="47625">
                  <a:solidFill>
                    <a:srgbClr val="002060"/>
                  </a:solidFill>
                </a:ln>
                <a:pattFill prst="pct30">
                  <a:fgClr>
                    <a:srgbClr val="002060"/>
                  </a:fgClr>
                  <a:bgClr>
                    <a:schemeClr val="bg1"/>
                  </a:bgClr>
                </a:pattFill>
                <a:latin typeface="Arial Black" panose="020B0A04020102020204" pitchFamily="34" charset="0"/>
                <a:cs typeface="Times New Roman" panose="02020603050405020304" pitchFamily="18" charset="0"/>
              </a:rPr>
              <a:t>ГРУДЕНЬ</a:t>
            </a: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7817" y="1142673"/>
            <a:ext cx="3880757" cy="4932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040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9709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02028" y="667051"/>
            <a:ext cx="10547271" cy="4622630"/>
          </a:xfrm>
        </p:spPr>
        <p:txBody>
          <a:bodyPr>
            <a:noAutofit/>
          </a:bodyPr>
          <a:lstStyle/>
          <a:p>
            <a:pPr algn="ctr"/>
            <a:r>
              <a:rPr lang="uk-UA" sz="3600" b="1" dirty="0">
                <a:ln w="15875">
                  <a:solidFill>
                    <a:srgbClr val="002060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3600" b="1" dirty="0">
                <a:ln w="15875">
                  <a:solidFill>
                    <a:srgbClr val="002060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b="1" dirty="0" smtClean="0">
                <a:ln w="15875">
                  <a:solidFill>
                    <a:srgbClr val="002060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3600" b="1" dirty="0" smtClean="0">
                <a:ln w="15875">
                  <a:solidFill>
                    <a:srgbClr val="002060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b="1" dirty="0" smtClean="0">
                <a:ln w="15875">
                  <a:solidFill>
                    <a:srgbClr val="002060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3600" b="1" dirty="0" smtClean="0">
                <a:ln w="15875">
                  <a:solidFill>
                    <a:srgbClr val="002060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4000" b="1" dirty="0" smtClean="0">
                <a:ln w="15875">
                  <a:solidFill>
                    <a:srgbClr val="002060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Що за пташечка така</a:t>
            </a:r>
            <a:br>
              <a:rPr lang="uk-UA" sz="4000" b="1" dirty="0" smtClean="0">
                <a:ln w="15875">
                  <a:solidFill>
                    <a:srgbClr val="002060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</a:br>
            <a:r>
              <a:rPr lang="uk-UA" sz="4000" b="1" dirty="0" smtClean="0">
                <a:ln w="15875">
                  <a:solidFill>
                    <a:srgbClr val="002060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Все літа коло вікна?</a:t>
            </a:r>
            <a:br>
              <a:rPr lang="uk-UA" sz="4000" b="1" dirty="0" smtClean="0">
                <a:ln w="15875">
                  <a:solidFill>
                    <a:srgbClr val="002060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</a:br>
            <a:r>
              <a:rPr lang="uk-UA" sz="4000" b="1" dirty="0" smtClean="0">
                <a:ln w="15875">
                  <a:solidFill>
                    <a:srgbClr val="002060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Жовтогруда, білолиця.</a:t>
            </a:r>
            <a:br>
              <a:rPr lang="uk-UA" sz="4000" b="1" dirty="0" smtClean="0">
                <a:ln w="15875">
                  <a:solidFill>
                    <a:srgbClr val="002060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</a:br>
            <a:r>
              <a:rPr lang="uk-UA" sz="4000" b="1" dirty="0" smtClean="0">
                <a:ln w="15875">
                  <a:solidFill>
                    <a:srgbClr val="002060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Ну, звичайно, це синиця.</a:t>
            </a:r>
            <a:br>
              <a:rPr lang="uk-UA" sz="4000" b="1" dirty="0" smtClean="0">
                <a:ln w="15875">
                  <a:solidFill>
                    <a:srgbClr val="002060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</a:br>
            <a:r>
              <a:rPr lang="uk-UA" sz="4000" b="1" dirty="0" smtClean="0">
                <a:ln w="15875">
                  <a:solidFill>
                    <a:srgbClr val="002060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І по шибці стук, стук, стук.</a:t>
            </a:r>
            <a:br>
              <a:rPr lang="uk-UA" sz="4000" b="1" dirty="0" smtClean="0">
                <a:ln w="15875">
                  <a:solidFill>
                    <a:srgbClr val="002060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</a:br>
            <a:r>
              <a:rPr lang="uk-UA" sz="4000" b="1" dirty="0" smtClean="0">
                <a:ln w="15875">
                  <a:solidFill>
                    <a:srgbClr val="002060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Я ж </a:t>
            </a:r>
            <a:r>
              <a:rPr lang="uk-UA" sz="4000" b="1" dirty="0" err="1" smtClean="0">
                <a:ln w="15875">
                  <a:solidFill>
                    <a:srgbClr val="002060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насиплю</a:t>
            </a:r>
            <a:r>
              <a:rPr lang="uk-UA" sz="4000" b="1" dirty="0" smtClean="0">
                <a:ln w="15875">
                  <a:solidFill>
                    <a:srgbClr val="002060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трішки круп,</a:t>
            </a:r>
            <a:br>
              <a:rPr lang="uk-UA" sz="4000" b="1" dirty="0" smtClean="0">
                <a:ln w="15875">
                  <a:solidFill>
                    <a:srgbClr val="002060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</a:br>
            <a:r>
              <a:rPr lang="uk-UA" sz="4000" b="1" dirty="0" smtClean="0">
                <a:ln w="15875">
                  <a:solidFill>
                    <a:srgbClr val="002060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І зерняток, і сальця,</a:t>
            </a:r>
            <a:br>
              <a:rPr lang="uk-UA" sz="4000" b="1" dirty="0" smtClean="0">
                <a:ln w="15875">
                  <a:solidFill>
                    <a:srgbClr val="002060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</a:br>
            <a:r>
              <a:rPr lang="uk-UA" sz="4000" b="1" dirty="0" smtClean="0">
                <a:ln w="15875">
                  <a:solidFill>
                    <a:srgbClr val="002060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Щоб їла красуня ця.</a:t>
            </a:r>
            <a:br>
              <a:rPr lang="uk-UA" sz="4000" b="1" dirty="0" smtClean="0">
                <a:ln w="15875">
                  <a:solidFill>
                    <a:srgbClr val="002060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</a:br>
            <a:r>
              <a:rPr lang="uk-UA" sz="4000" b="1" dirty="0" smtClean="0">
                <a:ln w="15875">
                  <a:solidFill>
                    <a:srgbClr val="002060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Як до школи я іду,</a:t>
            </a:r>
            <a:br>
              <a:rPr lang="uk-UA" sz="4000" b="1" dirty="0" smtClean="0">
                <a:ln w="15875">
                  <a:solidFill>
                    <a:srgbClr val="002060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</a:br>
            <a:r>
              <a:rPr lang="uk-UA" sz="4000" b="1" dirty="0" smtClean="0">
                <a:ln w="15875">
                  <a:solidFill>
                    <a:srgbClr val="002060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Бачу подругу свою.</a:t>
            </a:r>
            <a:br>
              <a:rPr lang="uk-UA" sz="4000" b="1" dirty="0" smtClean="0">
                <a:ln w="15875">
                  <a:solidFill>
                    <a:srgbClr val="002060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</a:br>
            <a:r>
              <a:rPr lang="uk-UA" sz="4000" b="1" dirty="0" smtClean="0">
                <a:ln w="15875">
                  <a:solidFill>
                    <a:srgbClr val="002060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Вона весело порхає,</a:t>
            </a:r>
            <a:br>
              <a:rPr lang="uk-UA" sz="4000" b="1" dirty="0" smtClean="0">
                <a:ln w="15875">
                  <a:solidFill>
                    <a:srgbClr val="002060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</a:br>
            <a:r>
              <a:rPr lang="uk-UA" sz="4000" b="1" dirty="0" smtClean="0">
                <a:ln w="15875">
                  <a:solidFill>
                    <a:srgbClr val="002060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Вдячно крильцями махає.</a:t>
            </a:r>
            <a:br>
              <a:rPr lang="uk-UA" sz="4000" b="1" dirty="0" smtClean="0">
                <a:ln w="15875">
                  <a:solidFill>
                    <a:srgbClr val="002060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</a:br>
            <a:endParaRPr lang="ru-RU" sz="4000" b="1" dirty="0">
              <a:ln w="15875">
                <a:solidFill>
                  <a:srgbClr val="002060"/>
                </a:solidFill>
              </a:ln>
              <a:solidFill>
                <a:schemeClr val="accent4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272" y="130628"/>
            <a:ext cx="4033157" cy="685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08697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22715" y="277585"/>
            <a:ext cx="8066313" cy="1289958"/>
          </a:xfrm>
        </p:spPr>
        <p:txBody>
          <a:bodyPr>
            <a:noAutofit/>
          </a:bodyPr>
          <a:lstStyle/>
          <a:p>
            <a:r>
              <a:rPr lang="ru-RU" sz="9600" b="1" u="sng" dirty="0" smtClean="0">
                <a:ln w="63500" cmpd="sng">
                  <a:solidFill>
                    <a:srgbClr val="002060"/>
                  </a:solidFill>
                  <a:prstDash val="solid"/>
                </a:ln>
                <a:solidFill>
                  <a:srgbClr val="7030A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ЗАГАДКА</a:t>
            </a:r>
            <a:endParaRPr lang="ru-RU" sz="9600" b="1" u="sng" dirty="0">
              <a:ln w="63500" cmpd="sng">
                <a:solidFill>
                  <a:srgbClr val="002060"/>
                </a:solidFill>
                <a:prstDash val="solid"/>
              </a:ln>
              <a:solidFill>
                <a:srgbClr val="7030A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14021" y="1902276"/>
            <a:ext cx="9699172" cy="4261757"/>
          </a:xfrm>
          <a:effectLst>
            <a:glow rad="228600">
              <a:srgbClr val="7030A0">
                <a:alpha val="40000"/>
              </a:srgbClr>
            </a:glow>
          </a:effectLst>
        </p:spPr>
        <p:txBody>
          <a:bodyPr>
            <a:normAutofit fontScale="92500" lnSpcReduction="20000"/>
          </a:bodyPr>
          <a:lstStyle/>
          <a:p>
            <a:r>
              <a:rPr lang="uk-UA" sz="5400" b="1" dirty="0" smtClean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  <a:solidFill>
                  <a:srgbClr val="00206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Прийшла до нас бабуся</a:t>
            </a:r>
          </a:p>
          <a:p>
            <a:r>
              <a:rPr lang="uk-UA" sz="5400" b="1" dirty="0" smtClean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  <a:solidFill>
                  <a:srgbClr val="00206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У білому кожусі.</a:t>
            </a:r>
          </a:p>
          <a:p>
            <a:r>
              <a:rPr lang="uk-UA" sz="5400" b="1" dirty="0" smtClean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  <a:solidFill>
                  <a:srgbClr val="00206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Поля причепурила,</a:t>
            </a:r>
          </a:p>
          <a:p>
            <a:r>
              <a:rPr lang="uk-UA" sz="5400" b="1" dirty="0" smtClean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  <a:solidFill>
                  <a:srgbClr val="00206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Пухнастим снігом вкрила.</a:t>
            </a:r>
          </a:p>
          <a:p>
            <a:r>
              <a:rPr lang="uk-UA" sz="5400" b="1" dirty="0" smtClean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  <a:solidFill>
                  <a:srgbClr val="00206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Вгадайте -  хто така</a:t>
            </a:r>
          </a:p>
          <a:p>
            <a:r>
              <a:rPr lang="uk-UA" sz="5400" b="1" dirty="0" smtClean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  <a:solidFill>
                  <a:srgbClr val="00206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Бабуся чепурна?</a:t>
            </a:r>
            <a:endParaRPr lang="ru-RU" sz="5400" b="1" dirty="0"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  <a:solidFill>
                <a:srgbClr val="00206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endParaRPr lang="ru-RU" sz="5400" dirty="0"/>
          </a:p>
        </p:txBody>
      </p:sp>
      <p:pic>
        <p:nvPicPr>
          <p:cNvPr id="4" name="Picture 19" descr="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8136" y="232683"/>
            <a:ext cx="2044004" cy="2669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9" descr="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119" y="4555871"/>
            <a:ext cx="1654373" cy="2160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17278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" dur="500" tmFilter="0,0; .5, 0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8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8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800"/>
                            </p:stCondLst>
                            <p:childTnLst>
                              <p:par>
                                <p:cTn id="2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800"/>
                            </p:stCondLst>
                            <p:childTnLst>
                              <p:par>
                                <p:cTn id="2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800"/>
                            </p:stCondLst>
                            <p:childTnLst>
                              <p:par>
                                <p:cTn id="3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0720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ipple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036543" y="2481425"/>
            <a:ext cx="4294415" cy="1410674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ln w="25400">
                  <a:solidFill>
                    <a:srgbClr val="FFFF00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ЗИМА</a:t>
            </a:r>
            <a:endParaRPr lang="ru-RU" sz="9600" b="1" dirty="0">
              <a:ln w="25400">
                <a:solidFill>
                  <a:srgbClr val="FFFF00"/>
                </a:solidFill>
              </a:ln>
              <a:solidFill>
                <a:srgbClr val="C0000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86742" y="940481"/>
            <a:ext cx="2552700" cy="676048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ln w="19050">
                  <a:solidFill>
                    <a:srgbClr val="C00000"/>
                  </a:solidFill>
                </a:ln>
                <a:solidFill>
                  <a:srgbClr val="FFFF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МОРОЗ</a:t>
            </a:r>
            <a:endParaRPr lang="ru-RU" sz="4400" b="1" dirty="0">
              <a:ln w="19050">
                <a:solidFill>
                  <a:srgbClr val="C00000"/>
                </a:solidFill>
              </a:ln>
              <a:solidFill>
                <a:srgbClr val="FFFF0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127" y="204039"/>
            <a:ext cx="1763486" cy="22893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1870" y="204039"/>
            <a:ext cx="2824843" cy="2824843"/>
          </a:xfrm>
          <a:prstGeom prst="rect">
            <a:avLst/>
          </a:prstGeom>
        </p:spPr>
      </p:pic>
      <p:pic>
        <p:nvPicPr>
          <p:cNvPr id="7" name="Picture 16" descr="ny11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3094">
            <a:off x="777375" y="3950081"/>
            <a:ext cx="2933764" cy="2297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одзаголовок 2"/>
          <p:cNvSpPr txBox="1">
            <a:spLocks/>
          </p:cNvSpPr>
          <p:nvPr/>
        </p:nvSpPr>
        <p:spPr>
          <a:xfrm>
            <a:off x="5951743" y="926640"/>
            <a:ext cx="3256894" cy="6761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400" b="1" dirty="0" smtClean="0">
                <a:ln w="19050">
                  <a:solidFill>
                    <a:srgbClr val="C00000"/>
                  </a:solidFill>
                </a:ln>
                <a:solidFill>
                  <a:srgbClr val="FFFF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САНЧАТА</a:t>
            </a:r>
            <a:endParaRPr lang="ru-RU" sz="4400" b="1" dirty="0">
              <a:ln w="19050">
                <a:solidFill>
                  <a:srgbClr val="C00000"/>
                </a:solidFill>
              </a:ln>
              <a:solidFill>
                <a:srgbClr val="FFFF0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3001735" y="4573347"/>
            <a:ext cx="2552700" cy="676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400" b="1" dirty="0" smtClean="0">
                <a:ln w="19050">
                  <a:solidFill>
                    <a:srgbClr val="C00000"/>
                  </a:solidFill>
                </a:ln>
                <a:solidFill>
                  <a:srgbClr val="FFFF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ЛИЖІ</a:t>
            </a:r>
            <a:endParaRPr lang="ru-RU" sz="4400" b="1" dirty="0">
              <a:ln w="19050">
                <a:solidFill>
                  <a:srgbClr val="C00000"/>
                </a:solidFill>
              </a:ln>
              <a:solidFill>
                <a:srgbClr val="FFFF0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6714850" y="4422796"/>
            <a:ext cx="2552700" cy="676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400" b="1" dirty="0" smtClean="0">
                <a:ln w="19050">
                  <a:solidFill>
                    <a:srgbClr val="C00000"/>
                  </a:solidFill>
                </a:ln>
                <a:solidFill>
                  <a:srgbClr val="FFFF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НОВИЙ</a:t>
            </a:r>
          </a:p>
          <a:p>
            <a:r>
              <a:rPr lang="uk-UA" sz="4400" b="1" dirty="0" smtClean="0">
                <a:ln w="19050">
                  <a:solidFill>
                    <a:srgbClr val="C00000"/>
                  </a:solidFill>
                </a:ln>
                <a:solidFill>
                  <a:srgbClr val="FFFF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РІК</a:t>
            </a:r>
            <a:endParaRPr lang="ru-RU" sz="4400" b="1" dirty="0">
              <a:ln w="19050">
                <a:solidFill>
                  <a:srgbClr val="C00000"/>
                </a:solidFill>
              </a:ln>
              <a:solidFill>
                <a:srgbClr val="FFFF0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Стрелка вправо 11"/>
          <p:cNvSpPr/>
          <p:nvPr/>
        </p:nvSpPr>
        <p:spPr>
          <a:xfrm rot="13190967">
            <a:off x="3947598" y="1783598"/>
            <a:ext cx="1061356" cy="391886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rot="2223966">
            <a:off x="7113150" y="3863558"/>
            <a:ext cx="1061356" cy="391886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 rot="8310018">
            <a:off x="4033157" y="3885740"/>
            <a:ext cx="1061356" cy="391886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 rot="18534367">
            <a:off x="6974753" y="1833334"/>
            <a:ext cx="1061356" cy="391886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4318" y="3493886"/>
            <a:ext cx="2882373" cy="2882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409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0426" y="2134416"/>
            <a:ext cx="6230861" cy="46731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2450"/>
            <a:ext cx="4268833" cy="426883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2880" y="132307"/>
            <a:ext cx="4389120" cy="43891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13936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AG_santareindeer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3510" y="238602"/>
            <a:ext cx="5305572" cy="2063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7128" y="3736734"/>
            <a:ext cx="3592287" cy="2892666"/>
          </a:xfrm>
          <a:prstGeom prst="rect">
            <a:avLst/>
          </a:prstGeom>
        </p:spPr>
      </p:pic>
      <p:pic>
        <p:nvPicPr>
          <p:cNvPr id="6" name="Picture 16" descr="b46a3dd1911cd9a73151867d176a2b83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801" y="4196443"/>
            <a:ext cx="2112912" cy="2661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16904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25643" y="5649685"/>
            <a:ext cx="2802200" cy="1090095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n w="22225">
                  <a:solidFill>
                    <a:srgbClr val="FF00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2016 р</a:t>
            </a:r>
            <a:r>
              <a:rPr lang="ru-RU" sz="4000" b="1" dirty="0" smtClean="0">
                <a:ln w="22225">
                  <a:solidFill>
                    <a:srgbClr val="FF00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000" b="1" dirty="0">
              <a:ln w="22225">
                <a:solidFill>
                  <a:srgbClr val="FF0000"/>
                </a:solidFill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17" descr="48f742a1d215f9285d4bb1a86cf7842e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4857" y="0"/>
            <a:ext cx="2177143" cy="2090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90498" y="614171"/>
            <a:ext cx="10063844" cy="503551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</a:pPr>
            <a:r>
              <a:rPr lang="ru-RU" b="1" i="1" u="sng" dirty="0" smtClean="0">
                <a:ln w="22225">
                  <a:solidFill>
                    <a:srgbClr val="FF00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АВТОР:</a:t>
            </a:r>
            <a:r>
              <a:rPr lang="ru-RU" b="1" dirty="0" smtClean="0">
                <a:ln w="22225">
                  <a:solidFill>
                    <a:srgbClr val="FF0000"/>
                  </a:solidFill>
                </a:ln>
                <a:solidFill>
                  <a:srgbClr val="00B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n w="22225">
                  <a:solidFill>
                    <a:srgbClr val="FF0000"/>
                  </a:solidFill>
                </a:ln>
                <a:solidFill>
                  <a:srgbClr val="00B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вчитель</a:t>
            </a:r>
            <a:r>
              <a:rPr lang="ru-RU" b="1" dirty="0" smtClean="0">
                <a:ln w="22225">
                  <a:solidFill>
                    <a:srgbClr val="FF0000"/>
                  </a:solidFill>
                </a:ln>
                <a:solidFill>
                  <a:srgbClr val="00B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n w="22225">
                  <a:solidFill>
                    <a:srgbClr val="FF0000"/>
                  </a:solidFill>
                </a:ln>
                <a:solidFill>
                  <a:srgbClr val="00B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вищої</a:t>
            </a:r>
            <a:r>
              <a:rPr lang="ru-RU" b="1" dirty="0" smtClean="0">
                <a:ln w="22225">
                  <a:solidFill>
                    <a:srgbClr val="FF0000"/>
                  </a:solidFill>
                </a:ln>
                <a:solidFill>
                  <a:srgbClr val="00B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n w="22225">
                  <a:solidFill>
                    <a:srgbClr val="FF0000"/>
                  </a:solidFill>
                </a:ln>
                <a:solidFill>
                  <a:srgbClr val="00B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категорії</a:t>
            </a:r>
            <a:r>
              <a:rPr lang="ru-RU" b="1" dirty="0" smtClean="0">
                <a:ln w="22225">
                  <a:solidFill>
                    <a:srgbClr val="FF0000"/>
                  </a:solidFill>
                </a:ln>
                <a:solidFill>
                  <a:srgbClr val="00B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 </a:t>
            </a:r>
            <a:r>
              <a:rPr lang="ru-RU" b="1" dirty="0" err="1" smtClean="0">
                <a:ln w="22225">
                  <a:solidFill>
                    <a:srgbClr val="FF0000"/>
                  </a:solidFill>
                </a:ln>
                <a:solidFill>
                  <a:srgbClr val="00B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Попаснянської</a:t>
            </a:r>
            <a:r>
              <a:rPr lang="ru-RU" b="1" dirty="0" smtClean="0">
                <a:ln w="22225">
                  <a:solidFill>
                    <a:srgbClr val="FF0000"/>
                  </a:solidFill>
                </a:ln>
                <a:solidFill>
                  <a:srgbClr val="00B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n w="22225">
                  <a:solidFill>
                    <a:srgbClr val="FF0000"/>
                  </a:solidFill>
                </a:ln>
                <a:solidFill>
                  <a:srgbClr val="00B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З</a:t>
            </a:r>
            <a:r>
              <a:rPr lang="ru-RU" b="1" dirty="0" smtClean="0">
                <a:ln w="22225">
                  <a:solidFill>
                    <a:srgbClr val="FF0000"/>
                  </a:solidFill>
                </a:ln>
                <a:solidFill>
                  <a:srgbClr val="00B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ОШ </a:t>
            </a:r>
            <a:r>
              <a:rPr lang="en-US" b="1" dirty="0" smtClean="0">
                <a:ln w="22225">
                  <a:solidFill>
                    <a:srgbClr val="FF0000"/>
                  </a:solidFill>
                </a:ln>
                <a:solidFill>
                  <a:srgbClr val="00B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I</a:t>
            </a:r>
            <a:r>
              <a:rPr lang="ru-RU" b="1" dirty="0" smtClean="0">
                <a:ln w="22225">
                  <a:solidFill>
                    <a:srgbClr val="FF0000"/>
                  </a:solidFill>
                </a:ln>
                <a:solidFill>
                  <a:srgbClr val="00B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-</a:t>
            </a:r>
            <a:r>
              <a:rPr lang="en-US" b="1" dirty="0" smtClean="0">
                <a:ln w="22225">
                  <a:solidFill>
                    <a:srgbClr val="FF0000"/>
                  </a:solidFill>
                </a:ln>
                <a:solidFill>
                  <a:srgbClr val="00B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III</a:t>
            </a:r>
            <a:r>
              <a:rPr lang="ru-RU" b="1" dirty="0" smtClean="0">
                <a:ln w="22225">
                  <a:solidFill>
                    <a:srgbClr val="FF0000"/>
                  </a:solidFill>
                </a:ln>
                <a:solidFill>
                  <a:srgbClr val="00B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ст. №1</a:t>
            </a:r>
            <a:br>
              <a:rPr lang="ru-RU" b="1" dirty="0" smtClean="0">
                <a:ln w="22225">
                  <a:solidFill>
                    <a:srgbClr val="FF0000"/>
                  </a:solidFill>
                </a:ln>
                <a:solidFill>
                  <a:srgbClr val="00B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</a:br>
            <a:r>
              <a:rPr lang="ru-RU" b="1" i="1" u="sng" dirty="0" smtClean="0">
                <a:ln w="22225">
                  <a:solidFill>
                    <a:srgbClr val="FF00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Косенко І.В.</a:t>
            </a:r>
            <a:endParaRPr lang="ru-RU" b="1" i="1" u="sng" dirty="0">
              <a:ln w="22225">
                <a:solidFill>
                  <a:srgbClr val="FF0000"/>
                </a:solidFill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9595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65514" y="457198"/>
            <a:ext cx="8833758" cy="2530930"/>
          </a:xfrm>
        </p:spPr>
        <p:txBody>
          <a:bodyPr>
            <a:noAutofit/>
          </a:bodyPr>
          <a:lstStyle/>
          <a:p>
            <a:r>
              <a:rPr lang="ru-RU" sz="15000" b="1" dirty="0" smtClean="0">
                <a:ln w="47625">
                  <a:solidFill>
                    <a:srgbClr val="002060"/>
                  </a:solidFill>
                </a:ln>
                <a:pattFill prst="pct30">
                  <a:fgClr>
                    <a:srgbClr val="002060"/>
                  </a:fgClr>
                  <a:bgClr>
                    <a:schemeClr val="bg1"/>
                  </a:bgClr>
                </a:pattFill>
                <a:latin typeface="Arial Black" panose="020B0A04020102020204" pitchFamily="34" charset="0"/>
                <a:cs typeface="Times New Roman" panose="02020603050405020304" pitchFamily="18" charset="0"/>
              </a:rPr>
              <a:t>ЗИМА</a:t>
            </a:r>
            <a:endParaRPr lang="ru-RU" sz="15000" b="1" dirty="0">
              <a:ln w="47625">
                <a:solidFill>
                  <a:srgbClr val="002060"/>
                </a:solidFill>
              </a:ln>
              <a:pattFill prst="pct30">
                <a:fgClr>
                  <a:srgbClr val="002060"/>
                </a:fgClr>
                <a:bgClr>
                  <a:schemeClr val="bg1"/>
                </a:bgClr>
              </a:patt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478" y="3921321"/>
            <a:ext cx="5404758" cy="2936679"/>
          </a:xfrm>
          <a:prstGeom prst="rect">
            <a:avLst/>
          </a:prstGeom>
        </p:spPr>
      </p:pic>
      <p:pic>
        <p:nvPicPr>
          <p:cNvPr id="6" name="Picture 7" descr="anim086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9885" y="3461657"/>
            <a:ext cx="2945947" cy="2945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83442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49386" y="2919971"/>
            <a:ext cx="8616043" cy="1260143"/>
          </a:xfrm>
          <a:noFill/>
          <a:ln>
            <a:noFill/>
          </a:ln>
        </p:spPr>
        <p:txBody>
          <a:bodyPr>
            <a:noAutofit/>
          </a:bodyPr>
          <a:lstStyle/>
          <a:p>
            <a:r>
              <a:rPr lang="ru-RU" sz="8000" b="1" dirty="0">
                <a:ln w="38100" cmpd="sng"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00FF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У</a:t>
            </a:r>
            <a:r>
              <a:rPr lang="ru-RU" sz="8000" b="1" dirty="0" smtClean="0">
                <a:ln w="38100" cmpd="sng"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00FF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 ГОСТЯХ </a:t>
            </a:r>
            <a:br>
              <a:rPr lang="ru-RU" sz="8000" b="1" dirty="0" smtClean="0">
                <a:ln w="38100" cmpd="sng"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00FF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</a:br>
            <a:r>
              <a:rPr lang="ru-RU" sz="8000" b="1" dirty="0" smtClean="0">
                <a:ln w="38100" cmpd="sng"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00FF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У ЗИМОНЬКИ-ЗИМИ</a:t>
            </a:r>
            <a:endParaRPr lang="ru-RU" sz="8000" b="1" dirty="0">
              <a:ln w="38100" cmpd="sng">
                <a:solidFill>
                  <a:schemeClr val="accent2">
                    <a:lumMod val="75000"/>
                  </a:schemeClr>
                </a:solidFill>
              </a:ln>
              <a:solidFill>
                <a:srgbClr val="00FF0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68547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44514" y="588436"/>
            <a:ext cx="9769057" cy="4564208"/>
          </a:xfrm>
        </p:spPr>
        <p:txBody>
          <a:bodyPr>
            <a:normAutofit/>
          </a:bodyPr>
          <a:lstStyle/>
          <a:p>
            <a:r>
              <a:rPr lang="uk-UA" sz="6600" b="1" dirty="0">
                <a:ln w="25400">
                  <a:solidFill>
                    <a:srgbClr val="00206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Їхав</a:t>
            </a:r>
            <a:r>
              <a:rPr lang="uk-UA" sz="6600" b="1" dirty="0">
                <a:ln w="25400">
                  <a:solidFill>
                    <a:srgbClr val="00206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грудень возом, віз місток морозу.</a:t>
            </a:r>
            <a:endParaRPr lang="ru-RU" sz="6600" b="1" dirty="0">
              <a:ln w="25400">
                <a:solidFill>
                  <a:srgbClr val="002060"/>
                </a:solidFill>
              </a:ln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r>
              <a:rPr lang="uk-UA" sz="6600" b="1" dirty="0">
                <a:ln w="25400">
                  <a:solidFill>
                    <a:srgbClr val="00206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До морозу криги, а до криги – снігу.</a:t>
            </a:r>
            <a:endParaRPr lang="ru-RU" sz="6600" b="1" dirty="0">
              <a:ln w="25400">
                <a:solidFill>
                  <a:srgbClr val="002060"/>
                </a:solidFill>
              </a:ln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4928" y="3416099"/>
            <a:ext cx="2857500" cy="310444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9986" y="5361760"/>
            <a:ext cx="1496240" cy="1496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808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68887" y="1111935"/>
            <a:ext cx="9226296" cy="1865375"/>
          </a:xfrm>
        </p:spPr>
        <p:txBody>
          <a:bodyPr>
            <a:normAutofit/>
          </a:bodyPr>
          <a:lstStyle/>
          <a:p>
            <a:r>
              <a:rPr lang="uk-UA" sz="8800" b="1" dirty="0" smtClean="0">
                <a:ln w="38100"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ЧИСТОМОВКА</a:t>
            </a:r>
            <a:endParaRPr lang="ru-RU" sz="8800" b="1" dirty="0">
              <a:ln w="38100">
                <a:solidFill>
                  <a:schemeClr val="bg1"/>
                </a:solidFill>
              </a:ln>
              <a:solidFill>
                <a:srgbClr val="00206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17" y="2367478"/>
            <a:ext cx="2773639" cy="431694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0671" y="146957"/>
            <a:ext cx="1641701" cy="2012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074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11936" y="1353312"/>
            <a:ext cx="10483377" cy="1259259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27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ЯКИЙГАРНИЙЛІСВЗИМКУ!</a:t>
            </a:r>
            <a:endParaRPr lang="ru-RU" b="1" dirty="0"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  <a:solidFill>
                <a:schemeClr val="accent2">
                  <a:lumMod val="50000"/>
                </a:schemeClr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63286" y="2871694"/>
            <a:ext cx="11021786" cy="160233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b="1" dirty="0" smtClean="0">
              <a:ln w="12700">
                <a:solidFill>
                  <a:schemeClr val="bg1"/>
                </a:solidFill>
              </a:ln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n w="12700">
                  <a:solidFill>
                    <a:schemeClr val="bg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ЯКИЙ  ГАРНИЙ ЛІС ВЗИМКУ!</a:t>
            </a:r>
            <a:endParaRPr lang="ru-RU" b="1" dirty="0">
              <a:ln w="12700">
                <a:solidFill>
                  <a:schemeClr val="bg1"/>
                </a:solidFill>
              </a:ln>
              <a:solidFill>
                <a:schemeClr val="accent2">
                  <a:lumMod val="50000"/>
                </a:schemeClr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894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586" y="323974"/>
            <a:ext cx="2761184" cy="310905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5430" y="78499"/>
            <a:ext cx="2761184" cy="310905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59" y="3567434"/>
            <a:ext cx="2761184" cy="310905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0751" y="264030"/>
            <a:ext cx="2761184" cy="310905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6880" y="3567434"/>
            <a:ext cx="2761184" cy="310905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5242" y="1230188"/>
            <a:ext cx="2023871" cy="1580823"/>
          </a:xfrm>
        </p:spPr>
        <p:txBody>
          <a:bodyPr>
            <a:noAutofit/>
          </a:bodyPr>
          <a:lstStyle/>
          <a:p>
            <a:r>
              <a:rPr lang="ru-RU" sz="7200" b="1" dirty="0">
                <a:ln w="19050">
                  <a:solidFill>
                    <a:schemeClr val="tx1"/>
                  </a:solidFill>
                </a:ln>
                <a:solidFill>
                  <a:srgbClr val="0066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Ш</a:t>
            </a:r>
            <a:r>
              <a:rPr lang="ru-RU" sz="7200" b="1" dirty="0" smtClean="0">
                <a:ln w="19050">
                  <a:solidFill>
                    <a:schemeClr val="tx1"/>
                  </a:solidFill>
                </a:ln>
                <a:solidFill>
                  <a:srgbClr val="0066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А</a:t>
            </a:r>
            <a:endParaRPr lang="ru-RU" sz="7200" b="1" dirty="0">
              <a:ln w="19050">
                <a:solidFill>
                  <a:schemeClr val="tx1"/>
                </a:solidFill>
              </a:ln>
              <a:solidFill>
                <a:srgbClr val="00660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Подзаголовок 2"/>
          <p:cNvSpPr txBox="1">
            <a:spLocks/>
          </p:cNvSpPr>
          <p:nvPr/>
        </p:nvSpPr>
        <p:spPr>
          <a:xfrm>
            <a:off x="890016" y="4668013"/>
            <a:ext cx="2069716" cy="1671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uk-UA" sz="7200" b="1" dirty="0" smtClean="0">
                <a:ln w="19050">
                  <a:solidFill>
                    <a:schemeClr val="tx1"/>
                  </a:solidFill>
                </a:ln>
                <a:solidFill>
                  <a:srgbClr val="0066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ШИ</a:t>
            </a:r>
            <a:endParaRPr lang="ru-RU" sz="7200" b="1" dirty="0">
              <a:ln w="19050">
                <a:solidFill>
                  <a:schemeClr val="tx1"/>
                </a:solidFill>
              </a:ln>
              <a:solidFill>
                <a:srgbClr val="00660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Подзаголовок 2"/>
          <p:cNvSpPr txBox="1">
            <a:spLocks/>
          </p:cNvSpPr>
          <p:nvPr/>
        </p:nvSpPr>
        <p:spPr>
          <a:xfrm>
            <a:off x="9188126" y="4577078"/>
            <a:ext cx="1979904" cy="16055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7200" b="1" dirty="0" smtClean="0">
                <a:ln w="19050">
                  <a:solidFill>
                    <a:schemeClr val="tx1"/>
                  </a:solidFill>
                </a:ln>
                <a:solidFill>
                  <a:srgbClr val="0066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ШІ</a:t>
            </a:r>
            <a:endParaRPr lang="ru-RU" sz="7200" b="1" dirty="0">
              <a:ln w="19050">
                <a:solidFill>
                  <a:schemeClr val="tx1"/>
                </a:solidFill>
              </a:ln>
              <a:solidFill>
                <a:srgbClr val="00660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Подзаголовок 2"/>
          <p:cNvSpPr txBox="1">
            <a:spLocks/>
          </p:cNvSpPr>
          <p:nvPr/>
        </p:nvSpPr>
        <p:spPr>
          <a:xfrm>
            <a:off x="5260706" y="1205442"/>
            <a:ext cx="2100619" cy="16055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7200" b="1" dirty="0">
                <a:ln w="19050">
                  <a:solidFill>
                    <a:schemeClr val="tx1"/>
                  </a:solidFill>
                </a:ln>
                <a:solidFill>
                  <a:srgbClr val="0066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Ш</a:t>
            </a:r>
            <a:r>
              <a:rPr lang="ru-RU" sz="7200" b="1" dirty="0" smtClean="0">
                <a:ln w="19050">
                  <a:solidFill>
                    <a:schemeClr val="tx1"/>
                  </a:solidFill>
                </a:ln>
                <a:solidFill>
                  <a:srgbClr val="0066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О</a:t>
            </a:r>
            <a:endParaRPr lang="ru-RU" sz="7200" b="1" dirty="0">
              <a:ln w="19050">
                <a:solidFill>
                  <a:schemeClr val="tx1"/>
                </a:solidFill>
              </a:ln>
              <a:solidFill>
                <a:srgbClr val="00660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Подзаголовок 2"/>
          <p:cNvSpPr txBox="1">
            <a:spLocks/>
          </p:cNvSpPr>
          <p:nvPr/>
        </p:nvSpPr>
        <p:spPr>
          <a:xfrm>
            <a:off x="9188126" y="1243644"/>
            <a:ext cx="1966433" cy="16055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7200" b="1" dirty="0">
                <a:ln w="19050">
                  <a:solidFill>
                    <a:schemeClr val="tx1"/>
                  </a:solidFill>
                </a:ln>
                <a:solidFill>
                  <a:srgbClr val="0066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Ш</a:t>
            </a:r>
            <a:r>
              <a:rPr lang="ru-RU" sz="7200" b="1" dirty="0" smtClean="0">
                <a:ln w="19050">
                  <a:solidFill>
                    <a:schemeClr val="tx1"/>
                  </a:solidFill>
                </a:ln>
                <a:solidFill>
                  <a:srgbClr val="0066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У</a:t>
            </a:r>
            <a:endParaRPr lang="ru-RU" sz="7200" b="1" dirty="0">
              <a:ln w="19050">
                <a:solidFill>
                  <a:schemeClr val="tx1"/>
                </a:solidFill>
              </a:ln>
              <a:solidFill>
                <a:srgbClr val="00660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0424" y="3560321"/>
            <a:ext cx="2761184" cy="3109050"/>
          </a:xfrm>
          <a:prstGeom prst="rect">
            <a:avLst/>
          </a:prstGeom>
        </p:spPr>
      </p:pic>
      <p:sp>
        <p:nvSpPr>
          <p:cNvPr id="20" name="Подзаголовок 2"/>
          <p:cNvSpPr txBox="1">
            <a:spLocks/>
          </p:cNvSpPr>
          <p:nvPr/>
        </p:nvSpPr>
        <p:spPr>
          <a:xfrm>
            <a:off x="5291329" y="4577078"/>
            <a:ext cx="1979904" cy="16055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7200" b="1" dirty="0" smtClean="0">
                <a:ln w="19050">
                  <a:solidFill>
                    <a:schemeClr val="tx1"/>
                  </a:solidFill>
                </a:ln>
                <a:solidFill>
                  <a:srgbClr val="0066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ШЕ</a:t>
            </a:r>
            <a:endParaRPr lang="ru-RU" sz="7200" b="1" dirty="0">
              <a:ln w="19050">
                <a:solidFill>
                  <a:schemeClr val="tx1"/>
                </a:solidFill>
              </a:ln>
              <a:solidFill>
                <a:srgbClr val="00660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1230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diamond/>
      </p:transition>
    </mc:Choice>
    <mc:Fallback xmlns="">
      <p:transition spd="slow">
        <p:diamond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65" y="248392"/>
            <a:ext cx="3304803" cy="3304803"/>
          </a:xfrm>
          <a:prstGeom prst="rect">
            <a:avLst/>
          </a:prstGeom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971663" y="1432143"/>
            <a:ext cx="2063010" cy="15834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7200" b="1" dirty="0" smtClean="0">
                <a:ln w="19050">
                  <a:solidFill>
                    <a:schemeClr val="tx1"/>
                  </a:solidFill>
                </a:ln>
                <a:solidFill>
                  <a:srgbClr val="0070C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АШ</a:t>
            </a:r>
            <a:endParaRPr lang="ru-RU" sz="7200" b="1" dirty="0">
              <a:ln w="19050">
                <a:solidFill>
                  <a:schemeClr val="tx1"/>
                </a:solidFill>
              </a:ln>
              <a:solidFill>
                <a:srgbClr val="0070C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188" y="3619920"/>
            <a:ext cx="3304803" cy="330480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6790" y="3635490"/>
            <a:ext cx="3304803" cy="330480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4091" y="3635491"/>
            <a:ext cx="3304803" cy="330480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4394" y="248391"/>
            <a:ext cx="3304803" cy="330480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2651" y="248390"/>
            <a:ext cx="3304803" cy="3304803"/>
          </a:xfrm>
          <a:prstGeom prst="rect">
            <a:avLst/>
          </a:prstGeom>
        </p:spPr>
      </p:pic>
      <p:sp>
        <p:nvSpPr>
          <p:cNvPr id="15" name="Подзаголовок 2"/>
          <p:cNvSpPr txBox="1">
            <a:spLocks/>
          </p:cNvSpPr>
          <p:nvPr/>
        </p:nvSpPr>
        <p:spPr>
          <a:xfrm>
            <a:off x="9466592" y="4880976"/>
            <a:ext cx="2063010" cy="15834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uk-UA" sz="7200" b="1" dirty="0" smtClean="0">
                <a:ln w="19050">
                  <a:solidFill>
                    <a:schemeClr val="tx1"/>
                  </a:solidFill>
                </a:ln>
                <a:solidFill>
                  <a:srgbClr val="0070C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І</a:t>
            </a:r>
            <a:r>
              <a:rPr lang="ru-RU" sz="7200" b="1" dirty="0" smtClean="0">
                <a:ln w="19050">
                  <a:solidFill>
                    <a:schemeClr val="tx1"/>
                  </a:solidFill>
                </a:ln>
                <a:solidFill>
                  <a:srgbClr val="0070C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Ш</a:t>
            </a:r>
            <a:endParaRPr lang="ru-RU" sz="7200" b="1" dirty="0">
              <a:ln w="19050">
                <a:solidFill>
                  <a:schemeClr val="tx1"/>
                </a:solidFill>
              </a:ln>
              <a:solidFill>
                <a:srgbClr val="0070C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Подзаголовок 2"/>
          <p:cNvSpPr txBox="1">
            <a:spLocks/>
          </p:cNvSpPr>
          <p:nvPr/>
        </p:nvSpPr>
        <p:spPr>
          <a:xfrm>
            <a:off x="5332734" y="1432143"/>
            <a:ext cx="2063010" cy="15834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7200" b="1" dirty="0">
                <a:ln w="19050">
                  <a:solidFill>
                    <a:schemeClr val="tx1"/>
                  </a:solidFill>
                </a:ln>
                <a:solidFill>
                  <a:srgbClr val="0070C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О</a:t>
            </a:r>
            <a:r>
              <a:rPr lang="ru-RU" sz="7200" b="1" dirty="0" smtClean="0">
                <a:ln w="19050">
                  <a:solidFill>
                    <a:schemeClr val="tx1"/>
                  </a:solidFill>
                </a:ln>
                <a:solidFill>
                  <a:srgbClr val="0070C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Ш</a:t>
            </a:r>
            <a:endParaRPr lang="ru-RU" sz="7200" b="1" dirty="0">
              <a:ln w="19050">
                <a:solidFill>
                  <a:schemeClr val="tx1"/>
                </a:solidFill>
              </a:ln>
              <a:solidFill>
                <a:srgbClr val="0070C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Подзаголовок 2"/>
          <p:cNvSpPr txBox="1">
            <a:spLocks/>
          </p:cNvSpPr>
          <p:nvPr/>
        </p:nvSpPr>
        <p:spPr>
          <a:xfrm>
            <a:off x="9203546" y="1432143"/>
            <a:ext cx="2063010" cy="15834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7200" b="1" dirty="0">
                <a:ln w="19050">
                  <a:solidFill>
                    <a:schemeClr val="tx1"/>
                  </a:solidFill>
                </a:ln>
                <a:solidFill>
                  <a:srgbClr val="0070C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У</a:t>
            </a:r>
            <a:r>
              <a:rPr lang="ru-RU" sz="7200" b="1" dirty="0" smtClean="0">
                <a:ln w="19050">
                  <a:solidFill>
                    <a:schemeClr val="tx1"/>
                  </a:solidFill>
                </a:ln>
                <a:solidFill>
                  <a:srgbClr val="0070C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Ш</a:t>
            </a:r>
            <a:endParaRPr lang="ru-RU" sz="7200" b="1" dirty="0">
              <a:ln w="19050">
                <a:solidFill>
                  <a:schemeClr val="tx1"/>
                </a:solidFill>
              </a:ln>
              <a:solidFill>
                <a:srgbClr val="0070C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Подзаголовок 2"/>
          <p:cNvSpPr txBox="1">
            <a:spLocks/>
          </p:cNvSpPr>
          <p:nvPr/>
        </p:nvSpPr>
        <p:spPr>
          <a:xfrm>
            <a:off x="1001085" y="4880976"/>
            <a:ext cx="2063010" cy="15834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7200" b="1" dirty="0">
                <a:ln w="19050">
                  <a:solidFill>
                    <a:schemeClr val="tx1"/>
                  </a:solidFill>
                </a:ln>
                <a:solidFill>
                  <a:srgbClr val="0070C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И</a:t>
            </a:r>
            <a:r>
              <a:rPr lang="ru-RU" sz="7200" b="1" dirty="0" smtClean="0">
                <a:ln w="19050">
                  <a:solidFill>
                    <a:schemeClr val="tx1"/>
                  </a:solidFill>
                </a:ln>
                <a:solidFill>
                  <a:srgbClr val="0070C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Ш</a:t>
            </a:r>
            <a:endParaRPr lang="ru-RU" sz="7200" b="1" dirty="0">
              <a:ln w="19050">
                <a:solidFill>
                  <a:schemeClr val="tx1"/>
                </a:solidFill>
              </a:ln>
              <a:solidFill>
                <a:srgbClr val="0070C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Подзаголовок 2"/>
          <p:cNvSpPr txBox="1">
            <a:spLocks/>
          </p:cNvSpPr>
          <p:nvPr/>
        </p:nvSpPr>
        <p:spPr>
          <a:xfrm>
            <a:off x="5477687" y="4880976"/>
            <a:ext cx="2063010" cy="15834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7200" b="1" dirty="0">
                <a:ln w="19050">
                  <a:solidFill>
                    <a:schemeClr val="tx1"/>
                  </a:solidFill>
                </a:ln>
                <a:solidFill>
                  <a:srgbClr val="0070C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Е</a:t>
            </a:r>
            <a:r>
              <a:rPr lang="ru-RU" sz="7200" b="1" dirty="0" smtClean="0">
                <a:ln w="19050">
                  <a:solidFill>
                    <a:schemeClr val="tx1"/>
                  </a:solidFill>
                </a:ln>
                <a:solidFill>
                  <a:srgbClr val="0070C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Ш</a:t>
            </a:r>
            <a:endParaRPr lang="ru-RU" sz="7200" b="1" dirty="0">
              <a:ln w="19050">
                <a:solidFill>
                  <a:schemeClr val="tx1"/>
                </a:solidFill>
              </a:ln>
              <a:solidFill>
                <a:srgbClr val="0070C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920" y="68909"/>
            <a:ext cx="684186" cy="633971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2958" y="0"/>
            <a:ext cx="684186" cy="63397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4702" y="68909"/>
            <a:ext cx="684186" cy="63397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1073" y="3466353"/>
            <a:ext cx="684186" cy="633971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7098" y="3318504"/>
            <a:ext cx="684186" cy="633971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4399" y="3474137"/>
            <a:ext cx="684186" cy="633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418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  <p:bldP spid="16" grpId="0"/>
      <p:bldP spid="17" grpId="0"/>
      <p:bldP spid="18" grpId="0"/>
      <p:bldP spid="19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1624</TotalTime>
  <Words>148</Words>
  <Application>Microsoft Office PowerPoint</Application>
  <PresentationFormat>Широкоэкранный</PresentationFormat>
  <Paragraphs>79</Paragraphs>
  <Slides>24</Slides>
  <Notes>1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0" baseType="lpstr">
      <vt:lpstr>Arial</vt:lpstr>
      <vt:lpstr>Arial Black</vt:lpstr>
      <vt:lpstr>Calibri</vt:lpstr>
      <vt:lpstr>Calibri Light</vt:lpstr>
      <vt:lpstr>Times New Roman</vt:lpstr>
      <vt:lpstr>Тема Office</vt:lpstr>
      <vt:lpstr>Сніг літає і сяє В золотому промінні дня, Наче пухом устеляє Всі дороги і дома. Сипле, сипле сніг - сніжок, Розпочинаємо наш урок. </vt:lpstr>
      <vt:lpstr>ЗАГАДКА</vt:lpstr>
      <vt:lpstr>ЗИМА</vt:lpstr>
      <vt:lpstr>У ГОСТЯХ  У ЗИМОНЬКИ-ЗИМИ</vt:lpstr>
      <vt:lpstr>Презентация PowerPoint</vt:lpstr>
      <vt:lpstr>ЧИСТОМОВКА</vt:lpstr>
      <vt:lpstr>ЯКИЙГАРНИЙЛІСВЗИМКУ!</vt:lpstr>
      <vt:lpstr>Презентация PowerPoint</vt:lpstr>
      <vt:lpstr>Презентация PowerPoint</vt:lpstr>
      <vt:lpstr>СИНИЧКА</vt:lpstr>
      <vt:lpstr> Буквар, с. 110.  Робота над текстом «Поспішай, синичко!»</vt:lpstr>
      <vt:lpstr>Презентация PowerPoint</vt:lpstr>
      <vt:lpstr>о</vt:lpstr>
      <vt:lpstr>ші</vt:lpstr>
      <vt:lpstr>д</vt:lpstr>
      <vt:lpstr> Буквар, с. 110.  Робота над текстом «Поспішай, синичко!»</vt:lpstr>
      <vt:lpstr>Робота в групах</vt:lpstr>
      <vt:lpstr>Презентация PowerPoint</vt:lpstr>
      <vt:lpstr>   Що за пташечка така Все літа коло вікна? Жовтогруда, білолиця. Ну, звичайно, це синиця. І по шибці стук, стук, стук. Я ж насиплю трішки круп, І зерняток, і сальця, Щоб їла красуня ця. Як до школи я іду, Бачу подругу свою. Вона весело порхає, Вдячно крильцями махає. </vt:lpstr>
      <vt:lpstr>Презентация PowerPoint</vt:lpstr>
      <vt:lpstr>ЗИМА</vt:lpstr>
      <vt:lpstr>Презентация PowerPoint</vt:lpstr>
      <vt:lpstr>Презентация PowerPoint</vt:lpstr>
      <vt:lpstr>2016 р.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Олеся</dc:creator>
  <cp:lastModifiedBy>Дорогой друг !!!</cp:lastModifiedBy>
  <cp:revision>163</cp:revision>
  <dcterms:created xsi:type="dcterms:W3CDTF">2015-05-19T14:44:56Z</dcterms:created>
  <dcterms:modified xsi:type="dcterms:W3CDTF">2016-02-25T13:38:35Z</dcterms:modified>
</cp:coreProperties>
</file>