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D793D-00D8-48F1-8557-71C0F8CC4EE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ABA91-D795-4BFE-972C-6A48D6D267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6600" b="1" dirty="0" smtClean="0">
                <a:solidFill>
                  <a:srgbClr val="FF0000"/>
                </a:solidFill>
              </a:rPr>
              <a:t>Українська </a:t>
            </a:r>
            <a:br>
              <a:rPr lang="uk-UA" sz="6600" b="1" dirty="0" smtClean="0">
                <a:solidFill>
                  <a:srgbClr val="FF0000"/>
                </a:solidFill>
              </a:rPr>
            </a:br>
            <a:r>
              <a:rPr lang="uk-UA" sz="6600" b="1" dirty="0" smtClean="0">
                <a:solidFill>
                  <a:srgbClr val="FF0000"/>
                </a:solidFill>
              </a:rPr>
              <a:t>мова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</a:rPr>
              <a:t>Узагальнення знань учнів за темою “ Слова, які називають дії предметів ”</a:t>
            </a:r>
          </a:p>
          <a:p>
            <a:endParaRPr lang="uk-UA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lka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496883">
            <a:off x="1479988" y="1051397"/>
            <a:ext cx="5760645" cy="46125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5400" b="1" dirty="0" smtClean="0">
                <a:solidFill>
                  <a:schemeClr val="tx2"/>
                </a:solidFill>
              </a:rPr>
              <a:t>Запишіть, хто що робить?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71600" y="1600200"/>
            <a:ext cx="3524200" cy="4525963"/>
          </a:xfrm>
        </p:spPr>
        <p:txBody>
          <a:bodyPr/>
          <a:lstStyle/>
          <a:p>
            <a:r>
              <a:rPr lang="uk-UA" sz="4400" b="1" dirty="0" smtClean="0"/>
              <a:t>Учитель</a:t>
            </a:r>
          </a:p>
          <a:p>
            <a:r>
              <a:rPr lang="uk-UA" sz="4400" b="1" dirty="0" smtClean="0"/>
              <a:t>Продавець</a:t>
            </a:r>
          </a:p>
          <a:p>
            <a:r>
              <a:rPr lang="uk-UA" sz="4400" b="1" dirty="0" smtClean="0"/>
              <a:t>Лікар</a:t>
            </a:r>
          </a:p>
          <a:p>
            <a:r>
              <a:rPr lang="uk-UA" sz="4400" b="1" dirty="0" smtClean="0"/>
              <a:t>Маляр</a:t>
            </a:r>
          </a:p>
          <a:p>
            <a:r>
              <a:rPr lang="uk-UA" sz="4400" b="1" dirty="0" smtClean="0"/>
              <a:t>муляр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4400" b="1" dirty="0"/>
              <a:t>л</a:t>
            </a:r>
            <a:r>
              <a:rPr lang="uk-UA" sz="4400" b="1" dirty="0" smtClean="0"/>
              <a:t>ікує</a:t>
            </a:r>
          </a:p>
          <a:p>
            <a:r>
              <a:rPr lang="uk-UA" sz="4400" b="1" dirty="0"/>
              <a:t>в</a:t>
            </a:r>
            <a:r>
              <a:rPr lang="uk-UA" sz="4400" b="1" dirty="0" smtClean="0"/>
              <a:t>чить</a:t>
            </a:r>
          </a:p>
          <a:p>
            <a:r>
              <a:rPr lang="uk-UA" sz="4400" b="1" dirty="0"/>
              <a:t>п</a:t>
            </a:r>
            <a:r>
              <a:rPr lang="uk-UA" sz="4400" b="1" dirty="0" smtClean="0"/>
              <a:t>родає</a:t>
            </a:r>
          </a:p>
          <a:p>
            <a:r>
              <a:rPr lang="uk-UA" sz="4400" b="1" dirty="0"/>
              <a:t>м</a:t>
            </a:r>
            <a:r>
              <a:rPr lang="uk-UA" sz="4400" b="1" dirty="0" smtClean="0"/>
              <a:t>урує</a:t>
            </a:r>
          </a:p>
          <a:p>
            <a:r>
              <a:rPr lang="uk-UA" sz="4400" b="1" dirty="0"/>
              <a:t>м</a:t>
            </a:r>
            <a:r>
              <a:rPr lang="uk-UA" sz="4400" b="1" dirty="0" smtClean="0"/>
              <a:t>алює</a:t>
            </a:r>
            <a:endParaRPr lang="ru-RU" sz="44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707904" y="2276872"/>
            <a:ext cx="108012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843808" y="1988840"/>
            <a:ext cx="2016224" cy="17281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211960" y="2852936"/>
            <a:ext cx="576064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03848" y="4509120"/>
            <a:ext cx="1512168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987824" y="4437112"/>
            <a:ext cx="1728192" cy="8640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 smtClean="0">
                <a:solidFill>
                  <a:schemeClr val="tx2"/>
                </a:solidFill>
              </a:rPr>
              <a:t>Тлумачний словник</a:t>
            </a:r>
            <a:endParaRPr lang="ru-RU" sz="66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>
            <a:normAutofit fontScale="40000" lnSpcReduction="20000"/>
          </a:bodyPr>
          <a:lstStyle/>
          <a:p>
            <a:r>
              <a:rPr lang="uk-UA" sz="13900" b="1" dirty="0" smtClean="0"/>
              <a:t>Мурувати</a:t>
            </a:r>
          </a:p>
          <a:p>
            <a:endParaRPr lang="uk-UA" sz="6000" dirty="0"/>
          </a:p>
          <a:p>
            <a:pPr>
              <a:buNone/>
            </a:pPr>
            <a:endParaRPr lang="uk-UA" sz="6000" dirty="0" smtClean="0"/>
          </a:p>
          <a:p>
            <a:endParaRPr lang="uk-UA" sz="6000" dirty="0"/>
          </a:p>
          <a:p>
            <a:endParaRPr lang="uk-UA" sz="6000" dirty="0" smtClean="0"/>
          </a:p>
          <a:p>
            <a:pPr algn="ctr"/>
            <a:r>
              <a:rPr lang="uk-UA" sz="13900" b="1" dirty="0" smtClean="0"/>
              <a:t>Мур, стіна</a:t>
            </a:r>
            <a:endParaRPr lang="uk-UA" sz="13900" b="1" dirty="0"/>
          </a:p>
          <a:p>
            <a:endParaRPr lang="uk-UA" sz="6000" dirty="0" smtClean="0"/>
          </a:p>
          <a:p>
            <a:pPr>
              <a:buNone/>
            </a:pPr>
            <a:r>
              <a:rPr lang="uk-UA" sz="6000" dirty="0" smtClean="0"/>
              <a:t> </a:t>
            </a:r>
            <a:endParaRPr lang="ru-RU" sz="6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644008" y="2276872"/>
            <a:ext cx="576064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4180465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548680"/>
            <a:ext cx="6552728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Вправа “ Мікрофон ” </a:t>
            </a:r>
            <a:endParaRPr lang="ru-RU" sz="60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diktor_profess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264696" cy="40585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Гра “ Навпаки “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99592" y="1556792"/>
            <a:ext cx="4038600" cy="4525963"/>
          </a:xfrm>
        </p:spPr>
        <p:txBody>
          <a:bodyPr>
            <a:normAutofit/>
          </a:bodyPr>
          <a:lstStyle/>
          <a:p>
            <a:r>
              <a:rPr lang="uk-UA" sz="5400" dirty="0" smtClean="0"/>
              <a:t>Сісти</a:t>
            </a:r>
          </a:p>
          <a:p>
            <a:r>
              <a:rPr lang="uk-UA" sz="5400" dirty="0" smtClean="0"/>
              <a:t>Бігти</a:t>
            </a:r>
          </a:p>
          <a:p>
            <a:r>
              <a:rPr lang="uk-UA" sz="5400" dirty="0" smtClean="0"/>
              <a:t>Мовчати</a:t>
            </a:r>
          </a:p>
          <a:p>
            <a:r>
              <a:rPr lang="uk-UA" sz="5400" dirty="0" smtClean="0"/>
              <a:t>Плакати</a:t>
            </a:r>
            <a:endParaRPr lang="ru-RU" sz="5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5400" dirty="0"/>
              <a:t>ш</a:t>
            </a:r>
            <a:r>
              <a:rPr lang="uk-UA" sz="5400" dirty="0" smtClean="0"/>
              <a:t>уміти</a:t>
            </a:r>
          </a:p>
          <a:p>
            <a:r>
              <a:rPr lang="uk-UA" sz="5400" dirty="0"/>
              <a:t>с</a:t>
            </a:r>
            <a:r>
              <a:rPr lang="uk-UA" sz="5400" dirty="0" smtClean="0"/>
              <a:t>міятися</a:t>
            </a:r>
          </a:p>
          <a:p>
            <a:r>
              <a:rPr lang="uk-UA" sz="5400" dirty="0"/>
              <a:t>в</a:t>
            </a:r>
            <a:r>
              <a:rPr lang="uk-UA" sz="5400" dirty="0" smtClean="0"/>
              <a:t>стати</a:t>
            </a:r>
          </a:p>
          <a:p>
            <a:r>
              <a:rPr lang="uk-UA" sz="5400" dirty="0" smtClean="0"/>
              <a:t>зупинитися</a:t>
            </a:r>
            <a:endParaRPr lang="ru-RU" sz="54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699792" y="2204864"/>
            <a:ext cx="2160240" cy="18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843808" y="3140968"/>
            <a:ext cx="1944216" cy="18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923928" y="2132856"/>
            <a:ext cx="936104" cy="19442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779912" y="3068960"/>
            <a:ext cx="1008112" cy="20162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Хто літає високо?</a:t>
            </a:r>
            <a:endParaRPr lang="ru-RU" sz="6000" b="1" dirty="0">
              <a:solidFill>
                <a:schemeClr val="tx2"/>
              </a:solidFill>
            </a:endParaRPr>
          </a:p>
        </p:txBody>
      </p:sp>
      <p:pic>
        <p:nvPicPr>
          <p:cNvPr id="7" name="Содержимое 6" descr="orel-mogilnik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84784"/>
            <a:ext cx="6192688" cy="46085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Хто пірнає глибоко?</a:t>
            </a:r>
            <a:endParaRPr lang="ru-RU" sz="60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sinie_kiti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1113228">
            <a:off x="1888010" y="1475740"/>
            <a:ext cx="5400675" cy="44170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Хто себе без мила миє?</a:t>
            </a:r>
            <a:endParaRPr lang="ru-RU" sz="60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gallery-15970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Хто підземні ходи риє?</a:t>
            </a:r>
            <a:endParaRPr lang="ru-RU" sz="60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1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556792"/>
            <a:ext cx="5753819" cy="43924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Каліграфічна хвилинка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>
            <a:normAutofit/>
          </a:bodyPr>
          <a:lstStyle/>
          <a:p>
            <a:r>
              <a:rPr lang="uk-UA" sz="5400" b="1" dirty="0" smtClean="0"/>
              <a:t>Шия довга й ніжна,</a:t>
            </a:r>
          </a:p>
          <a:p>
            <a:r>
              <a:rPr lang="uk-UA" sz="5400" b="1" dirty="0" smtClean="0"/>
              <a:t>Пір</a:t>
            </a:r>
            <a:r>
              <a:rPr lang="en-US" sz="5400" b="1" dirty="0" smtClean="0"/>
              <a:t>’</a:t>
            </a:r>
            <a:r>
              <a:rPr lang="uk-UA" sz="5400" b="1" dirty="0" smtClean="0"/>
              <a:t>я білосніжне.</a:t>
            </a:r>
          </a:p>
          <a:p>
            <a:r>
              <a:rPr lang="uk-UA" sz="5400" b="1" dirty="0" smtClean="0"/>
              <a:t>Їсть траву, комашок, рибу й черепашок.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Підсумок уроку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>
            <a:noAutofit/>
          </a:bodyPr>
          <a:lstStyle/>
          <a:p>
            <a:r>
              <a:rPr lang="uk-UA" sz="4800" b="1" dirty="0" smtClean="0"/>
              <a:t>Яку тему закінчили?</a:t>
            </a:r>
          </a:p>
          <a:p>
            <a:r>
              <a:rPr lang="uk-UA" sz="4800" b="1" dirty="0" smtClean="0"/>
              <a:t>На які питання відповідають слова – назви дій?</a:t>
            </a:r>
          </a:p>
          <a:p>
            <a:r>
              <a:rPr lang="uk-UA" sz="4800" b="1" dirty="0" smtClean="0"/>
              <a:t>Які слова ми добирали на уроці?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ебедь-плывё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548680"/>
            <a:ext cx="7272807" cy="55774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Запишіть каліграфічно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/>
          </a:bodyPr>
          <a:lstStyle/>
          <a:p>
            <a:r>
              <a:rPr lang="uk-UA" sz="6000" b="1" dirty="0" smtClean="0"/>
              <a:t>Л </a:t>
            </a:r>
            <a:r>
              <a:rPr lang="uk-UA" sz="6000" b="1" dirty="0" err="1" smtClean="0"/>
              <a:t>л</a:t>
            </a:r>
            <a:endParaRPr lang="uk-UA" sz="6000" b="1" dirty="0" smtClean="0"/>
          </a:p>
          <a:p>
            <a:r>
              <a:rPr lang="uk-UA" sz="6000" b="1" dirty="0" err="1" smtClean="0"/>
              <a:t>Ле</a:t>
            </a:r>
            <a:r>
              <a:rPr lang="uk-UA" sz="6000" b="1" dirty="0" smtClean="0"/>
              <a:t>   </a:t>
            </a:r>
            <a:r>
              <a:rPr lang="uk-UA" sz="6000" b="1" dirty="0" err="1" smtClean="0"/>
              <a:t>бі</a:t>
            </a:r>
            <a:r>
              <a:rPr lang="uk-UA" sz="6000" b="1" dirty="0" smtClean="0"/>
              <a:t>    </a:t>
            </a:r>
            <a:r>
              <a:rPr lang="uk-UA" sz="6000" b="1" dirty="0" err="1" smtClean="0"/>
              <a:t>дь</a:t>
            </a:r>
            <a:r>
              <a:rPr lang="uk-UA" sz="6000" b="1" dirty="0" smtClean="0"/>
              <a:t>    лебідь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</a:rPr>
              <a:t>Поділіть слово на склади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>
            <a:normAutofit/>
          </a:bodyPr>
          <a:lstStyle/>
          <a:p>
            <a:r>
              <a:rPr lang="uk-UA" sz="6000" b="1" dirty="0" err="1" smtClean="0"/>
              <a:t>Ле</a:t>
            </a:r>
            <a:r>
              <a:rPr lang="uk-UA" sz="6000" b="1" dirty="0" smtClean="0"/>
              <a:t> – </a:t>
            </a:r>
            <a:r>
              <a:rPr lang="uk-UA" sz="6000" b="1" dirty="0" err="1" smtClean="0"/>
              <a:t>бідь</a:t>
            </a:r>
            <a:endParaRPr lang="uk-UA" sz="6000" b="1" dirty="0" smtClean="0"/>
          </a:p>
          <a:p>
            <a:r>
              <a:rPr lang="uk-UA" sz="6000" b="1" dirty="0" smtClean="0"/>
              <a:t>Зробити </a:t>
            </a:r>
            <a:r>
              <a:rPr lang="uk-UA" sz="6000" b="1" dirty="0" err="1" smtClean="0"/>
              <a:t>звуко-буквений</a:t>
            </a:r>
            <a:r>
              <a:rPr lang="uk-UA" sz="6000" b="1" dirty="0" smtClean="0"/>
              <a:t> аналіз слова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Скласти речення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>
            <a:normAutofit/>
          </a:bodyPr>
          <a:lstStyle/>
          <a:p>
            <a:r>
              <a:rPr lang="uk-UA" sz="6000" dirty="0" smtClean="0"/>
              <a:t>Лебідь        </a:t>
            </a:r>
          </a:p>
          <a:p>
            <a:pPr algn="ctr">
              <a:buNone/>
            </a:pPr>
            <a:endParaRPr lang="uk-UA" sz="6000" dirty="0" smtClean="0"/>
          </a:p>
          <a:p>
            <a:pPr algn="ctr">
              <a:buNone/>
            </a:pPr>
            <a:r>
              <a:rPr lang="uk-UA" sz="6000" dirty="0" smtClean="0"/>
              <a:t>що робить?  </a:t>
            </a:r>
            <a:endParaRPr lang="ru-RU" sz="6000" dirty="0" smtClean="0"/>
          </a:p>
          <a:p>
            <a:endParaRPr lang="uk-UA" sz="6000" dirty="0" smtClean="0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3311860" y="2600908"/>
            <a:ext cx="187220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Пригадайте!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>
            <a:normAutofit/>
          </a:bodyPr>
          <a:lstStyle/>
          <a:p>
            <a:r>
              <a:rPr lang="uk-UA" sz="4400" b="1" dirty="0" smtClean="0"/>
              <a:t>Що означають слова – назви дій?</a:t>
            </a:r>
          </a:p>
          <a:p>
            <a:r>
              <a:rPr lang="uk-UA" sz="4400" b="1" dirty="0" smtClean="0"/>
              <a:t>На які питання відповідають слова – назви дій?</a:t>
            </a:r>
          </a:p>
          <a:p>
            <a:r>
              <a:rPr lang="uk-UA" sz="4400" b="1" dirty="0" smtClean="0"/>
              <a:t>Назвіть кілька слів.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chemeClr val="tx2"/>
                </a:solidFill>
              </a:rPr>
              <a:t>Гра:   Хто? Що робить?</a:t>
            </a:r>
            <a:endParaRPr lang="ru-RU" sz="60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949204">
            <a:off x="1283461" y="1807791"/>
            <a:ext cx="5890871" cy="43839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3956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860858">
            <a:off x="1619672" y="1412776"/>
            <a:ext cx="5976664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169</Words>
  <Application>Microsoft Office PowerPoint</Application>
  <PresentationFormat>Экран (4:3)</PresentationFormat>
  <Paragraphs>59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Українська  мова</vt:lpstr>
      <vt:lpstr>Каліграфічна хвилинка</vt:lpstr>
      <vt:lpstr>Слайд 3</vt:lpstr>
      <vt:lpstr>Запишіть каліграфічно</vt:lpstr>
      <vt:lpstr>Поділіть слово на склади</vt:lpstr>
      <vt:lpstr>Скласти речення</vt:lpstr>
      <vt:lpstr>Пригадайте!</vt:lpstr>
      <vt:lpstr>Гра:   Хто? Що робить?</vt:lpstr>
      <vt:lpstr>Слайд 9</vt:lpstr>
      <vt:lpstr>Слайд 10</vt:lpstr>
      <vt:lpstr>Запишіть, хто що робить?</vt:lpstr>
      <vt:lpstr>Тлумачний словник</vt:lpstr>
      <vt:lpstr>Слайд 13</vt:lpstr>
      <vt:lpstr>Вправа “ Мікрофон ” </vt:lpstr>
      <vt:lpstr>Гра “ Навпаки “</vt:lpstr>
      <vt:lpstr>Хто літає високо?</vt:lpstr>
      <vt:lpstr>Хто пірнає глибоко?</vt:lpstr>
      <vt:lpstr>Хто себе без мила миє?</vt:lpstr>
      <vt:lpstr>Хто підземні ходи риє?</vt:lpstr>
      <vt:lpstr>Підсумок уроку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Українська  мова</dc:title>
  <dc:creator>asus</dc:creator>
  <cp:lastModifiedBy>asus</cp:lastModifiedBy>
  <cp:revision>13</cp:revision>
  <dcterms:created xsi:type="dcterms:W3CDTF">2018-01-28T13:06:19Z</dcterms:created>
  <dcterms:modified xsi:type="dcterms:W3CDTF">2018-01-28T15:09:34Z</dcterms:modified>
</cp:coreProperties>
</file>