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sldIdLst>
    <p:sldId id="256" r:id="rId2"/>
    <p:sldId id="263" r:id="rId3"/>
    <p:sldId id="277" r:id="rId4"/>
    <p:sldId id="265" r:id="rId5"/>
    <p:sldId id="278" r:id="rId6"/>
    <p:sldId id="279" r:id="rId7"/>
    <p:sldId id="262" r:id="rId8"/>
    <p:sldId id="28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128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15" autoAdjust="0"/>
  </p:normalViewPr>
  <p:slideViewPr>
    <p:cSldViewPr>
      <p:cViewPr>
        <p:scale>
          <a:sx n="80" d="100"/>
          <a:sy n="80" d="100"/>
        </p:scale>
        <p:origin x="-21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922AA-D1AB-405A-AA13-1673370F647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71E2-E76B-434C-8667-3C294206406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3E498-D8A2-4099-B9C3-E25B59080C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933BC-9C37-4594-AD5B-A3E559556EB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378B6-2450-4C01-A90D-A0815953318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B7D16-48B4-4B24-B28C-E2D93868299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DEF98-9820-4106-8079-D7DA539ACC3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7868-E868-460A-B1F4-14BAB11A36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35A3D-4C94-4E0B-BFBC-8061C8C861B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8AD42-B977-4BA4-82EF-A7F91FD30CD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08A5D-C01B-46AF-A80B-54DAD144D22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16669F-A3F1-431E-A592-131D31CA35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14875" y="1143000"/>
            <a:ext cx="4214813" cy="1571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chemeClr val="bg2">
                    <a:lumMod val="25000"/>
                  </a:schemeClr>
                </a:solidFill>
                <a:latin typeface="Century" pitchFamily="18" charset="0"/>
              </a:rPr>
              <a:t>Ірина Жиленко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Century" pitchFamily="18" charset="0"/>
            </a:endParaRPr>
          </a:p>
        </p:txBody>
      </p:sp>
      <p:pic>
        <p:nvPicPr>
          <p:cNvPr id="6" name="Рисунок 5" descr="1362497269_8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11125"/>
            <a:ext cx="4572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72125" y="4714875"/>
            <a:ext cx="29289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i="1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sz="4000" b="1" i="1" dirty="0">
                <a:solidFill>
                  <a:schemeClr val="bg2">
                    <a:lumMod val="25000"/>
                  </a:schemeClr>
                </a:solidFill>
              </a:rPr>
              <a:t>941-2013</a:t>
            </a:r>
            <a:endParaRPr lang="ru-RU" sz="4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5750" y="928688"/>
            <a:ext cx="8572500" cy="4740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54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Яка вона?</a:t>
            </a:r>
          </a:p>
          <a:p>
            <a:pPr>
              <a:defRPr/>
            </a:pPr>
            <a:endParaRPr lang="uk-UA" sz="3200"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defRPr/>
            </a:pPr>
            <a:r>
              <a:rPr lang="uk-UA" sz="36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Невисокого зросту, з очима, веселими і печальними водночас, здивована дівчинка і зріла мудра жінка в одній іпостасі, зі школярською стрижкою… А ще емоційна та іронічна, усміхнена і печальна, наївна і прозірлива, проста і оптимістична, як сама поезія. 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MD A75-FM1\Desktop\kazkybufetnogoghoma_0807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00188"/>
            <a:ext cx="2646363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14" descr="389382_2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1643063"/>
            <a:ext cx="2214563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625" y="357188"/>
            <a:ext cx="8358188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Писати для дітей, вважає письменниця, – велика честь, бо для неї дитина – це чудо, а дитинство – святкова казка.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101" name="Рисунок 10" descr="157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857625"/>
            <a:ext cx="1643063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13" descr="389381_20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3857625"/>
            <a:ext cx="23860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12" descr="389380_20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1500188"/>
            <a:ext cx="230346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785813"/>
            <a:ext cx="8258175" cy="569753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b="1" u="sng" dirty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Автор близько двадцяти книг</a:t>
            </a:r>
            <a:r>
              <a:rPr lang="uk-UA" u="sng" dirty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: </a:t>
            </a:r>
            <a:endParaRPr lang="uk-UA" u="sng" dirty="0" smtClean="0">
              <a:solidFill>
                <a:schemeClr val="bg2">
                  <a:lumMod val="25000"/>
                </a:schemeClr>
              </a:solidFill>
              <a:latin typeface="Segoe Print" pitchFamily="2" charset="0"/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Соло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на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сольфі”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“Автопортрет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у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червоному”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“Вікно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у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сад”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“Дім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під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каштаном”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“Ярмарок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чудес”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“Пори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року</a:t>
            </a: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”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uk-UA" dirty="0">
              <a:solidFill>
                <a:schemeClr val="bg2">
                  <a:lumMod val="2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b="1" u="sng" dirty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Вибрані твори для дітей</a:t>
            </a:r>
            <a:r>
              <a:rPr lang="uk-UA" u="sng" dirty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: </a:t>
            </a:r>
            <a:endParaRPr lang="uk-UA" u="sng" dirty="0" smtClean="0">
              <a:solidFill>
                <a:schemeClr val="bg2">
                  <a:lumMod val="25000"/>
                </a:schemeClr>
              </a:solidFill>
              <a:latin typeface="Segoe Print" pitchFamily="2" charset="0"/>
            </a:endParaRP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Достигають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колосочки”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Вуличка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мого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дитинства”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Двічі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по два дорівнює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кульбабці”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uk-UA" dirty="0" err="1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Казки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 про буфетного </a:t>
            </a:r>
            <a:r>
              <a:rPr lang="uk-UA" dirty="0" err="1">
                <a:solidFill>
                  <a:schemeClr val="bg2">
                    <a:lumMod val="25000"/>
                  </a:schemeClr>
                </a:solidFill>
              </a:rPr>
              <a:t>гнома”</a:t>
            </a:r>
            <a:r>
              <a:rPr lang="uk-UA" dirty="0">
                <a:solidFill>
                  <a:schemeClr val="bg2">
                    <a:lumMod val="25000"/>
                  </a:schemeClr>
                </a:solidFill>
              </a:rPr>
              <a:t>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346689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214554"/>
            <a:ext cx="5857916" cy="439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313" y="214313"/>
            <a:ext cx="8715375" cy="1928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u="sng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Чим цікава творчість Ірини Жиленко? </a:t>
            </a:r>
          </a:p>
          <a:p>
            <a:pPr algn="ctr">
              <a:defRPr/>
            </a:pPr>
            <a:endParaRPr lang="uk-UA" sz="2800" dirty="0"/>
          </a:p>
          <a:p>
            <a:pPr>
              <a:defRPr/>
            </a:pPr>
            <a:r>
              <a:rPr lang="uk-UA" sz="2800" dirty="0"/>
              <a:t>   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Її вважають найбагатшою на кольори поетесою. </a:t>
            </a:r>
            <a:br>
              <a:rPr lang="uk-UA" sz="28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Підраховано, що в її збірках назви кольорів ужито </a:t>
            </a:r>
            <a:r>
              <a:rPr lang="uk-UA" sz="2800" u="sng" dirty="0">
                <a:solidFill>
                  <a:srgbClr val="7030A0"/>
                </a:solidFill>
                <a:latin typeface="Monotype Corsiva" pitchFamily="66" charset="0"/>
              </a:rPr>
              <a:t>1</a:t>
            </a:r>
            <a:r>
              <a:rPr lang="uk-UA" sz="2800" u="sng" dirty="0">
                <a:solidFill>
                  <a:srgbClr val="C00000"/>
                </a:solidFill>
                <a:latin typeface="Monotype Corsiva" pitchFamily="66" charset="0"/>
              </a:rPr>
              <a:t>0</a:t>
            </a:r>
            <a:r>
              <a:rPr lang="uk-UA" sz="2800" u="sng" dirty="0">
                <a:solidFill>
                  <a:srgbClr val="00B0F0"/>
                </a:solidFill>
                <a:latin typeface="Monotype Corsiva" pitchFamily="66" charset="0"/>
              </a:rPr>
              <a:t>5</a:t>
            </a:r>
            <a:r>
              <a:rPr lang="uk-UA" sz="2800" u="sng" dirty="0">
                <a:solidFill>
                  <a:srgbClr val="00B050"/>
                </a:solidFill>
                <a:latin typeface="Monotype Corsiva" pitchFamily="66" charset="0"/>
              </a:rPr>
              <a:t>9</a:t>
            </a:r>
            <a:r>
              <a:rPr lang="uk-UA" sz="24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28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разів.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4938" y="428625"/>
            <a:ext cx="3714750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2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Письменниця дуже любить рослини, особливо квіти, і щедро описує їх у своїх віршах. </a:t>
            </a:r>
          </a:p>
          <a:p>
            <a:pPr algn="ctr">
              <a:defRPr/>
            </a:pPr>
            <a:endParaRPr lang="uk-UA" sz="32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  <a:p>
            <a:pPr algn="ctr">
              <a:defRPr/>
            </a:pPr>
            <a:r>
              <a:rPr lang="uk-UA" sz="32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На честь фіалок, своїх улюблених квітів, вона створила літературний жанр </a:t>
            </a:r>
            <a:r>
              <a:rPr lang="uk-UA" sz="3200" dirty="0" err="1">
                <a:solidFill>
                  <a:srgbClr val="961286"/>
                </a:solidFill>
                <a:latin typeface="Monotype Corsiva" pitchFamily="66" charset="0"/>
              </a:rPr>
              <a:t>“фіалки-вірші”</a:t>
            </a:r>
            <a:r>
              <a:rPr lang="uk-UA" sz="32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 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3186" name="Picture 2" descr="http://moreart-auction.com/sites/default/files/imagecache/product_full/img/fialki_korenn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22" y="285728"/>
            <a:ext cx="5062721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00563" y="2000250"/>
            <a:ext cx="4429125" cy="314325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sz="36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Людина створена для щастя, </a:t>
            </a:r>
          </a:p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sz="36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Як птах для польоту.</a:t>
            </a:r>
          </a:p>
          <a:p>
            <a:pPr algn="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uk-UA" sz="3600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  </a:t>
            </a:r>
            <a:r>
              <a:rPr lang="uk-UA" sz="36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				В.Короленко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6565" name="Picture 5" descr="http://img-fotki.yandex.ru/get/4809/sforrzza.179/0_6810a_32d057b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552950" cy="6096001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3" y="285750"/>
            <a:ext cx="86439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dirty="0">
                <a:solidFill>
                  <a:schemeClr val="bg2">
                    <a:lumMod val="25000"/>
                  </a:schemeClr>
                </a:solidFill>
                <a:latin typeface="Segoe Print" pitchFamily="2" charset="0"/>
              </a:rPr>
              <a:t>Формула щастя Ірини Жиленко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8546" name="Picture 2" descr="http://fotodes.ru/upload/img1346690710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8572560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rot="514222">
            <a:off x="5009240" y="1869198"/>
            <a:ext cx="363239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Даруй світло іншим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858897">
            <a:off x="560869" y="1443011"/>
            <a:ext cx="316349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Не бійся бути яскравим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296868">
            <a:off x="4224602" y="3330242"/>
            <a:ext cx="274210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Сприймай світ </a:t>
            </a:r>
            <a:r>
              <a:rPr lang="uk-UA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кольорово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360884">
            <a:off x="6161925" y="4468707"/>
            <a:ext cx="21431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Вір </a:t>
            </a: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у</a:t>
            </a: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 чудеса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2643188" y="5143500"/>
            <a:ext cx="3214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40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5286388"/>
            <a:ext cx="3419761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Якщо щасливий сам – зроби щасливими інших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219</Words>
  <Application>Microsoft Office PowerPoint</Application>
  <PresentationFormat>Екран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6" baseType="lpstr">
      <vt:lpstr>Times New Roman</vt:lpstr>
      <vt:lpstr>Arial</vt:lpstr>
      <vt:lpstr>Calibri</vt:lpstr>
      <vt:lpstr>Century</vt:lpstr>
      <vt:lpstr>Monotype Corsiva</vt:lpstr>
      <vt:lpstr>Segoe Print</vt:lpstr>
      <vt:lpstr>Wingdings</vt:lpstr>
      <vt:lpstr>Тема Office</vt:lpstr>
      <vt:lpstr>Ірина Жиленко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Презентація уроку  української літератури  6 клас</dc:title>
  <dc:creator>Admin</dc:creator>
  <cp:lastModifiedBy>USER</cp:lastModifiedBy>
  <cp:revision>30</cp:revision>
  <dcterms:created xsi:type="dcterms:W3CDTF">2004-05-31T21:05:11Z</dcterms:created>
  <dcterms:modified xsi:type="dcterms:W3CDTF">2015-01-19T13:24:46Z</dcterms:modified>
</cp:coreProperties>
</file>