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58" r:id="rId5"/>
    <p:sldId id="261" r:id="rId6"/>
    <p:sldId id="27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008" y="-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9EB83AEB-8656-4795-BA6D-F7C15E1E6C41}" type="datetimeFigureOut">
              <a:rPr lang="uk-UA" smtClean="0"/>
              <a:t>01.01.2002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6D3F7314-2A27-4843-B5D1-2F66EAFB9D35}" type="slidenum">
              <a:rPr lang="uk-UA" smtClean="0"/>
              <a:t>‹#›</a:t>
            </a:fld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1728191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Організаційний момент</a:t>
            </a:r>
            <a:b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Самонавіювання</a:t>
            </a:r>
            <a:endParaRPr lang="uk-UA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2" descr="http://beauty.at-its.com/wp-content/uploads/posts/2015-02-04/sensaciya-priemi-samovnusheniya-dlya-pohude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667924"/>
            <a:ext cx="3263231" cy="316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beauty.at-its.com/wp-content/uploads/posts/2015-02-04/sensaciya-priemi-samovnusheniya-dlya-pohudeni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92" y="2709188"/>
            <a:ext cx="4415359" cy="316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2709188"/>
            <a:ext cx="4207456" cy="316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29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051720" y="766445"/>
            <a:ext cx="6120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</a:p>
          <a:p>
            <a:pPr algn="ctr"/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«Чорна скриня»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276" y="2370777"/>
            <a:ext cx="5199567" cy="4162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131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Інформаційне повідомлення </a:t>
            </a:r>
            <a:b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«З'їж хороший настрій»</a:t>
            </a:r>
            <a: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08920"/>
            <a:ext cx="4980384" cy="3735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45260"/>
            <a:ext cx="230425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052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Притча </a:t>
            </a:r>
            <a:b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 Мудрець і метелик»</a:t>
            </a:r>
            <a:endParaRPr lang="uk-UA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Admin\Downloads\метели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916832"/>
            <a:ext cx="8928992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8310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067" y="0"/>
            <a:ext cx="935431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Словесне малювання картини»</a:t>
            </a:r>
            <a:endParaRPr lang="uk-UA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Admin\Downloads\Рамка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77480"/>
            <a:ext cx="3802732" cy="391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\Downloads\фарби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77480"/>
            <a:ext cx="4536504" cy="3915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6780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7368" cy="7444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«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«</a:t>
            </a:r>
            <a:r>
              <a:rPr lang="uk-UA" sz="8800" dirty="0" smtClean="0">
                <a:latin typeface="Times New Roman" pitchFamily="18" charset="0"/>
                <a:cs typeface="Times New Roman" pitchFamily="18" charset="0"/>
              </a:rPr>
              <a:t>Павутинка побажань»</a:t>
            </a:r>
            <a:endParaRPr lang="uk-UA" sz="8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5949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static4.depositphotos.com/1000792/355/v/950/depositphotos_3558881-Birthday-party-background.jpg?download=tru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700808"/>
            <a:ext cx="5770984" cy="2016224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Вправа </a:t>
            </a:r>
            <a:b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 Подарунок»</a:t>
            </a:r>
            <a:endParaRPr lang="uk-UA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76067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заняття </a:t>
            </a:r>
            <a:br>
              <a:rPr lang="uk-UA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uk-UA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6" y="3287"/>
            <a:ext cx="2454274" cy="2454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645024"/>
            <a:ext cx="3059831" cy="3212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84" y="4301009"/>
            <a:ext cx="4139952" cy="281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51520" y="2090172"/>
            <a:ext cx="79746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«Людина починається із здоров'я, а гарний настрій – його запорука»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675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060848"/>
            <a:ext cx="2828789" cy="938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4" y="68369"/>
            <a:ext cx="925252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Равнобедренный треугольник 5"/>
          <p:cNvSpPr/>
          <p:nvPr/>
        </p:nvSpPr>
        <p:spPr>
          <a:xfrm>
            <a:off x="1999426" y="790316"/>
            <a:ext cx="5361012" cy="2831842"/>
          </a:xfrm>
          <a:prstGeom prst="triangle">
            <a:avLst/>
          </a:prstGeom>
          <a:solidFill>
            <a:srgbClr val="C00000"/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/>
          </a:p>
        </p:txBody>
      </p:sp>
      <p:pic>
        <p:nvPicPr>
          <p:cNvPr id="7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921" y="3640806"/>
            <a:ext cx="15906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04" y="3640806"/>
            <a:ext cx="28289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034" y="4579019"/>
            <a:ext cx="282892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1477" y="4579019"/>
            <a:ext cx="1590675" cy="938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354" y="5517232"/>
            <a:ext cx="1593850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204" y="5517232"/>
            <a:ext cx="2828052" cy="93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065362" y="1988840"/>
            <a:ext cx="509269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chemeClr val="bg1">
                    <a:lumMod val="95000"/>
                  </a:schemeClr>
                </a:solidFill>
              </a:rPr>
              <a:t>Вправа </a:t>
            </a:r>
          </a:p>
          <a:p>
            <a:pPr algn="ctr"/>
            <a:r>
              <a:rPr lang="uk-UA" sz="3200" b="1" dirty="0" smtClean="0">
                <a:solidFill>
                  <a:schemeClr val="bg1">
                    <a:lumMod val="95000"/>
                  </a:schemeClr>
                </a:solidFill>
              </a:rPr>
              <a:t>«Будинок здоров'я»</a:t>
            </a:r>
            <a:endParaRPr lang="ru-RU" sz="3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85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4">
              <a:lumMod val="60000"/>
              <a:lumOff val="40000"/>
            </a:schemeClr>
          </a:solidFill>
        </p:spPr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Словничок </a:t>
            </a:r>
            <a:r>
              <a:rPr lang="uk-UA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Айболитя</a:t>
            </a:r>
            <a:endParaRPr lang="uk-UA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2674938"/>
            <a:ext cx="3096344" cy="345122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/>
          <a:extLst/>
        </p:spPr>
      </p:pic>
      <p:sp>
        <p:nvSpPr>
          <p:cNvPr id="5" name="Прямоугольник 4"/>
          <p:cNvSpPr/>
          <p:nvPr/>
        </p:nvSpPr>
        <p:spPr>
          <a:xfrm>
            <a:off x="539552" y="2859614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Настрій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 – це емоційний стан людини, коли вона почувається відповідно до певної ситуації.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1" y="-96035"/>
            <a:ext cx="9245624" cy="6929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8624" y="2867226"/>
            <a:ext cx="3201144" cy="400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389" y="2835558"/>
            <a:ext cx="3201144" cy="4001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6224" y="2835558"/>
            <a:ext cx="3147309" cy="3998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79512" y="2859614"/>
            <a:ext cx="667848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Настрій</a:t>
            </a:r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 – це емоційний стан людини, коли вона 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почувається відповідно </a:t>
            </a:r>
          </a:p>
          <a:p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до певної ситуації.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05870" y="836712"/>
            <a:ext cx="77060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Словничок </a:t>
            </a:r>
            <a:r>
              <a:rPr lang="uk-UA" sz="6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Айболитя</a:t>
            </a:r>
            <a:endParaRPr lang="ru-RU" sz="6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937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Відеоролик </a:t>
            </a:r>
            <a:b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 </a:t>
            </a:r>
            <a:r>
              <a:rPr lang="uk-UA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Поліана</a:t>
            </a:r>
            <a:r>
              <a:rPr lang="uk-UA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uk-UA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Admin\Downloads\Поліанн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8136904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0957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937" y="2132856"/>
            <a:ext cx="6095726" cy="4051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292462" y="848905"/>
            <a:ext cx="51686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atin typeface="Times New Roman" pitchFamily="18" charset="0"/>
                <a:cs typeface="Times New Roman" pitchFamily="18" charset="0"/>
              </a:rPr>
              <a:t>Вправа «Радість»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0297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4700" y="0"/>
            <a:ext cx="93487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Руханка</a:t>
            </a:r>
            <a:r>
              <a:rPr lang="uk-UA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uk-UA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dirty="0" smtClean="0">
                <a:solidFill>
                  <a:schemeClr val="accent5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>« Дружній масаж»</a:t>
            </a:r>
            <a:endParaRPr lang="uk-UA" dirty="0">
              <a:solidFill>
                <a:schemeClr val="accent5">
                  <a:lumMod val="40000"/>
                  <a:lumOff val="6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8141" y="2794527"/>
            <a:ext cx="4267200" cy="293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59" y="2794527"/>
            <a:ext cx="3641700" cy="273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uk-UA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8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Експеримент « Вода і сіль»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dmin\Downloads\Стакан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2276872"/>
            <a:ext cx="3888432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ownloads\сіл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80928"/>
            <a:ext cx="3765396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55492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</TotalTime>
  <Words>81</Words>
  <Application>Microsoft Office PowerPoint</Application>
  <PresentationFormat>Экран (4:3)</PresentationFormat>
  <Paragraphs>23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Волна</vt:lpstr>
      <vt:lpstr>Організаційний момент Самонавіювання</vt:lpstr>
      <vt:lpstr>Вправа  « Подарунок»</vt:lpstr>
      <vt:lpstr>Тема заняття  </vt:lpstr>
      <vt:lpstr>Презентация PowerPoint</vt:lpstr>
      <vt:lpstr>Словничок Айболитя</vt:lpstr>
      <vt:lpstr>Відеоролик  « Поліана»</vt:lpstr>
      <vt:lpstr>Презентация PowerPoint</vt:lpstr>
      <vt:lpstr>Руханка  « Дружній масаж»</vt:lpstr>
      <vt:lpstr>Експеримент « Вода і сіль»</vt:lpstr>
      <vt:lpstr>Презентация PowerPoint</vt:lpstr>
      <vt:lpstr> Інформаційне повідомлення  «З'їж хороший настрій» </vt:lpstr>
      <vt:lpstr>Притча  « Мудрець і метелик»</vt:lpstr>
      <vt:lpstr>«Словесне малювання картини»</vt:lpstr>
      <vt:lpstr>«     «Павутинка побажань»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Організаційний момент Самонавіювання</dc:title>
  <dc:creator>Admin</dc:creator>
  <cp:lastModifiedBy>Admin</cp:lastModifiedBy>
  <cp:revision>10</cp:revision>
  <dcterms:created xsi:type="dcterms:W3CDTF">2017-10-16T13:30:04Z</dcterms:created>
  <dcterms:modified xsi:type="dcterms:W3CDTF">2001-12-31T22:09:22Z</dcterms:modified>
</cp:coreProperties>
</file>