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1" r:id="rId3"/>
    <p:sldId id="272" r:id="rId4"/>
    <p:sldId id="275" r:id="rId5"/>
    <p:sldId id="262" r:id="rId6"/>
    <p:sldId id="264" r:id="rId7"/>
    <p:sldId id="268" r:id="rId8"/>
    <p:sldId id="274" r:id="rId9"/>
    <p:sldId id="276" r:id="rId10"/>
    <p:sldId id="277" r:id="rId11"/>
    <p:sldId id="273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99"/>
    <a:srgbClr val="666699"/>
    <a:srgbClr val="663300"/>
    <a:srgbClr val="808000"/>
    <a:srgbClr val="996633"/>
    <a:srgbClr val="6E5820"/>
    <a:srgbClr val="9966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3740" autoAdjust="0"/>
  </p:normalViewPr>
  <p:slideViewPr>
    <p:cSldViewPr>
      <p:cViewPr>
        <p:scale>
          <a:sx n="77" d="100"/>
          <a:sy n="77" d="100"/>
        </p:scale>
        <p:origin x="-1140" y="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0596E-A807-4A85-BD3B-BA96C4303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0300382"/>
      </p:ext>
    </p:extLst>
  </p:cSld>
  <p:clrMapOvr>
    <a:masterClrMapping/>
  </p:clrMapOvr>
  <p:transition spd="med" advClick="0" advTm="12000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C3F4C-2835-4611-AD15-881785795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5857832"/>
      </p:ext>
    </p:extLst>
  </p:cSld>
  <p:clrMapOvr>
    <a:masterClrMapping/>
  </p:clrMapOvr>
  <p:transition spd="med" advClick="0" advTm="12000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27E0A-906B-4EA9-B5BC-3AD07C27F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8933783"/>
      </p:ext>
    </p:extLst>
  </p:cSld>
  <p:clrMapOvr>
    <a:masterClrMapping/>
  </p:clrMapOvr>
  <p:transition spd="med" advClick="0" advTm="12000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F11197-4812-46A3-ACEF-28D7011029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4479223"/>
      </p:ext>
    </p:extLst>
  </p:cSld>
  <p:clrMapOvr>
    <a:masterClrMapping/>
  </p:clrMapOvr>
  <p:transition spd="med" advClick="0" advTm="12000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81E5-73CA-4737-98B8-B7154226F6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8051807"/>
      </p:ext>
    </p:extLst>
  </p:cSld>
  <p:clrMapOvr>
    <a:masterClrMapping/>
  </p:clrMapOvr>
  <p:transition spd="med" advClick="0" advTm="12000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837D19-9AE5-47A2-B41E-5BC1935D7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2995865"/>
      </p:ext>
    </p:extLst>
  </p:cSld>
  <p:clrMapOvr>
    <a:masterClrMapping/>
  </p:clrMapOvr>
  <p:transition spd="med" advClick="0" advTm="12000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D36B6A-FC53-45A1-B3E2-AFD3F51B1C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9281807"/>
      </p:ext>
    </p:extLst>
  </p:cSld>
  <p:clrMapOvr>
    <a:masterClrMapping/>
  </p:clrMapOvr>
  <p:transition spd="med" advClick="0" advTm="12000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3CA7B-FA83-4E16-891D-CA8EB42759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312202"/>
      </p:ext>
    </p:extLst>
  </p:cSld>
  <p:clrMapOvr>
    <a:masterClrMapping/>
  </p:clrMapOvr>
  <p:transition spd="med" advClick="0" advTm="12000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36618-7728-4109-9E7B-0293A97A3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094334"/>
      </p:ext>
    </p:extLst>
  </p:cSld>
  <p:clrMapOvr>
    <a:masterClrMapping/>
  </p:clrMapOvr>
  <p:transition spd="med" advClick="0" advTm="12000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8C2E0-C36E-43D5-9B43-5A6A20A36C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6115760"/>
      </p:ext>
    </p:extLst>
  </p:cSld>
  <p:clrMapOvr>
    <a:masterClrMapping/>
  </p:clrMapOvr>
  <p:transition spd="med" advClick="0" advTm="12000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F2883-4C17-4D2C-9B84-52C6CEA3B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8775009"/>
      </p:ext>
    </p:extLst>
  </p:cSld>
  <p:clrMapOvr>
    <a:masterClrMapping/>
  </p:clrMapOvr>
  <p:transition spd="med" advClick="0" advTm="12000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Arial" charset="0"/>
              </a:defRPr>
            </a:lvl1pPr>
          </a:lstStyle>
          <a:p>
            <a:pPr>
              <a:defRPr/>
            </a:pPr>
            <a:fld id="{CAD82867-EBD6-40CB-A597-53B7A12B1F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12000">
    <p:split orient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media1.mp3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vladart.artonline.ru/paintings/diksi/voland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lgallery.agava.ru/mvd_stud/jelvakov/s0001.jp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7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00000"/>
                </a:solidFill>
                <a:latin typeface="Lucida Grande"/>
              </a:rPr>
              <a:t>Роман «Майстер і Маргарита» є центральним твором усієї творчості </a:t>
            </a:r>
            <a:br>
              <a:rPr lang="ru-RU" sz="3200" b="1" smtClean="0">
                <a:solidFill>
                  <a:srgbClr val="C00000"/>
                </a:solidFill>
                <a:latin typeface="Lucida Grande"/>
              </a:rPr>
            </a:br>
            <a:r>
              <a:rPr lang="ru-RU" sz="3200" b="1" smtClean="0">
                <a:solidFill>
                  <a:srgbClr val="C00000"/>
                </a:solidFill>
                <a:latin typeface="Lucida Grande"/>
              </a:rPr>
              <a:t>М.А. Булгакова</a:t>
            </a:r>
            <a:r>
              <a:rPr lang="ru-RU" sz="3200" smtClean="0">
                <a:solidFill>
                  <a:srgbClr val="383838"/>
                </a:solidFill>
                <a:latin typeface="Lucida Grande"/>
              </a:rPr>
              <a:t>.</a:t>
            </a:r>
            <a:endParaRPr lang="uk-UA" sz="3200" smtClean="0"/>
          </a:p>
        </p:txBody>
      </p:sp>
      <p:pic>
        <p:nvPicPr>
          <p:cNvPr id="2051" name="Picture 2" descr="Картинки по запросу образи роману мастер и маргарит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916113"/>
            <a:ext cx="6840537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Muzyka_Bez_Slov...-ochen_krasivaya..._vspomnit_to_chto_bylo..._i_ulybnutsya_so_slezami_na_glazah..._(mp3.cc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95536" y="343517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Click="0" advTm="12000">
    <p:split orient="vert"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z="1800" smtClean="0">
                <a:solidFill>
                  <a:srgbClr val="606060"/>
                </a:solidFill>
                <a:latin typeface="Verdana" pitchFamily="34" charset="0"/>
              </a:rPr>
              <a:t/>
            </a:r>
            <a:br>
              <a:rPr lang="uk-UA" sz="1800" smtClean="0">
                <a:solidFill>
                  <a:srgbClr val="606060"/>
                </a:solidFill>
                <a:latin typeface="Verdana" pitchFamily="34" charset="0"/>
              </a:rPr>
            </a:br>
            <a:r>
              <a:rPr lang="uk-UA" sz="1800" smtClean="0">
                <a:solidFill>
                  <a:srgbClr val="606060"/>
                </a:solidFill>
                <a:latin typeface="Verdana" pitchFamily="34" charset="0"/>
              </a:rPr>
              <a:t/>
            </a:r>
            <a:br>
              <a:rPr lang="uk-UA" sz="1800" smtClean="0">
                <a:solidFill>
                  <a:srgbClr val="606060"/>
                </a:solidFill>
                <a:latin typeface="Verdana" pitchFamily="34" charset="0"/>
              </a:rPr>
            </a:br>
            <a:r>
              <a:rPr lang="uk-UA" sz="1800" smtClean="0">
                <a:solidFill>
                  <a:srgbClr val="606060"/>
                </a:solidFill>
                <a:latin typeface="Verdana" pitchFamily="34" charset="0"/>
              </a:rPr>
              <a:t/>
            </a:r>
            <a:br>
              <a:rPr lang="uk-UA" sz="1800" smtClean="0">
                <a:solidFill>
                  <a:srgbClr val="606060"/>
                </a:solidFill>
                <a:latin typeface="Verdana" pitchFamily="34" charset="0"/>
              </a:rPr>
            </a:br>
            <a:r>
              <a:rPr lang="uk-UA" sz="1800" b="1" smtClean="0">
                <a:solidFill>
                  <a:srgbClr val="C00000"/>
                </a:solidFill>
                <a:latin typeface="Verdana" pitchFamily="34" charset="0"/>
              </a:rPr>
              <a:t>Силою свого кохання Маргарита повертає Майстра з небуття. Щасливої розв’язки для всіх героїв свого роману Булгаков вигадувати не став: як було все до вторгнення сатанинської команди в Москву, так і залишилося. І тільки для Майстра і Маргарити Булгаков, як він вважав, написав щасливий кінець: їх очікує вічний спокій у вічному будинку, який Майстру дали в нагороду.</a:t>
            </a:r>
            <a:endParaRPr lang="uk-UA" sz="1800" b="1" smtClean="0">
              <a:solidFill>
                <a:srgbClr val="C00000"/>
              </a:solidFill>
            </a:endParaRPr>
          </a:p>
        </p:txBody>
      </p:sp>
      <p:pic>
        <p:nvPicPr>
          <p:cNvPr id="11267" name="Picture 2" descr="Картинки по запросу образи роману мастер и маргарит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2565400"/>
            <a:ext cx="698500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Изображение 57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750" y="1196975"/>
            <a:ext cx="8229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2730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600"/>
              </a:spcBef>
              <a:buClr>
                <a:schemeClr val="accent2"/>
              </a:buClr>
              <a:buSzPct val="85000"/>
            </a:pPr>
            <a:endParaRPr lang="uk-UA" sz="2800" i="1">
              <a:solidFill>
                <a:srgbClr val="FFFF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000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7" descr="Булгаков книг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83209">
            <a:off x="207963" y="320675"/>
            <a:ext cx="3498850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000125"/>
            <a:ext cx="1928812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29125" y="3857625"/>
            <a:ext cx="17145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>
                <a:latin typeface="+mn-lt"/>
              </a:rPr>
              <a:t>Мастер</a:t>
            </a: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50" y="1000125"/>
            <a:ext cx="20224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715125" y="3857625"/>
            <a:ext cx="17145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>
                <a:latin typeface="+mn-lt"/>
              </a:rPr>
              <a:t>Маргарита</a:t>
            </a:r>
          </a:p>
        </p:txBody>
      </p:sp>
      <p:pic>
        <p:nvPicPr>
          <p:cNvPr id="24584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365625"/>
            <a:ext cx="1357312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16238" y="6396038"/>
            <a:ext cx="1571625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 err="1">
                <a:latin typeface="+mn-lt"/>
              </a:rPr>
              <a:t>Азазелло</a:t>
            </a:r>
            <a:endParaRPr lang="ru-RU" sz="2400" dirty="0">
              <a:latin typeface="+mn-lt"/>
            </a:endParaRPr>
          </a:p>
        </p:txBody>
      </p:sp>
      <p:pic>
        <p:nvPicPr>
          <p:cNvPr id="24588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43250"/>
            <a:ext cx="2143125" cy="327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214313" y="6396038"/>
            <a:ext cx="17145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 err="1">
                <a:latin typeface="+mn-lt"/>
              </a:rPr>
              <a:t>Воланд</a:t>
            </a:r>
            <a:endParaRPr lang="ru-RU" sz="2400" dirty="0">
              <a:latin typeface="+mn-lt"/>
            </a:endParaRPr>
          </a:p>
        </p:txBody>
      </p:sp>
      <p:pic>
        <p:nvPicPr>
          <p:cNvPr id="2459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5600" y="4365625"/>
            <a:ext cx="1482725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91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75" y="4357688"/>
            <a:ext cx="1357313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292725" y="6396038"/>
            <a:ext cx="200025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 err="1">
                <a:latin typeface="+mn-lt"/>
              </a:rPr>
              <a:t>Кіт</a:t>
            </a:r>
            <a:r>
              <a:rPr lang="ru-RU" sz="2400" dirty="0">
                <a:latin typeface="+mn-lt"/>
              </a:rPr>
              <a:t> Бегемот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29500" y="6396038"/>
            <a:ext cx="17145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2400" dirty="0">
                <a:latin typeface="+mn-lt"/>
              </a:rPr>
              <a:t>Коров</a:t>
            </a:r>
            <a:r>
              <a:rPr lang="en-US" sz="2400" dirty="0">
                <a:latin typeface="+mn-lt"/>
              </a:rPr>
              <a:t>’</a:t>
            </a:r>
            <a:r>
              <a:rPr lang="uk-UA" sz="2400" dirty="0">
                <a:latin typeface="+mn-lt"/>
              </a:rPr>
              <a:t>є</a:t>
            </a:r>
            <a:r>
              <a:rPr lang="ru-RU" sz="2400" dirty="0">
                <a:latin typeface="+mn-lt"/>
              </a:rPr>
              <a:t>в</a:t>
            </a:r>
          </a:p>
        </p:txBody>
      </p:sp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5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92D050"/>
            </a:gs>
            <a:gs pos="100000">
              <a:schemeClr val="tx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3" name="Picture 13" descr="imagesа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1196975"/>
            <a:ext cx="2376487" cy="278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2643188" y="1285875"/>
            <a:ext cx="457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hangingPunct="0"/>
            <a:endParaRPr lang="uk-UA" sz="2400" i="1">
              <a:latin typeface="Constantia" pitchFamily="18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4238625"/>
            <a:ext cx="6191250" cy="1493838"/>
          </a:xfrm>
        </p:spPr>
        <p:txBody>
          <a:bodyPr/>
          <a:lstStyle/>
          <a:p>
            <a:pPr marL="0" indent="261938" algn="just" eaLnBrk="1" hangingPunct="1">
              <a:lnSpc>
                <a:spcPct val="80000"/>
              </a:lnSpc>
              <a:buFontTx/>
              <a:buNone/>
            </a:pPr>
            <a:r>
              <a:rPr lang="ru-RU" sz="2400" b="1" i="1" smtClean="0">
                <a:solidFill>
                  <a:schemeClr val="bg1"/>
                </a:solidFill>
              </a:rPr>
              <a:t>Тема Воланда займає головне місце. Воланд – це диявол, сатана, «князь пітьми»</a:t>
            </a:r>
            <a:endParaRPr lang="ru-RU" sz="2400" b="1" i="1" smtClean="0"/>
          </a:p>
          <a:p>
            <a:pPr marL="0" indent="261938" algn="just"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              </a:t>
            </a:r>
          </a:p>
          <a:p>
            <a:pPr marL="0" indent="261938" algn="just" eaLnBrk="1" hangingPunct="1">
              <a:lnSpc>
                <a:spcPct val="80000"/>
              </a:lnSpc>
              <a:buFontTx/>
              <a:buNone/>
            </a:pPr>
            <a:r>
              <a:rPr lang="ru-RU" sz="2900" smtClean="0"/>
              <a:t>                          </a:t>
            </a:r>
          </a:p>
        </p:txBody>
      </p:sp>
      <p:sp>
        <p:nvSpPr>
          <p:cNvPr id="21509" name="TextBox 10"/>
          <p:cNvSpPr txBox="1">
            <a:spLocks noChangeArrowheads="1"/>
          </p:cNvSpPr>
          <p:nvPr/>
        </p:nvSpPr>
        <p:spPr bwMode="auto">
          <a:xfrm>
            <a:off x="717550" y="260350"/>
            <a:ext cx="84264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5400" b="1">
                <a:solidFill>
                  <a:srgbClr val="FF3300"/>
                </a:solidFill>
                <a:latin typeface="Constantia" pitchFamily="18" charset="0"/>
              </a:rPr>
              <a:t>«Нечиста сила» в романі</a:t>
            </a:r>
          </a:p>
        </p:txBody>
      </p:sp>
      <p:pic>
        <p:nvPicPr>
          <p:cNvPr id="25614" name="Picture 14" descr="loa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6850" y="1298575"/>
            <a:ext cx="2303463" cy="271780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615" name="Picture 15" descr="Буданов В. В. Воланд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221163"/>
            <a:ext cx="2117725" cy="243840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39" grpId="1" build="p"/>
      <p:bldP spid="215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FC000"/>
            </a:gs>
            <a:gs pos="100000">
              <a:schemeClr val="tx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1196975"/>
            <a:ext cx="5581650" cy="3384550"/>
          </a:xfrm>
        </p:spPr>
        <p:txBody>
          <a:bodyPr anchor="b"/>
          <a:lstStyle/>
          <a:p>
            <a:pPr eaLnBrk="1" hangingPunct="1"/>
            <a:r>
              <a:rPr lang="uk-UA" sz="2800" smtClean="0">
                <a:solidFill>
                  <a:srgbClr val="FFFFFF"/>
                </a:solidFill>
              </a:rPr>
              <a:t> Майстер - москвич, за професією колишній історик, людина високоосвічена, що знає кілька іноземних мов. Вигравши в лотерею велику суму грошей, він зміг присвятити весь свій час написанню роману про Понтія Пилата та історії останніх днів життя Ієшуа Га-Ноцрі. </a:t>
            </a:r>
            <a:endParaRPr lang="ru-RU" sz="2800" i="1" smtClean="0">
              <a:solidFill>
                <a:schemeClr val="accent1"/>
              </a:solidFill>
            </a:endParaRPr>
          </a:p>
        </p:txBody>
      </p:sp>
      <p:pic>
        <p:nvPicPr>
          <p:cNvPr id="5123" name="Picture 9" descr="https://sites.google.com/site/skilnibudni/_/rsrc/1318066901108/golovni-geroie-ta-obrazi-romanu/Master1.jpg?height=200&amp;width=1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000125"/>
            <a:ext cx="2663825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 shadeToTitle="1"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323850" y="3716338"/>
            <a:ext cx="8229600" cy="4525962"/>
          </a:xfrm>
          <a:noFill/>
        </p:spPr>
        <p:txBody>
          <a:bodyPr/>
          <a:lstStyle/>
          <a:p>
            <a:pPr eaLnBrk="1" hangingPunct="1">
              <a:buClr>
                <a:schemeClr val="tx1"/>
              </a:buClr>
              <a:buFontTx/>
              <a:buNone/>
            </a:pPr>
            <a:r>
              <a:rPr lang="uk-UA" smtClean="0">
                <a:solidFill>
                  <a:srgbClr val="FF0000"/>
                </a:solidFill>
              </a:rPr>
              <a:t>Вважають, що цей образ натхнений образом Маргарити (Ґретхен) у трагедії Ґете «Фауст», але характер Маргарити Булгакова і за життя, і в постаті відьми зовсім не відповідає сумирній вдачі героїні Ґете</a:t>
            </a:r>
            <a:endParaRPr lang="ru-RU" b="1" i="1" smtClean="0">
              <a:solidFill>
                <a:srgbClr val="FF0000"/>
              </a:solidFill>
            </a:endParaRPr>
          </a:p>
        </p:txBody>
      </p:sp>
      <p:pic>
        <p:nvPicPr>
          <p:cNvPr id="6147" name="Picture 10" descr="https://sites.google.com/site/skilnibudni/_/rsrc/1318067132781/golovni-geroie-ta-obrazi-romanu/1297856735_margarita-04.jpg?height=200&amp;width=1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979488"/>
            <a:ext cx="244792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chemeClr val="bg2"/>
            </a:gs>
            <a:gs pos="100000">
              <a:srgbClr val="D1C39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3733800"/>
            <a:ext cx="8497888" cy="3124200"/>
          </a:xfrm>
          <a:noFill/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FFFFFF"/>
                </a:solidFill>
                <a:latin typeface="arial,sans-serif"/>
              </a:rPr>
              <a:t>  </a:t>
            </a:r>
            <a:r>
              <a:rPr lang="ru-RU" sz="2000" smtClean="0">
                <a:solidFill>
                  <a:srgbClr val="FF0000"/>
                </a:solidFill>
                <a:latin typeface="arial,sans-serif"/>
              </a:rPr>
              <a:t>Погана квартира - квартира, в якій відбувалася дія роману М. А. Булгакова «Майстер і Маргарита» і проходив «бал сатани» (Велика Садова, 302 біс., П'ятий поверх, кв.50).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  <a:latin typeface="arial,sans-serif"/>
              </a:rPr>
              <a:t>   Згідно з «Булгаковської енциклопедії» Бориса Соколова, можливим прообразом нехорошої квартири послужила квартира № 50 в будинку № 10 по Б. Садовій вулиці в м. Москві, де Булгаков жив у 1921-1924 роках. Квартира ця представляла собою комунальну квартиру коридорного типу і складалася з кількох кімнат, де жили різні родини.</a:t>
            </a:r>
            <a:endParaRPr lang="ru-RU" sz="2000" smtClean="0">
              <a:solidFill>
                <a:srgbClr val="FF0000"/>
              </a:solidFill>
              <a:latin typeface="Georgia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Clr>
                <a:schemeClr val="bg1"/>
              </a:buClr>
              <a:buFontTx/>
              <a:buNone/>
            </a:pPr>
            <a:endParaRPr lang="ru-RU" sz="2400" smtClean="0">
              <a:solidFill>
                <a:schemeClr val="bg1"/>
              </a:solidFill>
            </a:endParaRPr>
          </a:p>
        </p:txBody>
      </p:sp>
      <p:pic>
        <p:nvPicPr>
          <p:cNvPr id="7171" name="Picture 10" descr="https://sites.google.com/site/skilnibudni/_/rsrc/1318070550367/golovni-geroie-ta-obrazi-romanu/1%28167%29.jpg?height=150&amp;width=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260350"/>
            <a:ext cx="64801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0725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p" autoUpdateAnimBg="0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00B050"/>
            </a:gs>
            <a:gs pos="100000">
              <a:srgbClr val="6633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7" descr="Волан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3098800" cy="4032250"/>
          </a:xfrm>
          <a:prstGeom prst="rect">
            <a:avLst/>
          </a:prstGeom>
          <a:noFill/>
          <a:ln w="76200" cmpd="tri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voland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8" b="226"/>
          <a:stretch>
            <a:fillRect/>
          </a:stretch>
        </p:blipFill>
        <p:spPr bwMode="auto">
          <a:xfrm>
            <a:off x="3924300" y="333375"/>
            <a:ext cx="4795838" cy="203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78188" y="2924175"/>
            <a:ext cx="5686425" cy="34575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uk-UA" sz="2800" b="1" smtClean="0">
                <a:solidFill>
                  <a:srgbClr val="C00000"/>
                </a:solidFill>
              </a:rPr>
              <a:t>«Очі вперлися Маргариті в обличчя. Правий із золотою іскрою на дні , свердлувальний будь-якого до дна душі, і лівий порожній і чорний, начебто вузьке вухо, як вихід у бездонний колодязь усякої пітьми й тіней …»</a:t>
            </a:r>
            <a:endParaRPr lang="ru-RU" sz="2800" b="1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857250"/>
            <a:ext cx="4429125" cy="3500438"/>
          </a:xfrm>
        </p:spPr>
        <p:txBody>
          <a:bodyPr/>
          <a:lstStyle/>
          <a:p>
            <a:pPr marL="0" indent="365125" eaLnBrk="1" hangingPunct="1">
              <a:buFontTx/>
              <a:buNone/>
            </a:pP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романі «Майстер і Маргарита» панує щаслива свобода творчої фантазії при усій суворості композиційного задуму. </a:t>
            </a:r>
          </a:p>
        </p:txBody>
      </p:sp>
      <p:pic>
        <p:nvPicPr>
          <p:cNvPr id="9219" name="Picture 5" descr="f_1181939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538" y="188913"/>
            <a:ext cx="4432300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imagesрпар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2904">
            <a:off x="323850" y="333375"/>
            <a:ext cx="1589088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981075"/>
            <a:ext cx="5832475" cy="56880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uk-UA" sz="2800" b="1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Фантастичний поворот сюжету дозволяє письменникові розгорнути перед нами цілу галерею персонажів дуже непривабливого виду. Раптова зустріч з нечистою силою здирає маски лицемірства з усіх цих берлиозов, латунских, майгелей, никаноров Ивановичей і інших. Сеанс чорної магії, який Воланд зі своїми помічниками дає в столичному вар’єте, у буквальному і переносному сенсі «оголяє» деяких глядачів</a:t>
            </a:r>
            <a:r>
              <a:rPr lang="uk-UA" sz="2800" smtClean="0">
                <a:solidFill>
                  <a:srgbClr val="606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i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Rectangle 6"/>
          <p:cNvSpPr>
            <a:spLocks noChangeArrowheads="1"/>
          </p:cNvSpPr>
          <p:nvPr/>
        </p:nvSpPr>
        <p:spPr bwMode="auto">
          <a:xfrm>
            <a:off x="0" y="2192338"/>
            <a:ext cx="1841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endParaRPr lang="uk-UA" sz="1600" b="1" i="1">
              <a:solidFill>
                <a:schemeClr val="bg1"/>
              </a:solidFill>
            </a:endParaRPr>
          </a:p>
        </p:txBody>
      </p:sp>
      <p:pic>
        <p:nvPicPr>
          <p:cNvPr id="10245" name="Picture 6" descr="Троиц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432015">
            <a:off x="184150" y="4006850"/>
            <a:ext cx="1458913" cy="2017713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Булгаков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16470">
            <a:off x="7302500" y="3932238"/>
            <a:ext cx="1584325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0" descr="imagesCAUAWZD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353650">
            <a:off x="7164388" y="333375"/>
            <a:ext cx="1520825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2000"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674</TotalTime>
  <Words>202</Words>
  <Application>Microsoft Office PowerPoint</Application>
  <PresentationFormat>Экран (4:3)</PresentationFormat>
  <Paragraphs>19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Роман «Майстер і Маргарита» є центральним твором усієї творчості  М.А. Булгакова.</vt:lpstr>
      <vt:lpstr>Слайд 2</vt:lpstr>
      <vt:lpstr>Слайд 3</vt:lpstr>
      <vt:lpstr> Майстер - москвич, за професією колишній історик, людина високоосвічена, що знає кілька іноземних мов. Вигравши в лотерею велику суму грошей, він зміг присвятити весь свій час написанню роману про Понтія Пилата та історії останніх днів життя Ієшуа Га-Ноцрі. </vt:lpstr>
      <vt:lpstr>Слайд 5</vt:lpstr>
      <vt:lpstr>Слайд 6</vt:lpstr>
      <vt:lpstr>Слайд 7</vt:lpstr>
      <vt:lpstr>Слайд 8</vt:lpstr>
      <vt:lpstr>Слайд 9</vt:lpstr>
      <vt:lpstr>   Силою свого кохання Маргарита повертає Майстра з небуття. Щасливої розв’язки для всіх героїв свого роману Булгаков вигадувати не став: як було все до вторгнення сатанинської команди в Москву, так і залишилося. І тільки для Майстра і Маргарити Булгаков, як він вважав, написав щасливий кінець: їх очікує вічний спокій у вічному будинку, який Майстру дали в нагороду.</vt:lpstr>
      <vt:lpstr>Слайд 11</vt:lpstr>
      <vt:lpstr>Слайд 12</vt:lpstr>
    </vt:vector>
  </TitlesOfParts>
  <Company>Идиоты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 Воланда</dc:title>
  <dc:creator>Настя</dc:creator>
  <cp:lastModifiedBy>Пользователь Windows</cp:lastModifiedBy>
  <cp:revision>32</cp:revision>
  <dcterms:created xsi:type="dcterms:W3CDTF">2011-12-13T16:26:27Z</dcterms:created>
  <dcterms:modified xsi:type="dcterms:W3CDTF">2018-01-23T13:24:47Z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000800000d000000000001024140</vt:lpwstr>
  </property>
</Properties>
</file>