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7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10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5FB31-C57C-4591-95A6-ACE90E40056C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8D088-38F6-443D-89BA-0E3C3D3AD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5FB31-C57C-4591-95A6-ACE90E40056C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8D088-38F6-443D-89BA-0E3C3D3AD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5FB31-C57C-4591-95A6-ACE90E40056C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8D088-38F6-443D-89BA-0E3C3D3AD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5FB31-C57C-4591-95A6-ACE90E40056C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8D088-38F6-443D-89BA-0E3C3D3AD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5FB31-C57C-4591-95A6-ACE90E40056C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8D088-38F6-443D-89BA-0E3C3D3AD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5FB31-C57C-4591-95A6-ACE90E40056C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8D088-38F6-443D-89BA-0E3C3D3AD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5FB31-C57C-4591-95A6-ACE90E40056C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8D088-38F6-443D-89BA-0E3C3D3AD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5FB31-C57C-4591-95A6-ACE90E40056C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8D088-38F6-443D-89BA-0E3C3D3AD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5FB31-C57C-4591-95A6-ACE90E40056C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8D088-38F6-443D-89BA-0E3C3D3AD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5FB31-C57C-4591-95A6-ACE90E40056C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58D088-38F6-443D-89BA-0E3C3D3AD98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5FB31-C57C-4591-95A6-ACE90E40056C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C58D088-38F6-443D-89BA-0E3C3D3AD98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875FB31-C57C-4591-95A6-ACE90E40056C}" type="datetimeFigureOut">
              <a:rPr lang="ru-RU" smtClean="0"/>
              <a:pPr/>
              <a:t>23.01.2018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C58D088-38F6-443D-89BA-0E3C3D3AD98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43000" b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МИХАЙЛО  БУЛГАКОВ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200px-Bulgak_ov_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714612" y="1500174"/>
            <a:ext cx="3500462" cy="47781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" name="Muzyka_Bez_Slov...-ochen_krasivaya..._vspomnit_to_chto_bylo..._i_ulybnutsya_so_slezami_na_glazah..._(mp3.cc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55576" y="386104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Вшанування  </a:t>
            </a:r>
            <a:r>
              <a:rPr lang="uk-UA" sz="6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пам”яті</a:t>
            </a:r>
            <a:r>
              <a:rPr lang="uk-UA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bulgakov_memorial_brass_thumbnai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428860" y="1500174"/>
            <a:ext cx="4143404" cy="45259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scene3d>
            <a:camera prst="orthographicFront"/>
            <a:lightRig rig="threePt" dir="t"/>
          </a:scene3d>
          <a:sp3d prstMaterial="dkEdge"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Пам”ятник</a:t>
            </a:r>
            <a:r>
              <a:rPr lang="uk-UA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М. Булгакову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0_56a2_bd17f4d0_X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00298" y="1571612"/>
            <a:ext cx="3389959" cy="43830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329642" cy="1857364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uk-UA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МОГИЛА ПИСЬМЕННИКА</a:t>
            </a:r>
            <a:endParaRPr lang="ru-RU" sz="60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mogila_bulgakov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85918" y="2214554"/>
            <a:ext cx="5238750" cy="3733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214290"/>
            <a:ext cx="6215106" cy="1203348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ПАМЯТНИКИ ЛІТЕРАТУРНИМ ГЕРОЯМ  М.БУЛГАКОВА</a:t>
            </a:r>
            <a:endParaRPr lang="ru-RU" sz="3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rukavishnikov_fagot_begemot_Москв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071546"/>
            <a:ext cx="2411032" cy="3214710"/>
          </a:xfrm>
        </p:spPr>
      </p:pic>
      <p:pic>
        <p:nvPicPr>
          <p:cNvPr id="5" name="Рисунок 4" descr="big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6446" y="1643050"/>
            <a:ext cx="3000396" cy="2250297"/>
          </a:xfrm>
          <a:prstGeom prst="rect">
            <a:avLst/>
          </a:prstGeom>
        </p:spPr>
      </p:pic>
      <p:pic>
        <p:nvPicPr>
          <p:cNvPr id="6" name="Рисунок 5" descr="RIAN_13315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3920701"/>
            <a:ext cx="2357454" cy="2937299"/>
          </a:xfrm>
          <a:prstGeom prst="rect">
            <a:avLst/>
          </a:prstGeom>
        </p:spPr>
      </p:pic>
      <p:pic>
        <p:nvPicPr>
          <p:cNvPr id="7" name="Рисунок 6" descr="22748110_Begemo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86116" y="1785926"/>
            <a:ext cx="2471742" cy="1853807"/>
          </a:xfrm>
          <a:prstGeom prst="rect">
            <a:avLst/>
          </a:prstGeom>
        </p:spPr>
      </p:pic>
      <p:pic>
        <p:nvPicPr>
          <p:cNvPr id="8" name="Рисунок 7" descr="post-40296-120895229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43174" y="3786190"/>
            <a:ext cx="2928926" cy="2797124"/>
          </a:xfrm>
          <a:prstGeom prst="rect">
            <a:avLst/>
          </a:prstGeom>
        </p:spPr>
      </p:pic>
      <p:pic>
        <p:nvPicPr>
          <p:cNvPr id="9" name="Рисунок 8" descr="34490480_0_1c45e_1cf0b135_L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42844" y="4325942"/>
            <a:ext cx="2040839" cy="2532058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РУКОПИСИ НЕ ГОРЯТЬ…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bulgakov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9322" y="1357298"/>
            <a:ext cx="2795597" cy="42148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TextBox 10"/>
          <p:cNvSpPr txBox="1"/>
          <p:nvPr/>
        </p:nvSpPr>
        <p:spPr>
          <a:xfrm>
            <a:off x="428596" y="1357298"/>
            <a:ext cx="52864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Дата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народження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	15 (3)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травня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1891</a:t>
            </a:r>
          </a:p>
          <a:p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народження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	СРСР, 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Київ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Дата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смерті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	10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березня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1940 (49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смерті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	 СРСР, Москва</a:t>
            </a:r>
          </a:p>
          <a:p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Рід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діяльності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	</a:t>
            </a:r>
            <a:r>
              <a:rPr lang="ru-RU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прозаїк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6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БАТЬКИ ПИСЬМЕННИКА</a:t>
            </a:r>
            <a:endParaRPr lang="ru-RU" sz="6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Содержимое 12" descr="батько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071538" y="2571744"/>
            <a:ext cx="2357454" cy="286704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4" name="Содержимое 13" descr="DrowCalendarRowImageHandler.jpe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5715000" y="3375819"/>
            <a:ext cx="1905000" cy="1524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5715008" y="2000241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Варвара Михайлівна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1928802"/>
            <a:ext cx="3607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Опанас Іванович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БУДИНОК В КИЄВІ, ДЕ НАРОДИВСЯ БУЛГАКОВ</a:t>
            </a:r>
            <a:endParaRPr lang="ru-RU" sz="4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Увеличить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8596" y="1714487"/>
            <a:ext cx="8072494" cy="44291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ДИТИНСТВО</a:t>
            </a:r>
            <a:endParaRPr lang="ru-RU" sz="6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Булгаков 018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993343" y="1935163"/>
            <a:ext cx="3157314" cy="438943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Буча – улюблене  місце відпочинку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Булгаков 00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8596" y="1928802"/>
            <a:ext cx="4909739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7" descr="Булгаков 0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643570" y="1785926"/>
            <a:ext cx="3000396" cy="4064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БУЛГАКОВ – СТУДЕНТ </a:t>
            </a:r>
            <a:r>
              <a:rPr lang="uk-UA" sz="4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ОЛЕКСАНДРІВСЬКОЇ</a:t>
            </a:r>
            <a:r>
              <a:rPr lang="uk-UA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ГІМНАЗІЇ</a:t>
            </a:r>
            <a:endParaRPr lang="ru-RU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57158" y="1643050"/>
            <a:ext cx="1905266" cy="28578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6" descr="Булгаков 0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072330" y="2857496"/>
            <a:ext cx="1857388" cy="33172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2786058"/>
            <a:ext cx="2381250" cy="2409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ДРУЖИНИ ПИСЬМЕННИКА</a:t>
            </a:r>
            <a:endParaRPr lang="ru-RU" sz="5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D:\лаппа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714488"/>
            <a:ext cx="2157984" cy="221457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1" name="Picture 3" descr="D:\белозерская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1928802"/>
            <a:ext cx="1857388" cy="258426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2" name="Picture 4" descr="D:\шиловская 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3" y="2786058"/>
            <a:ext cx="2218325" cy="252889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857225" y="4357695"/>
            <a:ext cx="2143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Тетяна 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Лаппа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14678" y="4786323"/>
            <a:ext cx="22860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Любов Бєлозерська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43636" y="5500703"/>
            <a:ext cx="22860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Олена 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Шиловська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Твори  М.  Булгакова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14546" y="1714489"/>
            <a:ext cx="5643602" cy="3143272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90000"/>
              </a:lnSpc>
            </a:pPr>
            <a:r>
              <a:rPr lang="uk-UA" sz="6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“Оповідання</a:t>
            </a:r>
            <a:r>
              <a:rPr lang="uk-UA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молодого  </a:t>
            </a:r>
            <a:r>
              <a:rPr lang="uk-UA" sz="6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лікаря”</a:t>
            </a:r>
            <a:endParaRPr lang="uk-UA" sz="6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uk-UA" sz="6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“Записки</a:t>
            </a:r>
            <a:r>
              <a:rPr lang="uk-UA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на  </a:t>
            </a:r>
            <a:r>
              <a:rPr lang="uk-UA" sz="6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манжетах”</a:t>
            </a:r>
            <a:endParaRPr lang="uk-UA" sz="6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uk-UA" sz="6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“Ханський</a:t>
            </a:r>
            <a:r>
              <a:rPr lang="uk-UA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6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вогонь”</a:t>
            </a:r>
            <a:endParaRPr lang="uk-UA" sz="6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uk-UA" sz="6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“Червона</a:t>
            </a:r>
            <a:r>
              <a:rPr lang="uk-UA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6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корона”</a:t>
            </a:r>
            <a:endParaRPr lang="uk-UA" sz="6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uk-UA" sz="6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“Дияволіада”</a:t>
            </a:r>
            <a:endParaRPr lang="uk-UA" sz="6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uk-UA" sz="6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“Біла</a:t>
            </a:r>
            <a:r>
              <a:rPr lang="uk-UA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6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гвардія”</a:t>
            </a:r>
            <a:endParaRPr lang="uk-UA" sz="6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uk-UA" sz="6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“Дні</a:t>
            </a:r>
            <a:r>
              <a:rPr lang="uk-UA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6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Турбіних”</a:t>
            </a:r>
            <a:endParaRPr lang="uk-UA" sz="6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uk-UA" sz="6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“Майстер</a:t>
            </a:r>
            <a:r>
              <a:rPr lang="uk-UA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і  </a:t>
            </a:r>
            <a:r>
              <a:rPr lang="uk-UA" sz="6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Маргарита”</a:t>
            </a:r>
            <a:endParaRPr lang="uk-UA" sz="6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uk-UA" sz="6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“Зойчина</a:t>
            </a:r>
            <a:r>
              <a:rPr lang="uk-UA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6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квартира”</a:t>
            </a:r>
            <a:endParaRPr lang="ru-RU" sz="6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26268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15206" y="2000240"/>
            <a:ext cx="1428750" cy="2238375"/>
          </a:xfrm>
          <a:prstGeom prst="rect">
            <a:avLst/>
          </a:prstGeom>
        </p:spPr>
      </p:pic>
      <p:pic>
        <p:nvPicPr>
          <p:cNvPr id="6" name="Рисунок 5" descr="1272455620_i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48" y="4429132"/>
            <a:ext cx="1428760" cy="1428760"/>
          </a:xfrm>
          <a:prstGeom prst="rect">
            <a:avLst/>
          </a:prstGeom>
        </p:spPr>
      </p:pic>
      <p:pic>
        <p:nvPicPr>
          <p:cNvPr id="8" name="Рисунок 7" descr="1233425076_94010618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1643051"/>
            <a:ext cx="1503958" cy="2428892"/>
          </a:xfrm>
          <a:prstGeom prst="rect">
            <a:avLst/>
          </a:prstGeom>
        </p:spPr>
      </p:pic>
      <p:pic>
        <p:nvPicPr>
          <p:cNvPr id="9" name="Рисунок 8" descr="02001715.cover_12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15074" y="4071942"/>
            <a:ext cx="1143008" cy="1793500"/>
          </a:xfrm>
          <a:prstGeom prst="rect">
            <a:avLst/>
          </a:prstGeom>
        </p:spPr>
      </p:pic>
      <p:pic>
        <p:nvPicPr>
          <p:cNvPr id="10" name="Рисунок 9" descr="1300031438_beg_20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715272" y="4714884"/>
            <a:ext cx="1005056" cy="1714488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117</TotalTime>
  <Words>95</Words>
  <Application>Microsoft Office PowerPoint</Application>
  <PresentationFormat>Экран (4:3)</PresentationFormat>
  <Paragraphs>32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МИХАЙЛО  БУЛГАКОВ</vt:lpstr>
      <vt:lpstr>Слайд 2</vt:lpstr>
      <vt:lpstr>БАТЬКИ ПИСЬМЕННИКА</vt:lpstr>
      <vt:lpstr>БУДИНОК В КИЄВІ, ДЕ НАРОДИВСЯ БУЛГАКОВ</vt:lpstr>
      <vt:lpstr>ДИТИНСТВО</vt:lpstr>
      <vt:lpstr>Буча – улюблене  місце відпочинку</vt:lpstr>
      <vt:lpstr>БУЛГАКОВ – СТУДЕНТ ОЛЕКСАНДРІВСЬКОЇ ГІМНАЗІЇ</vt:lpstr>
      <vt:lpstr>ДРУЖИНИ ПИСЬМЕННИКА</vt:lpstr>
      <vt:lpstr>Твори  М.  Булгакова</vt:lpstr>
      <vt:lpstr>Вшанування  пам”яті </vt:lpstr>
      <vt:lpstr>Пам”ятник  М. Булгакову</vt:lpstr>
      <vt:lpstr>МОГИЛА ПИСЬМЕННИКА</vt:lpstr>
      <vt:lpstr>ПАМЯТНИКИ ЛІТЕРАТУРНИМ ГЕРОЯМ  М.БУЛГАКОВА</vt:lpstr>
      <vt:lpstr>РУКОПИСИ НЕ ГОРЯТЬ…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МИХАИЛ БУЛГАКОВ</dc:title>
  <dc:creator>Admin</dc:creator>
  <cp:lastModifiedBy>Пользователь Windows</cp:lastModifiedBy>
  <cp:revision>28</cp:revision>
  <dcterms:created xsi:type="dcterms:W3CDTF">2011-10-17T13:44:03Z</dcterms:created>
  <dcterms:modified xsi:type="dcterms:W3CDTF">2018-01-23T13:25:50Z</dcterms:modified>
</cp:coreProperties>
</file>