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CC0000"/>
    <a:srgbClr val="FF9900"/>
    <a:srgbClr val="6699FF"/>
    <a:srgbClr val="FF6600"/>
    <a:srgbClr val="FF3399"/>
    <a:srgbClr val="008080"/>
    <a:srgbClr val="3366FF"/>
    <a:srgbClr val="CC66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34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23259-A1E2-47D7-A610-07568DB22C74}" type="datetimeFigureOut">
              <a:rPr lang="uk-UA" smtClean="0"/>
              <a:pPr/>
              <a:t>01.12.2016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10E7F-1572-493D-8036-0F11A1643920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84;&#1092;\&#1053;&#1072;&#1090;&#1072;&#1083;&#1110;&#1103;%20&#1052;&#1072;&#1081;%20-%20&#1042;&#1077;&#1089;&#1077;&#1083;&#1082;&#1072;.mp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84;&#1092;\&#1059;&#1082;&#1088;&#1072;&#1111;&#1085;&#1072;%20&#1094;&#1077;%20&#1084;&#1080;.mp4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84;&#1092;\&#1044;&#1110;&#1090;&#1080;%20&#1091;&#1082;&#1088;&#1072;&#1111;&#1085;&#1080;%20&#1057;&#1074;&#1110;&#1090;&#1083;&#1072;&#1085;&#1072;%20&#1042;&#1077;&#1089;&#1085;&#1072;.mp4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Наталія Май - Весел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9615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084168" cy="1143000"/>
          </a:xfrm>
        </p:spPr>
        <p:txBody>
          <a:bodyPr>
            <a:normAutofit/>
          </a:bodyPr>
          <a:lstStyle/>
          <a:p>
            <a:r>
              <a:rPr lang="uk-UA" sz="6600" b="1" u="heavy" dirty="0" smtClean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FF00"/>
                  </a:solidFill>
                </a:uFill>
              </a:rPr>
              <a:t>УКРАЇНА</a:t>
            </a:r>
            <a:endParaRPr lang="uk-UA" sz="6600" b="1" u="heavy" dirty="0">
              <a:solidFill>
                <a:schemeClr val="tx2">
                  <a:lumMod val="60000"/>
                  <a:lumOff val="40000"/>
                </a:schemeClr>
              </a:solidFill>
              <a:uFill>
                <a:solidFill>
                  <a:srgbClr val="FFFF00"/>
                </a:solidFill>
              </a:u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596336" cy="4525963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червона калина</a:t>
            </a:r>
          </a:p>
          <a:p>
            <a:pPr>
              <a:buNone/>
            </a:pPr>
            <a:r>
              <a:rPr lang="uk-UA" b="1" dirty="0" smtClean="0">
                <a:solidFill>
                  <a:srgbClr val="0000FF"/>
                </a:solidFill>
              </a:rPr>
              <a:t>с</a:t>
            </a:r>
            <a:r>
              <a:rPr lang="uk-UA" b="1" dirty="0" smtClean="0">
                <a:solidFill>
                  <a:srgbClr val="0000FF"/>
                </a:solidFill>
              </a:rPr>
              <a:t>олов’їна мова</a:t>
            </a:r>
          </a:p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</a:rPr>
              <a:t>г</a:t>
            </a:r>
            <a:r>
              <a:rPr lang="uk-UA" b="1" dirty="0" smtClean="0">
                <a:solidFill>
                  <a:srgbClr val="FF0000"/>
                </a:solidFill>
              </a:rPr>
              <a:t>олубе небо</a:t>
            </a:r>
          </a:p>
          <a:p>
            <a:pPr>
              <a:buNone/>
            </a:pPr>
            <a:r>
              <a:rPr lang="uk-UA" b="1" dirty="0" smtClean="0">
                <a:solidFill>
                  <a:srgbClr val="00B050"/>
                </a:solidFill>
              </a:rPr>
              <a:t>я</a:t>
            </a:r>
            <a:r>
              <a:rPr lang="uk-UA" b="1" dirty="0" smtClean="0">
                <a:solidFill>
                  <a:srgbClr val="00B050"/>
                </a:solidFill>
              </a:rPr>
              <a:t>блуневі сади</a:t>
            </a:r>
          </a:p>
          <a:p>
            <a:pPr>
              <a:buNone/>
            </a:pPr>
            <a:r>
              <a:rPr lang="uk-UA" b="1" dirty="0" smtClean="0">
                <a:solidFill>
                  <a:srgbClr val="CC0000"/>
                </a:solidFill>
              </a:rPr>
              <a:t>с</a:t>
            </a:r>
            <a:r>
              <a:rPr lang="uk-UA" b="1" dirty="0" smtClean="0">
                <a:solidFill>
                  <a:srgbClr val="CC0000"/>
                </a:solidFill>
              </a:rPr>
              <a:t>мерекові ліси</a:t>
            </a:r>
          </a:p>
          <a:p>
            <a:pPr>
              <a:buNone/>
            </a:pPr>
            <a:r>
              <a:rPr lang="uk-UA" b="1" dirty="0" smtClean="0">
                <a:solidFill>
                  <a:srgbClr val="CC66FF"/>
                </a:solidFill>
              </a:rPr>
              <a:t>д</a:t>
            </a:r>
            <a:r>
              <a:rPr lang="uk-UA" b="1" dirty="0" smtClean="0">
                <a:solidFill>
                  <a:srgbClr val="CC66FF"/>
                </a:solidFill>
              </a:rPr>
              <a:t>звінка пісня</a:t>
            </a:r>
          </a:p>
          <a:p>
            <a:pPr>
              <a:buNone/>
            </a:pPr>
            <a:r>
              <a:rPr lang="uk-UA" b="1" dirty="0" smtClean="0">
                <a:solidFill>
                  <a:srgbClr val="0066CC"/>
                </a:solidFill>
              </a:rPr>
              <a:t>гарні вишиванки</a:t>
            </a:r>
          </a:p>
          <a:p>
            <a:pPr>
              <a:buNone/>
            </a:pPr>
            <a:r>
              <a:rPr lang="uk-UA" b="1" dirty="0" smtClean="0">
                <a:solidFill>
                  <a:srgbClr val="3366FF"/>
                </a:solidFill>
              </a:rPr>
              <a:t>чисті джерела</a:t>
            </a:r>
          </a:p>
          <a:p>
            <a:pPr>
              <a:buNone/>
            </a:pPr>
            <a:r>
              <a:rPr lang="uk-UA" b="1" dirty="0" smtClean="0">
                <a:solidFill>
                  <a:srgbClr val="008080"/>
                </a:solidFill>
              </a:rPr>
              <a:t>щ</a:t>
            </a:r>
            <a:r>
              <a:rPr lang="uk-UA" b="1" dirty="0" smtClean="0">
                <a:solidFill>
                  <a:srgbClr val="008080"/>
                </a:solidFill>
              </a:rPr>
              <a:t>едрівки,колядки</a:t>
            </a:r>
          </a:p>
          <a:p>
            <a:pPr>
              <a:buNone/>
            </a:pPr>
            <a:r>
              <a:rPr lang="uk-UA" b="1" dirty="0" smtClean="0">
                <a:solidFill>
                  <a:srgbClr val="FF3399"/>
                </a:solidFill>
              </a:rPr>
              <a:t>гори,ріки,полонини</a:t>
            </a:r>
          </a:p>
          <a:p>
            <a:pPr>
              <a:buNone/>
            </a:pPr>
            <a:r>
              <a:rPr lang="uk-UA" b="1" dirty="0" smtClean="0">
                <a:solidFill>
                  <a:srgbClr val="6699FF"/>
                </a:solidFill>
              </a:rPr>
              <a:t>с</a:t>
            </a:r>
            <a:r>
              <a:rPr lang="uk-UA" b="1" dirty="0" smtClean="0">
                <a:solidFill>
                  <a:srgbClr val="6699FF"/>
                </a:solidFill>
              </a:rPr>
              <a:t>лавний Дніпро</a:t>
            </a:r>
          </a:p>
          <a:p>
            <a:pPr>
              <a:buNone/>
            </a:pPr>
            <a:r>
              <a:rPr lang="uk-UA" b="1" dirty="0" smtClean="0">
                <a:solidFill>
                  <a:srgbClr val="FF9900"/>
                </a:solidFill>
              </a:rPr>
              <a:t>Леся Українка</a:t>
            </a:r>
          </a:p>
          <a:p>
            <a:pPr>
              <a:buNone/>
            </a:pPr>
            <a:r>
              <a:rPr lang="uk-UA" b="1" dirty="0" smtClean="0">
                <a:solidFill>
                  <a:srgbClr val="CC0000"/>
                </a:solidFill>
              </a:rPr>
              <a:t>Тарас Шевченко</a:t>
            </a:r>
          </a:p>
          <a:p>
            <a:pPr>
              <a:buNone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Іван Франко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912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470025"/>
          </a:xfrm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зв’язного </a:t>
            </a:r>
            <a:r>
              <a:rPr lang="en-US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мовлення.</a:t>
            </a:r>
            <a:b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Написання есе</a:t>
            </a:r>
            <a:endParaRPr lang="uk-UA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n w="28575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Есе</a:t>
            </a:r>
            <a:endParaRPr lang="uk-UA" b="1" dirty="0">
              <a:ln w="28575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r>
              <a:rPr lang="uk-UA" dirty="0" smtClean="0"/>
              <a:t>Невеликий за обсягом твір, що має довільну побудову, у якому автор висловлює власні думки та враження з конкретного приводу.</a:t>
            </a:r>
          </a:p>
          <a:p>
            <a:r>
              <a:rPr lang="uk-UA" dirty="0" smtClean="0"/>
              <a:t>Есе не претендує на вичерпну відповідь чи категоричну позицію відносно певної теми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 fontScale="90000"/>
          </a:bodyPr>
          <a:lstStyle/>
          <a:p>
            <a:r>
              <a:rPr lang="uk-UA" spc="-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Створюючи есе учень(учениця)</a:t>
            </a:r>
            <a:endParaRPr lang="uk-UA" spc="-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/>
              <a:t>на </a:t>
            </a:r>
            <a:r>
              <a:rPr lang="uk-UA" dirty="0" smtClean="0"/>
              <a:t>початку висловлює думку про час, місце й особливості подій, або виражає думку про різне ставлення до подій, може почати прислів’ям, приказкою чи мудрим висловом;</a:t>
            </a:r>
          </a:p>
          <a:p>
            <a:r>
              <a:rPr lang="uk-UA" dirty="0" smtClean="0"/>
              <a:t>продовження може бути схоже на оповідання</a:t>
            </a:r>
            <a:r>
              <a:rPr lang="uk-UA" dirty="0" smtClean="0"/>
              <a:t>, з короткими, незавершеними, питальними </a:t>
            </a:r>
            <a:r>
              <a:rPr lang="uk-UA" dirty="0" smtClean="0"/>
              <a:t>й </a:t>
            </a:r>
            <a:r>
              <a:rPr lang="uk-UA" dirty="0" smtClean="0"/>
              <a:t>окличними реченнями, </a:t>
            </a:r>
            <a:r>
              <a:rPr lang="uk-UA" dirty="0" smtClean="0"/>
              <a:t>під час читання яких виникають особливі відчуття й напрошується висновок;</a:t>
            </a:r>
          </a:p>
          <a:p>
            <a:r>
              <a:rPr lang="uk-UA" dirty="0" smtClean="0"/>
              <a:t>в останньому абзаці есе завершує власну думку.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548680"/>
            <a:ext cx="7139136" cy="6048672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використовує образні вислови, порівняння тощо</a:t>
            </a:r>
            <a:r>
              <a:rPr lang="uk-UA" dirty="0" smtClean="0"/>
              <a:t>;</a:t>
            </a:r>
            <a:endParaRPr lang="uk-UA" dirty="0" smtClean="0"/>
          </a:p>
          <a:p>
            <a:r>
              <a:rPr lang="uk-UA" dirty="0" smtClean="0"/>
              <a:t>вільно </a:t>
            </a:r>
            <a:r>
              <a:rPr lang="uk-UA" dirty="0" smtClean="0"/>
              <a:t>висловлює свою думку;</a:t>
            </a:r>
          </a:p>
          <a:p>
            <a:r>
              <a:rPr lang="uk-UA" dirty="0" smtClean="0"/>
              <a:t>показує своє ставлення до того, про що говорить;</a:t>
            </a:r>
          </a:p>
          <a:p>
            <a:r>
              <a:rPr lang="uk-UA" dirty="0" smtClean="0"/>
              <a:t>не  дотримується обов’язкової форми(вступу,основної частини, висновку);</a:t>
            </a:r>
          </a:p>
          <a:p>
            <a:r>
              <a:rPr lang="uk-UA" dirty="0" smtClean="0"/>
              <a:t>не всебічно описує предмет чи подію;</a:t>
            </a:r>
          </a:p>
          <a:p>
            <a:r>
              <a:rPr lang="uk-UA" dirty="0" smtClean="0"/>
              <a:t>частково, як у розмові торкається конкретних питань;</a:t>
            </a:r>
          </a:p>
          <a:p>
            <a:r>
              <a:rPr lang="uk-UA" dirty="0" smtClean="0"/>
              <a:t>висловлює опірні міркування;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Робота в групах</a:t>
            </a:r>
            <a:endParaRPr lang="uk-U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>
            <a:normAutofit/>
          </a:bodyPr>
          <a:lstStyle/>
          <a:p>
            <a:r>
              <a:rPr lang="uk-UA" dirty="0" smtClean="0"/>
              <a:t>Аналіз запропонованих зразків есе</a:t>
            </a:r>
          </a:p>
          <a:p>
            <a:r>
              <a:rPr lang="uk-UA" dirty="0" smtClean="0"/>
              <a:t>Доповнення фрагментів есе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Україно, найкраща ти в світі</a:t>
            </a:r>
            <a:endParaRPr lang="uk-UA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Україна це м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" y="1340768"/>
            <a:ext cx="9144000" cy="487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0066CC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Фізкультхвилинка</a:t>
            </a:r>
            <a:endParaRPr lang="uk-UA" dirty="0">
              <a:ln w="12700">
                <a:solidFill>
                  <a:srgbClr val="FFFF00"/>
                </a:solidFill>
                <a:prstDash val="solid"/>
              </a:ln>
              <a:solidFill>
                <a:srgbClr val="0066CC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Діти україни Світлана Весн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778098"/>
          </a:xfrm>
        </p:spPr>
        <p:txBody>
          <a:bodyPr/>
          <a:lstStyle/>
          <a:p>
            <a:r>
              <a:rPr lang="uk-UA" dirty="0" smtClean="0"/>
              <a:t>Есе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68760"/>
            <a:ext cx="7067128" cy="4857403"/>
          </a:xfrm>
        </p:spPr>
        <p:txBody>
          <a:bodyPr numCol="2">
            <a:normAutofit/>
          </a:bodyPr>
          <a:lstStyle/>
          <a:p>
            <a:pPr algn="ctr">
              <a:buNone/>
            </a:pPr>
            <a:r>
              <a:rPr lang="uk-UA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</a:t>
            </a:r>
            <a:r>
              <a:rPr lang="uk-UA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українець</a:t>
            </a:r>
            <a:endParaRPr lang="uk-UA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endParaRPr lang="uk-UA" sz="4000" dirty="0"/>
          </a:p>
          <a:p>
            <a:pPr algn="ctr">
              <a:buNone/>
            </a:pPr>
            <a:endParaRPr lang="uk-UA" sz="4000" dirty="0" smtClean="0"/>
          </a:p>
          <a:p>
            <a:pPr algn="ctr">
              <a:buNone/>
            </a:pPr>
            <a:endParaRPr lang="uk-UA" sz="4000" dirty="0"/>
          </a:p>
          <a:p>
            <a:pPr algn="ctr">
              <a:buNone/>
            </a:pPr>
            <a:endParaRPr lang="uk-UA" sz="4000" dirty="0" smtClean="0"/>
          </a:p>
          <a:p>
            <a:pPr algn="ctr">
              <a:buNone/>
            </a:pPr>
            <a:endParaRPr lang="uk-UA" sz="4000" dirty="0"/>
          </a:p>
          <a:p>
            <a:pPr algn="ctr">
              <a:buNone/>
            </a:pPr>
            <a:r>
              <a:rPr lang="uk-UA" sz="4000" dirty="0" smtClean="0">
                <a:solidFill>
                  <a:srgbClr val="FFCC00"/>
                </a:solidFill>
              </a:rPr>
              <a:t>Я - українка</a:t>
            </a:r>
            <a:endParaRPr lang="uk-UA" sz="4000" dirty="0">
              <a:solidFill>
                <a:srgbClr val="FFCC00"/>
              </a:solidFill>
            </a:endParaRPr>
          </a:p>
        </p:txBody>
      </p:sp>
      <p:pic>
        <p:nvPicPr>
          <p:cNvPr id="1026" name="Picture 2" descr="C:\Users\admin\Desktop\391666558_w640_h640_grupa_dityachij_etonodyag.jpg"/>
          <p:cNvPicPr>
            <a:picLocks noChangeAspect="1" noChangeArrowheads="1"/>
          </p:cNvPicPr>
          <p:nvPr/>
        </p:nvPicPr>
        <p:blipFill>
          <a:blip r:embed="rId3" cstate="print"/>
          <a:srcRect b="7152"/>
          <a:stretch>
            <a:fillRect/>
          </a:stretch>
        </p:blipFill>
        <p:spPr bwMode="auto">
          <a:xfrm>
            <a:off x="2627784" y="1988840"/>
            <a:ext cx="5112568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208</Words>
  <Application>Microsoft Office PowerPoint</Application>
  <PresentationFormat>Экран (4:3)</PresentationFormat>
  <Paragraphs>43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Урок зв’язного  мовлення. Написання есе</vt:lpstr>
      <vt:lpstr>Есе</vt:lpstr>
      <vt:lpstr>Створюючи есе учень(учениця)</vt:lpstr>
      <vt:lpstr>Слайд 5</vt:lpstr>
      <vt:lpstr>Робота в групах</vt:lpstr>
      <vt:lpstr>Україно, найкраща ти в світі</vt:lpstr>
      <vt:lpstr>Фізкультхвилинка</vt:lpstr>
      <vt:lpstr>Есе</vt:lpstr>
      <vt:lpstr>УКРАЇНА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зв’язного  мовлення. Написання есе</dc:title>
  <dc:creator>admin</dc:creator>
  <cp:lastModifiedBy>admin</cp:lastModifiedBy>
  <cp:revision>17</cp:revision>
  <dcterms:created xsi:type="dcterms:W3CDTF">2016-11-28T07:21:36Z</dcterms:created>
  <dcterms:modified xsi:type="dcterms:W3CDTF">2016-12-01T12:50:29Z</dcterms:modified>
</cp:coreProperties>
</file>