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71" r:id="rId3"/>
    <p:sldId id="270" r:id="rId4"/>
    <p:sldId id="276" r:id="rId5"/>
    <p:sldId id="257" r:id="rId6"/>
    <p:sldId id="261" r:id="rId7"/>
    <p:sldId id="260" r:id="rId8"/>
    <p:sldId id="259" r:id="rId9"/>
    <p:sldId id="266" r:id="rId10"/>
    <p:sldId id="268" r:id="rId11"/>
    <p:sldId id="262" r:id="rId12"/>
    <p:sldId id="264" r:id="rId13"/>
    <p:sldId id="265" r:id="rId14"/>
    <p:sldId id="267" r:id="rId15"/>
    <p:sldId id="263" r:id="rId16"/>
    <p:sldId id="258" r:id="rId17"/>
    <p:sldId id="273" r:id="rId18"/>
    <p:sldId id="272" r:id="rId19"/>
    <p:sldId id="274" r:id="rId20"/>
    <p:sldId id="26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646"/>
    <a:srgbClr val="000000"/>
    <a:srgbClr val="FCD5B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5" d="100"/>
          <a:sy n="55" d="100"/>
        </p:scale>
        <p:origin x="-942" y="-10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A1283E-8682-4E22-8D02-93D5FBB771F5}" type="doc">
      <dgm:prSet loTypeId="urn:microsoft.com/office/officeart/2005/8/layout/pyramid4" loCatId="pyramid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E76953F-B942-4DE1-9BD1-F1D909AEE031}">
      <dgm:prSet phldrT="[Текст]" custT="1"/>
      <dgm:spPr/>
      <dgm:t>
        <a:bodyPr/>
        <a:lstStyle/>
        <a:p>
          <a:r>
            <a:rPr lang="uk-UA" sz="2800" dirty="0" smtClean="0"/>
            <a:t>Префіксальний</a:t>
          </a:r>
          <a:endParaRPr lang="ru-RU" sz="2800" dirty="0"/>
        </a:p>
      </dgm:t>
    </dgm:pt>
    <dgm:pt modelId="{63BE356B-3B3A-4F29-A095-176C1A607D96}" type="parTrans" cxnId="{F3D062F5-0F77-4793-8D0D-4C8F98B4381F}">
      <dgm:prSet/>
      <dgm:spPr/>
      <dgm:t>
        <a:bodyPr/>
        <a:lstStyle/>
        <a:p>
          <a:endParaRPr lang="ru-RU"/>
        </a:p>
      </dgm:t>
    </dgm:pt>
    <dgm:pt modelId="{78109358-F5D1-40A8-962E-FBCE861F6393}" type="sibTrans" cxnId="{F3D062F5-0F77-4793-8D0D-4C8F98B4381F}">
      <dgm:prSet/>
      <dgm:spPr/>
      <dgm:t>
        <a:bodyPr/>
        <a:lstStyle/>
        <a:p>
          <a:endParaRPr lang="ru-RU"/>
        </a:p>
      </dgm:t>
    </dgm:pt>
    <dgm:pt modelId="{B51C305E-F777-40D9-8728-5C2C40B0F2B8}">
      <dgm:prSet phldrT="[Текст]" custT="1"/>
      <dgm:spPr/>
      <dgm:t>
        <a:bodyPr/>
        <a:lstStyle/>
        <a:p>
          <a:r>
            <a:rPr lang="uk-UA" sz="2800" dirty="0" smtClean="0"/>
            <a:t>Суфіксальний</a:t>
          </a:r>
          <a:endParaRPr lang="ru-RU" sz="2800" dirty="0"/>
        </a:p>
      </dgm:t>
    </dgm:pt>
    <dgm:pt modelId="{68D1C6DB-24F2-4504-8EC2-44D889A52AC0}" type="parTrans" cxnId="{05D323BC-7C3F-4DFF-99F0-95D569282B69}">
      <dgm:prSet/>
      <dgm:spPr/>
      <dgm:t>
        <a:bodyPr/>
        <a:lstStyle/>
        <a:p>
          <a:endParaRPr lang="ru-RU"/>
        </a:p>
      </dgm:t>
    </dgm:pt>
    <dgm:pt modelId="{45DF0B57-7B10-4756-9303-0BBA172FE82D}" type="sibTrans" cxnId="{05D323BC-7C3F-4DFF-99F0-95D569282B69}">
      <dgm:prSet/>
      <dgm:spPr/>
      <dgm:t>
        <a:bodyPr/>
        <a:lstStyle/>
        <a:p>
          <a:endParaRPr lang="ru-RU"/>
        </a:p>
      </dgm:t>
    </dgm:pt>
    <dgm:pt modelId="{9888883B-7CAF-4F1B-831C-B89DA9179746}">
      <dgm:prSet phldrT="[Текст]" custT="1"/>
      <dgm:spPr/>
      <dgm:t>
        <a:bodyPr/>
        <a:lstStyle/>
        <a:p>
          <a:r>
            <a:rPr lang="uk-UA" sz="2800" dirty="0" smtClean="0"/>
            <a:t>Дієслово</a:t>
          </a:r>
          <a:endParaRPr lang="ru-RU" sz="2800" dirty="0"/>
        </a:p>
      </dgm:t>
    </dgm:pt>
    <dgm:pt modelId="{41DEB9D7-0746-4D44-9622-B0DF79AA19D4}" type="parTrans" cxnId="{684AA953-7D9D-4B65-8FF6-FC0C5159A1BC}">
      <dgm:prSet/>
      <dgm:spPr/>
      <dgm:t>
        <a:bodyPr/>
        <a:lstStyle/>
        <a:p>
          <a:endParaRPr lang="ru-RU"/>
        </a:p>
      </dgm:t>
    </dgm:pt>
    <dgm:pt modelId="{D72F6BF8-4596-4E9C-BBC3-EF0E1AA29C3C}" type="sibTrans" cxnId="{684AA953-7D9D-4B65-8FF6-FC0C5159A1BC}">
      <dgm:prSet/>
      <dgm:spPr/>
      <dgm:t>
        <a:bodyPr/>
        <a:lstStyle/>
        <a:p>
          <a:endParaRPr lang="ru-RU"/>
        </a:p>
      </dgm:t>
    </dgm:pt>
    <dgm:pt modelId="{459EA60C-ED47-40CE-A0F6-677966FDF76B}">
      <dgm:prSet phldrT="[Текст]" custT="1"/>
      <dgm:spPr/>
      <dgm:t>
        <a:bodyPr/>
        <a:lstStyle/>
        <a:p>
          <a:r>
            <a:rPr lang="uk-UA" sz="2800" dirty="0" smtClean="0"/>
            <a:t>Префіксально-суфіксальний</a:t>
          </a:r>
          <a:endParaRPr lang="ru-RU" sz="2800" dirty="0"/>
        </a:p>
      </dgm:t>
    </dgm:pt>
    <dgm:pt modelId="{E97909E2-8A41-4C9C-91AB-A264DD9734EF}" type="parTrans" cxnId="{5DCBD263-1A82-4E15-98C8-CA479FC65703}">
      <dgm:prSet/>
      <dgm:spPr/>
      <dgm:t>
        <a:bodyPr/>
        <a:lstStyle/>
        <a:p>
          <a:endParaRPr lang="ru-RU"/>
        </a:p>
      </dgm:t>
    </dgm:pt>
    <dgm:pt modelId="{A6C4466F-31AD-431E-9020-8124C821E3E7}" type="sibTrans" cxnId="{5DCBD263-1A82-4E15-98C8-CA479FC65703}">
      <dgm:prSet/>
      <dgm:spPr/>
      <dgm:t>
        <a:bodyPr/>
        <a:lstStyle/>
        <a:p>
          <a:endParaRPr lang="ru-RU"/>
        </a:p>
      </dgm:t>
    </dgm:pt>
    <dgm:pt modelId="{8B377780-71F8-4158-9212-633FC299C3E1}" type="pres">
      <dgm:prSet presAssocID="{27A1283E-8682-4E22-8D02-93D5FBB771F5}" presName="compositeShape" presStyleCnt="0">
        <dgm:presLayoutVars>
          <dgm:chMax val="9"/>
          <dgm:dir/>
          <dgm:resizeHandles val="exact"/>
        </dgm:presLayoutVars>
      </dgm:prSet>
      <dgm:spPr/>
    </dgm:pt>
    <dgm:pt modelId="{4302D959-2613-4415-A9A1-C0903BC1F88E}" type="pres">
      <dgm:prSet presAssocID="{27A1283E-8682-4E22-8D02-93D5FBB771F5}" presName="triangle1" presStyleLbl="node1" presStyleIdx="0" presStyleCnt="4" custScaleX="194594" custLinFactNeighborX="-2703" custLinFactNeighborY="-27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1AE28A-037F-42BF-AEFD-D150FDDA11CA}" type="pres">
      <dgm:prSet presAssocID="{27A1283E-8682-4E22-8D02-93D5FBB771F5}" presName="triangle2" presStyleLbl="node1" presStyleIdx="1" presStyleCnt="4" custScaleX="194594" custLinFactNeighborX="-50000" custLinFactNeighborY="-2703">
        <dgm:presLayoutVars>
          <dgm:bulletEnabled val="1"/>
        </dgm:presLayoutVars>
      </dgm:prSet>
      <dgm:spPr/>
    </dgm:pt>
    <dgm:pt modelId="{884AA1FD-F82D-4413-96D2-54B2E46BF38A}" type="pres">
      <dgm:prSet presAssocID="{27A1283E-8682-4E22-8D02-93D5FBB771F5}" presName="triangle3" presStyleLbl="node1" presStyleIdx="2" presStyleCnt="4" custScaleX="194594" custLinFactNeighborX="-2703" custLinFactNeighborY="-27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8725B1-4484-4EB3-847B-89E583F7C88D}" type="pres">
      <dgm:prSet presAssocID="{27A1283E-8682-4E22-8D02-93D5FBB771F5}" presName="triangle4" presStyleLbl="node1" presStyleIdx="3" presStyleCnt="4" custScaleX="194594" custLinFactNeighborX="44594" custLinFactNeighborY="-2703">
        <dgm:presLayoutVars>
          <dgm:bulletEnabled val="1"/>
        </dgm:presLayoutVars>
      </dgm:prSet>
      <dgm:spPr/>
    </dgm:pt>
  </dgm:ptLst>
  <dgm:cxnLst>
    <dgm:cxn modelId="{836069B7-9354-4BE8-ACD1-E0BBC24FE17F}" type="presOf" srcId="{27A1283E-8682-4E22-8D02-93D5FBB771F5}" destId="{8B377780-71F8-4158-9212-633FC299C3E1}" srcOrd="0" destOrd="0" presId="urn:microsoft.com/office/officeart/2005/8/layout/pyramid4"/>
    <dgm:cxn modelId="{F3D062F5-0F77-4793-8D0D-4C8F98B4381F}" srcId="{27A1283E-8682-4E22-8D02-93D5FBB771F5}" destId="{7E76953F-B942-4DE1-9BD1-F1D909AEE031}" srcOrd="0" destOrd="0" parTransId="{63BE356B-3B3A-4F29-A095-176C1A607D96}" sibTransId="{78109358-F5D1-40A8-962E-FBCE861F6393}"/>
    <dgm:cxn modelId="{5911B874-405E-4B9A-9675-A161EC135644}" type="presOf" srcId="{7E76953F-B942-4DE1-9BD1-F1D909AEE031}" destId="{4302D959-2613-4415-A9A1-C0903BC1F88E}" srcOrd="0" destOrd="0" presId="urn:microsoft.com/office/officeart/2005/8/layout/pyramid4"/>
    <dgm:cxn modelId="{05D323BC-7C3F-4DFF-99F0-95D569282B69}" srcId="{27A1283E-8682-4E22-8D02-93D5FBB771F5}" destId="{B51C305E-F777-40D9-8728-5C2C40B0F2B8}" srcOrd="1" destOrd="0" parTransId="{68D1C6DB-24F2-4504-8EC2-44D889A52AC0}" sibTransId="{45DF0B57-7B10-4756-9303-0BBA172FE82D}"/>
    <dgm:cxn modelId="{5DCBD263-1A82-4E15-98C8-CA479FC65703}" srcId="{27A1283E-8682-4E22-8D02-93D5FBB771F5}" destId="{459EA60C-ED47-40CE-A0F6-677966FDF76B}" srcOrd="3" destOrd="0" parTransId="{E97909E2-8A41-4C9C-91AB-A264DD9734EF}" sibTransId="{A6C4466F-31AD-431E-9020-8124C821E3E7}"/>
    <dgm:cxn modelId="{E3D40813-D525-40D7-A25D-8BCD327BDA23}" type="presOf" srcId="{9888883B-7CAF-4F1B-831C-B89DA9179746}" destId="{884AA1FD-F82D-4413-96D2-54B2E46BF38A}" srcOrd="0" destOrd="0" presId="urn:microsoft.com/office/officeart/2005/8/layout/pyramid4"/>
    <dgm:cxn modelId="{6E05A291-F869-49EC-A479-DB6B863A57B3}" type="presOf" srcId="{459EA60C-ED47-40CE-A0F6-677966FDF76B}" destId="{1A8725B1-4484-4EB3-847B-89E583F7C88D}" srcOrd="0" destOrd="0" presId="urn:microsoft.com/office/officeart/2005/8/layout/pyramid4"/>
    <dgm:cxn modelId="{684AA953-7D9D-4B65-8FF6-FC0C5159A1BC}" srcId="{27A1283E-8682-4E22-8D02-93D5FBB771F5}" destId="{9888883B-7CAF-4F1B-831C-B89DA9179746}" srcOrd="2" destOrd="0" parTransId="{41DEB9D7-0746-4D44-9622-B0DF79AA19D4}" sibTransId="{D72F6BF8-4596-4E9C-BBC3-EF0E1AA29C3C}"/>
    <dgm:cxn modelId="{175A1334-70BF-42EF-9324-BDEAE153E25E}" type="presOf" srcId="{B51C305E-F777-40D9-8728-5C2C40B0F2B8}" destId="{3B1AE28A-037F-42BF-AEFD-D150FDDA11CA}" srcOrd="0" destOrd="0" presId="urn:microsoft.com/office/officeart/2005/8/layout/pyramid4"/>
    <dgm:cxn modelId="{4D573047-5C3F-4EED-B728-CD4C25810B26}" type="presParOf" srcId="{8B377780-71F8-4158-9212-633FC299C3E1}" destId="{4302D959-2613-4415-A9A1-C0903BC1F88E}" srcOrd="0" destOrd="0" presId="urn:microsoft.com/office/officeart/2005/8/layout/pyramid4"/>
    <dgm:cxn modelId="{593CC3E8-61BB-45C6-BC72-C0CF99392757}" type="presParOf" srcId="{8B377780-71F8-4158-9212-633FC299C3E1}" destId="{3B1AE28A-037F-42BF-AEFD-D150FDDA11CA}" srcOrd="1" destOrd="0" presId="urn:microsoft.com/office/officeart/2005/8/layout/pyramid4"/>
    <dgm:cxn modelId="{FC179967-78B6-4939-A20A-2EE301849393}" type="presParOf" srcId="{8B377780-71F8-4158-9212-633FC299C3E1}" destId="{884AA1FD-F82D-4413-96D2-54B2E46BF38A}" srcOrd="2" destOrd="0" presId="urn:microsoft.com/office/officeart/2005/8/layout/pyramid4"/>
    <dgm:cxn modelId="{2B8A1250-28AC-4AE0-BA41-59128B621190}" type="presParOf" srcId="{8B377780-71F8-4158-9212-633FC299C3E1}" destId="{1A8725B1-4484-4EB3-847B-89E583F7C88D}" srcOrd="3" destOrd="0" presId="urn:microsoft.com/office/officeart/2005/8/layout/pyramid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0D62EB-0234-443C-A633-81B101D6A7C2}" type="doc">
      <dgm:prSet loTypeId="urn:microsoft.com/office/officeart/2005/8/layout/funnel1" loCatId="relationship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B1FBE16-A4D2-4AE7-95F9-B50DC5FC3074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2BA11C05-31E5-48FD-8F15-01DF4101FC44}" type="parTrans" cxnId="{DE2B6279-05D3-4A20-AA15-D912C1BD8732}">
      <dgm:prSet/>
      <dgm:spPr/>
      <dgm:t>
        <a:bodyPr/>
        <a:lstStyle/>
        <a:p>
          <a:endParaRPr lang="ru-RU"/>
        </a:p>
      </dgm:t>
    </dgm:pt>
    <dgm:pt modelId="{E39FE3D5-E6ED-420F-B4A8-1B7B06FFC8E8}" type="sibTrans" cxnId="{DE2B6279-05D3-4A20-AA15-D912C1BD8732}">
      <dgm:prSet/>
      <dgm:spPr/>
      <dgm:t>
        <a:bodyPr/>
        <a:lstStyle/>
        <a:p>
          <a:endParaRPr lang="ru-RU"/>
        </a:p>
      </dgm:t>
    </dgm:pt>
    <dgm:pt modelId="{4D0AC098-411E-4AFD-AB37-29F703E76561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01B76DE6-A5D4-4BB2-A59D-04B8AA4F9DBC}" type="parTrans" cxnId="{47CD6EA6-6DF7-4D4F-8C48-2F2F0733083D}">
      <dgm:prSet/>
      <dgm:spPr/>
      <dgm:t>
        <a:bodyPr/>
        <a:lstStyle/>
        <a:p>
          <a:endParaRPr lang="ru-RU"/>
        </a:p>
      </dgm:t>
    </dgm:pt>
    <dgm:pt modelId="{D40C24D9-2922-4AC9-9E26-F592CA3020DD}" type="sibTrans" cxnId="{47CD6EA6-6DF7-4D4F-8C48-2F2F0733083D}">
      <dgm:prSet/>
      <dgm:spPr/>
      <dgm:t>
        <a:bodyPr/>
        <a:lstStyle/>
        <a:p>
          <a:endParaRPr lang="ru-RU"/>
        </a:p>
      </dgm:t>
    </dgm:pt>
    <dgm:pt modelId="{7DBB8317-3987-42D7-B094-B9675629E930}">
      <dgm:prSet phldrT="[Текст]" custT="1"/>
      <dgm:spPr/>
      <dgm:t>
        <a:bodyPr/>
        <a:lstStyle/>
        <a:p>
          <a:r>
            <a:rPr lang="uk-UA" sz="5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ВИД</a:t>
          </a:r>
          <a:endParaRPr lang="ru-RU" sz="5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3543CD7-E292-4DD2-9D9C-9B193187CAF7}" type="parTrans" cxnId="{29438620-6365-494E-A1BF-2E4617AD89BD}">
      <dgm:prSet/>
      <dgm:spPr/>
      <dgm:t>
        <a:bodyPr/>
        <a:lstStyle/>
        <a:p>
          <a:endParaRPr lang="ru-RU"/>
        </a:p>
      </dgm:t>
    </dgm:pt>
    <dgm:pt modelId="{A8B18CB0-53D4-4831-A867-8D4A585FE203}" type="sibTrans" cxnId="{29438620-6365-494E-A1BF-2E4617AD89BD}">
      <dgm:prSet/>
      <dgm:spPr/>
      <dgm:t>
        <a:bodyPr/>
        <a:lstStyle/>
        <a:p>
          <a:endParaRPr lang="ru-RU"/>
        </a:p>
      </dgm:t>
    </dgm:pt>
    <dgm:pt modelId="{8149D621-F449-435E-B5CE-1D4403606976}" type="pres">
      <dgm:prSet presAssocID="{BF0D62EB-0234-443C-A633-81B101D6A7C2}" presName="Name0" presStyleCnt="0">
        <dgm:presLayoutVars>
          <dgm:chMax val="4"/>
          <dgm:resizeHandles val="exact"/>
        </dgm:presLayoutVars>
      </dgm:prSet>
      <dgm:spPr/>
    </dgm:pt>
    <dgm:pt modelId="{B9B72B28-8FA6-4914-BADF-93A7AB5232F4}" type="pres">
      <dgm:prSet presAssocID="{BF0D62EB-0234-443C-A633-81B101D6A7C2}" presName="ellipse" presStyleLbl="trBgShp" presStyleIdx="0" presStyleCnt="1"/>
      <dgm:spPr/>
    </dgm:pt>
    <dgm:pt modelId="{1FCDFBFC-7B55-43E2-A958-C647C55ADB71}" type="pres">
      <dgm:prSet presAssocID="{BF0D62EB-0234-443C-A633-81B101D6A7C2}" presName="arrow1" presStyleLbl="fgShp" presStyleIdx="0" presStyleCnt="1"/>
      <dgm:spPr/>
    </dgm:pt>
    <dgm:pt modelId="{EDED6BB0-4E20-4C65-A70F-C491550FE4A0}" type="pres">
      <dgm:prSet presAssocID="{BF0D62EB-0234-443C-A633-81B101D6A7C2}" presName="rectangle" presStyleLbl="revTx" presStyleIdx="0" presStyleCnt="1">
        <dgm:presLayoutVars>
          <dgm:bulletEnabled val="1"/>
        </dgm:presLayoutVars>
      </dgm:prSet>
      <dgm:spPr/>
    </dgm:pt>
    <dgm:pt modelId="{C9E55C22-0721-4F0A-B1F5-DC5F8DEE8D99}" type="pres">
      <dgm:prSet presAssocID="{4D0AC098-411E-4AFD-AB37-29F703E76561}" presName="item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A000F3-650C-48E9-AFD1-AB138B1309D5}" type="pres">
      <dgm:prSet presAssocID="{7DBB8317-3987-42D7-B094-B9675629E930}" presName="item2" presStyleLbl="node1" presStyleIdx="1" presStyleCnt="2">
        <dgm:presLayoutVars>
          <dgm:bulletEnabled val="1"/>
        </dgm:presLayoutVars>
      </dgm:prSet>
      <dgm:spPr/>
    </dgm:pt>
    <dgm:pt modelId="{C003ED60-C843-4B06-ADDB-B4B8462F946A}" type="pres">
      <dgm:prSet presAssocID="{BF0D62EB-0234-443C-A633-81B101D6A7C2}" presName="funnel" presStyleLbl="trAlignAcc1" presStyleIdx="0" presStyleCnt="1"/>
      <dgm:spPr/>
    </dgm:pt>
  </dgm:ptLst>
  <dgm:cxnLst>
    <dgm:cxn modelId="{47CD6EA6-6DF7-4D4F-8C48-2F2F0733083D}" srcId="{BF0D62EB-0234-443C-A633-81B101D6A7C2}" destId="{4D0AC098-411E-4AFD-AB37-29F703E76561}" srcOrd="1" destOrd="0" parTransId="{01B76DE6-A5D4-4BB2-A59D-04B8AA4F9DBC}" sibTransId="{D40C24D9-2922-4AC9-9E26-F592CA3020DD}"/>
    <dgm:cxn modelId="{29438620-6365-494E-A1BF-2E4617AD89BD}" srcId="{BF0D62EB-0234-443C-A633-81B101D6A7C2}" destId="{7DBB8317-3987-42D7-B094-B9675629E930}" srcOrd="2" destOrd="0" parTransId="{F3543CD7-E292-4DD2-9D9C-9B193187CAF7}" sibTransId="{A8B18CB0-53D4-4831-A867-8D4A585FE203}"/>
    <dgm:cxn modelId="{1D915A6D-9FE6-40C2-AA43-315B719BC686}" type="presOf" srcId="{7DBB8317-3987-42D7-B094-B9675629E930}" destId="{EDED6BB0-4E20-4C65-A70F-C491550FE4A0}" srcOrd="0" destOrd="0" presId="urn:microsoft.com/office/officeart/2005/8/layout/funnel1"/>
    <dgm:cxn modelId="{97BDA0A9-EEF7-405D-9A4C-0EFDFC959F37}" type="presOf" srcId="{BF0D62EB-0234-443C-A633-81B101D6A7C2}" destId="{8149D621-F449-435E-B5CE-1D4403606976}" srcOrd="0" destOrd="0" presId="urn:microsoft.com/office/officeart/2005/8/layout/funnel1"/>
    <dgm:cxn modelId="{DE2B6279-05D3-4A20-AA15-D912C1BD8732}" srcId="{BF0D62EB-0234-443C-A633-81B101D6A7C2}" destId="{2B1FBE16-A4D2-4AE7-95F9-B50DC5FC3074}" srcOrd="0" destOrd="0" parTransId="{2BA11C05-31E5-48FD-8F15-01DF4101FC44}" sibTransId="{E39FE3D5-E6ED-420F-B4A8-1B7B06FFC8E8}"/>
    <dgm:cxn modelId="{D7B81D40-198A-4968-9A27-7E9A6BD138BB}" type="presOf" srcId="{4D0AC098-411E-4AFD-AB37-29F703E76561}" destId="{C9E55C22-0721-4F0A-B1F5-DC5F8DEE8D99}" srcOrd="0" destOrd="0" presId="urn:microsoft.com/office/officeart/2005/8/layout/funnel1"/>
    <dgm:cxn modelId="{2E33F404-BF16-4663-A9B3-3E963BDCC350}" type="presOf" srcId="{2B1FBE16-A4D2-4AE7-95F9-B50DC5FC3074}" destId="{35A000F3-650C-48E9-AFD1-AB138B1309D5}" srcOrd="0" destOrd="0" presId="urn:microsoft.com/office/officeart/2005/8/layout/funnel1"/>
    <dgm:cxn modelId="{B3A98A35-D77E-4495-B08B-C670C431E5DA}" type="presParOf" srcId="{8149D621-F449-435E-B5CE-1D4403606976}" destId="{B9B72B28-8FA6-4914-BADF-93A7AB5232F4}" srcOrd="0" destOrd="0" presId="urn:microsoft.com/office/officeart/2005/8/layout/funnel1"/>
    <dgm:cxn modelId="{46A040A5-BCD1-49ED-BCCA-2179D1EF7D23}" type="presParOf" srcId="{8149D621-F449-435E-B5CE-1D4403606976}" destId="{1FCDFBFC-7B55-43E2-A958-C647C55ADB71}" srcOrd="1" destOrd="0" presId="urn:microsoft.com/office/officeart/2005/8/layout/funnel1"/>
    <dgm:cxn modelId="{120AB66B-EE48-48C9-8E54-047909020992}" type="presParOf" srcId="{8149D621-F449-435E-B5CE-1D4403606976}" destId="{EDED6BB0-4E20-4C65-A70F-C491550FE4A0}" srcOrd="2" destOrd="0" presId="urn:microsoft.com/office/officeart/2005/8/layout/funnel1"/>
    <dgm:cxn modelId="{3BB2FEB3-7D48-46AA-B1D1-2532235A1B3B}" type="presParOf" srcId="{8149D621-F449-435E-B5CE-1D4403606976}" destId="{C9E55C22-0721-4F0A-B1F5-DC5F8DEE8D99}" srcOrd="3" destOrd="0" presId="urn:microsoft.com/office/officeart/2005/8/layout/funnel1"/>
    <dgm:cxn modelId="{7B30CE51-70DC-4F8A-8724-9DD20193C658}" type="presParOf" srcId="{8149D621-F449-435E-B5CE-1D4403606976}" destId="{35A000F3-650C-48E9-AFD1-AB138B1309D5}" srcOrd="4" destOrd="0" presId="urn:microsoft.com/office/officeart/2005/8/layout/funnel1"/>
    <dgm:cxn modelId="{BE65140E-805F-42F7-8FAA-AC5FF86EE7FC}" type="presParOf" srcId="{8149D621-F449-435E-B5CE-1D4403606976}" destId="{C003ED60-C843-4B06-ADDB-B4B8462F946A}" srcOrd="5" destOrd="0" presId="urn:microsoft.com/office/officeart/2005/8/layout/funnel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F0D62EB-0234-443C-A633-81B101D6A7C2}" type="doc">
      <dgm:prSet loTypeId="urn:microsoft.com/office/officeart/2005/8/layout/funnel1" loCatId="relationship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B1FBE16-A4D2-4AE7-95F9-B50DC5FC3074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2BA11C05-31E5-48FD-8F15-01DF4101FC44}" type="parTrans" cxnId="{DE2B6279-05D3-4A20-AA15-D912C1BD8732}">
      <dgm:prSet/>
      <dgm:spPr/>
      <dgm:t>
        <a:bodyPr/>
        <a:lstStyle/>
        <a:p>
          <a:endParaRPr lang="ru-RU"/>
        </a:p>
      </dgm:t>
    </dgm:pt>
    <dgm:pt modelId="{E39FE3D5-E6ED-420F-B4A8-1B7B06FFC8E8}" type="sibTrans" cxnId="{DE2B6279-05D3-4A20-AA15-D912C1BD8732}">
      <dgm:prSet/>
      <dgm:spPr/>
      <dgm:t>
        <a:bodyPr/>
        <a:lstStyle/>
        <a:p>
          <a:endParaRPr lang="ru-RU"/>
        </a:p>
      </dgm:t>
    </dgm:pt>
    <dgm:pt modelId="{4D0AC098-411E-4AFD-AB37-29F703E76561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01B76DE6-A5D4-4BB2-A59D-04B8AA4F9DBC}" type="parTrans" cxnId="{47CD6EA6-6DF7-4D4F-8C48-2F2F0733083D}">
      <dgm:prSet/>
      <dgm:spPr/>
      <dgm:t>
        <a:bodyPr/>
        <a:lstStyle/>
        <a:p>
          <a:endParaRPr lang="ru-RU"/>
        </a:p>
      </dgm:t>
    </dgm:pt>
    <dgm:pt modelId="{D40C24D9-2922-4AC9-9E26-F592CA3020DD}" type="sibTrans" cxnId="{47CD6EA6-6DF7-4D4F-8C48-2F2F0733083D}">
      <dgm:prSet/>
      <dgm:spPr/>
      <dgm:t>
        <a:bodyPr/>
        <a:lstStyle/>
        <a:p>
          <a:endParaRPr lang="ru-RU"/>
        </a:p>
      </dgm:t>
    </dgm:pt>
    <dgm:pt modelId="{7DBB8317-3987-42D7-B094-B9675629E930}">
      <dgm:prSet phldrT="[Текст]" custT="1"/>
      <dgm:spPr/>
      <dgm:t>
        <a:bodyPr/>
        <a:lstStyle/>
        <a:p>
          <a:r>
            <a:rPr lang="uk-UA" sz="5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ЧАС</a:t>
          </a:r>
          <a:endParaRPr lang="ru-RU" sz="5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3543CD7-E292-4DD2-9D9C-9B193187CAF7}" type="parTrans" cxnId="{29438620-6365-494E-A1BF-2E4617AD89BD}">
      <dgm:prSet/>
      <dgm:spPr/>
      <dgm:t>
        <a:bodyPr/>
        <a:lstStyle/>
        <a:p>
          <a:endParaRPr lang="ru-RU"/>
        </a:p>
      </dgm:t>
    </dgm:pt>
    <dgm:pt modelId="{A8B18CB0-53D4-4831-A867-8D4A585FE203}" type="sibTrans" cxnId="{29438620-6365-494E-A1BF-2E4617AD89BD}">
      <dgm:prSet/>
      <dgm:spPr/>
      <dgm:t>
        <a:bodyPr/>
        <a:lstStyle/>
        <a:p>
          <a:endParaRPr lang="ru-RU"/>
        </a:p>
      </dgm:t>
    </dgm:pt>
    <dgm:pt modelId="{55CFADAA-7673-44B0-8FFA-152FFEEC3059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56DEA0E5-8B41-44C3-9A4B-C17A5E4AB94E}" type="parTrans" cxnId="{7F556D4B-3869-4756-8919-3353EF0027C5}">
      <dgm:prSet/>
      <dgm:spPr/>
      <dgm:t>
        <a:bodyPr/>
        <a:lstStyle/>
        <a:p>
          <a:endParaRPr lang="ru-RU"/>
        </a:p>
      </dgm:t>
    </dgm:pt>
    <dgm:pt modelId="{E135DA2F-C4AC-4253-919F-B34DDAF3153A}" type="sibTrans" cxnId="{7F556D4B-3869-4756-8919-3353EF0027C5}">
      <dgm:prSet/>
      <dgm:spPr/>
      <dgm:t>
        <a:bodyPr/>
        <a:lstStyle/>
        <a:p>
          <a:endParaRPr lang="ru-RU"/>
        </a:p>
      </dgm:t>
    </dgm:pt>
    <dgm:pt modelId="{8149D621-F449-435E-B5CE-1D4403606976}" type="pres">
      <dgm:prSet presAssocID="{BF0D62EB-0234-443C-A633-81B101D6A7C2}" presName="Name0" presStyleCnt="0">
        <dgm:presLayoutVars>
          <dgm:chMax val="4"/>
          <dgm:resizeHandles val="exact"/>
        </dgm:presLayoutVars>
      </dgm:prSet>
      <dgm:spPr/>
    </dgm:pt>
    <dgm:pt modelId="{B9B72B28-8FA6-4914-BADF-93A7AB5232F4}" type="pres">
      <dgm:prSet presAssocID="{BF0D62EB-0234-443C-A633-81B101D6A7C2}" presName="ellipse" presStyleLbl="trBgShp" presStyleIdx="0" presStyleCnt="1"/>
      <dgm:spPr/>
    </dgm:pt>
    <dgm:pt modelId="{1FCDFBFC-7B55-43E2-A958-C647C55ADB71}" type="pres">
      <dgm:prSet presAssocID="{BF0D62EB-0234-443C-A633-81B101D6A7C2}" presName="arrow1" presStyleLbl="fgShp" presStyleIdx="0" presStyleCnt="1"/>
      <dgm:spPr/>
    </dgm:pt>
    <dgm:pt modelId="{EDED6BB0-4E20-4C65-A70F-C491550FE4A0}" type="pres">
      <dgm:prSet presAssocID="{BF0D62EB-0234-443C-A633-81B101D6A7C2}" presName="rectangle" presStyleLbl="revTx" presStyleIdx="0" presStyleCnt="1">
        <dgm:presLayoutVars>
          <dgm:bulletEnabled val="1"/>
        </dgm:presLayoutVars>
      </dgm:prSet>
      <dgm:spPr/>
    </dgm:pt>
    <dgm:pt modelId="{C9E55C22-0721-4F0A-B1F5-DC5F8DEE8D99}" type="pres">
      <dgm:prSet presAssocID="{4D0AC098-411E-4AFD-AB37-29F703E76561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A1EDF1-E5F6-454B-8109-C56BBB3C6186}" type="pres">
      <dgm:prSet presAssocID="{55CFADAA-7673-44B0-8FFA-152FFEEC3059}" presName="item2" presStyleLbl="node1" presStyleIdx="1" presStyleCnt="3">
        <dgm:presLayoutVars>
          <dgm:bulletEnabled val="1"/>
        </dgm:presLayoutVars>
      </dgm:prSet>
      <dgm:spPr/>
    </dgm:pt>
    <dgm:pt modelId="{0DD51EE9-9FD5-4548-9064-3B5D342E6AA8}" type="pres">
      <dgm:prSet presAssocID="{7DBB8317-3987-42D7-B094-B9675629E930}" presName="item3" presStyleLbl="node1" presStyleIdx="2" presStyleCnt="3">
        <dgm:presLayoutVars>
          <dgm:bulletEnabled val="1"/>
        </dgm:presLayoutVars>
      </dgm:prSet>
      <dgm:spPr/>
    </dgm:pt>
    <dgm:pt modelId="{C003ED60-C843-4B06-ADDB-B4B8462F946A}" type="pres">
      <dgm:prSet presAssocID="{BF0D62EB-0234-443C-A633-81B101D6A7C2}" presName="funnel" presStyleLbl="trAlignAcc1" presStyleIdx="0" presStyleCnt="1"/>
      <dgm:spPr/>
    </dgm:pt>
  </dgm:ptLst>
  <dgm:cxnLst>
    <dgm:cxn modelId="{E6531E6B-577B-43AD-8162-9AA08A7BB011}" type="presOf" srcId="{7DBB8317-3987-42D7-B094-B9675629E930}" destId="{EDED6BB0-4E20-4C65-A70F-C491550FE4A0}" srcOrd="0" destOrd="0" presId="urn:microsoft.com/office/officeart/2005/8/layout/funnel1"/>
    <dgm:cxn modelId="{82C23035-B1E9-4294-875F-BB1CD2B9C766}" type="presOf" srcId="{BF0D62EB-0234-443C-A633-81B101D6A7C2}" destId="{8149D621-F449-435E-B5CE-1D4403606976}" srcOrd="0" destOrd="0" presId="urn:microsoft.com/office/officeart/2005/8/layout/funnel1"/>
    <dgm:cxn modelId="{47CD6EA6-6DF7-4D4F-8C48-2F2F0733083D}" srcId="{BF0D62EB-0234-443C-A633-81B101D6A7C2}" destId="{4D0AC098-411E-4AFD-AB37-29F703E76561}" srcOrd="1" destOrd="0" parTransId="{01B76DE6-A5D4-4BB2-A59D-04B8AA4F9DBC}" sibTransId="{D40C24D9-2922-4AC9-9E26-F592CA3020DD}"/>
    <dgm:cxn modelId="{29438620-6365-494E-A1BF-2E4617AD89BD}" srcId="{BF0D62EB-0234-443C-A633-81B101D6A7C2}" destId="{7DBB8317-3987-42D7-B094-B9675629E930}" srcOrd="3" destOrd="0" parTransId="{F3543CD7-E292-4DD2-9D9C-9B193187CAF7}" sibTransId="{A8B18CB0-53D4-4831-A867-8D4A585FE203}"/>
    <dgm:cxn modelId="{DE2B6279-05D3-4A20-AA15-D912C1BD8732}" srcId="{BF0D62EB-0234-443C-A633-81B101D6A7C2}" destId="{2B1FBE16-A4D2-4AE7-95F9-B50DC5FC3074}" srcOrd="0" destOrd="0" parTransId="{2BA11C05-31E5-48FD-8F15-01DF4101FC44}" sibTransId="{E39FE3D5-E6ED-420F-B4A8-1B7B06FFC8E8}"/>
    <dgm:cxn modelId="{4C2994FD-46B9-4492-85CC-858BAAADEBE9}" type="presOf" srcId="{2B1FBE16-A4D2-4AE7-95F9-B50DC5FC3074}" destId="{0DD51EE9-9FD5-4548-9064-3B5D342E6AA8}" srcOrd="0" destOrd="0" presId="urn:microsoft.com/office/officeart/2005/8/layout/funnel1"/>
    <dgm:cxn modelId="{85A787AE-67AD-4A34-907C-A91331D901CC}" type="presOf" srcId="{4D0AC098-411E-4AFD-AB37-29F703E76561}" destId="{A2A1EDF1-E5F6-454B-8109-C56BBB3C6186}" srcOrd="0" destOrd="0" presId="urn:microsoft.com/office/officeart/2005/8/layout/funnel1"/>
    <dgm:cxn modelId="{7F556D4B-3869-4756-8919-3353EF0027C5}" srcId="{BF0D62EB-0234-443C-A633-81B101D6A7C2}" destId="{55CFADAA-7673-44B0-8FFA-152FFEEC3059}" srcOrd="2" destOrd="0" parTransId="{56DEA0E5-8B41-44C3-9A4B-C17A5E4AB94E}" sibTransId="{E135DA2F-C4AC-4253-919F-B34DDAF3153A}"/>
    <dgm:cxn modelId="{568EF913-4ACA-4DA5-84BF-B4FC46A7A360}" type="presOf" srcId="{55CFADAA-7673-44B0-8FFA-152FFEEC3059}" destId="{C9E55C22-0721-4F0A-B1F5-DC5F8DEE8D99}" srcOrd="0" destOrd="0" presId="urn:microsoft.com/office/officeart/2005/8/layout/funnel1"/>
    <dgm:cxn modelId="{75A0DDF7-9DE0-40C4-9FD4-EA8BA939F063}" type="presParOf" srcId="{8149D621-F449-435E-B5CE-1D4403606976}" destId="{B9B72B28-8FA6-4914-BADF-93A7AB5232F4}" srcOrd="0" destOrd="0" presId="urn:microsoft.com/office/officeart/2005/8/layout/funnel1"/>
    <dgm:cxn modelId="{0382AC78-E7D0-4DE3-9617-E21344F04A02}" type="presParOf" srcId="{8149D621-F449-435E-B5CE-1D4403606976}" destId="{1FCDFBFC-7B55-43E2-A958-C647C55ADB71}" srcOrd="1" destOrd="0" presId="urn:microsoft.com/office/officeart/2005/8/layout/funnel1"/>
    <dgm:cxn modelId="{A3C7DDE7-0BA5-420F-BEBC-BBBE7E4E9A9A}" type="presParOf" srcId="{8149D621-F449-435E-B5CE-1D4403606976}" destId="{EDED6BB0-4E20-4C65-A70F-C491550FE4A0}" srcOrd="2" destOrd="0" presId="urn:microsoft.com/office/officeart/2005/8/layout/funnel1"/>
    <dgm:cxn modelId="{2BEBA01B-F558-4DF4-AADC-E9BDE18C71C4}" type="presParOf" srcId="{8149D621-F449-435E-B5CE-1D4403606976}" destId="{C9E55C22-0721-4F0A-B1F5-DC5F8DEE8D99}" srcOrd="3" destOrd="0" presId="urn:microsoft.com/office/officeart/2005/8/layout/funnel1"/>
    <dgm:cxn modelId="{CE9B173D-61FD-4561-97A2-65FB3A8F7564}" type="presParOf" srcId="{8149D621-F449-435E-B5CE-1D4403606976}" destId="{A2A1EDF1-E5F6-454B-8109-C56BBB3C6186}" srcOrd="4" destOrd="0" presId="urn:microsoft.com/office/officeart/2005/8/layout/funnel1"/>
    <dgm:cxn modelId="{640CDC13-69C3-40EF-9204-C7CF25B450DC}" type="presParOf" srcId="{8149D621-F449-435E-B5CE-1D4403606976}" destId="{0DD51EE9-9FD5-4548-9064-3B5D342E6AA8}" srcOrd="5" destOrd="0" presId="urn:microsoft.com/office/officeart/2005/8/layout/funnel1"/>
    <dgm:cxn modelId="{B5532FDE-0B10-4D28-8358-DD8190A727F9}" type="presParOf" srcId="{8149D621-F449-435E-B5CE-1D4403606976}" destId="{C003ED60-C843-4B06-ADDB-B4B8462F946A}" srcOrd="6" destOrd="0" presId="urn:microsoft.com/office/officeart/2005/8/layout/funnel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F0D62EB-0234-443C-A633-81B101D6A7C2}" type="doc">
      <dgm:prSet loTypeId="urn:microsoft.com/office/officeart/2005/8/layout/funnel1" loCatId="relationship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B1FBE16-A4D2-4AE7-95F9-B50DC5FC3074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2BA11C05-31E5-48FD-8F15-01DF4101FC44}" type="parTrans" cxnId="{DE2B6279-05D3-4A20-AA15-D912C1BD8732}">
      <dgm:prSet/>
      <dgm:spPr/>
      <dgm:t>
        <a:bodyPr/>
        <a:lstStyle/>
        <a:p>
          <a:endParaRPr lang="ru-RU"/>
        </a:p>
      </dgm:t>
    </dgm:pt>
    <dgm:pt modelId="{E39FE3D5-E6ED-420F-B4A8-1B7B06FFC8E8}" type="sibTrans" cxnId="{DE2B6279-05D3-4A20-AA15-D912C1BD8732}">
      <dgm:prSet/>
      <dgm:spPr/>
      <dgm:t>
        <a:bodyPr/>
        <a:lstStyle/>
        <a:p>
          <a:endParaRPr lang="ru-RU"/>
        </a:p>
      </dgm:t>
    </dgm:pt>
    <dgm:pt modelId="{4D0AC098-411E-4AFD-AB37-29F703E76561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01B76DE6-A5D4-4BB2-A59D-04B8AA4F9DBC}" type="parTrans" cxnId="{47CD6EA6-6DF7-4D4F-8C48-2F2F0733083D}">
      <dgm:prSet/>
      <dgm:spPr/>
      <dgm:t>
        <a:bodyPr/>
        <a:lstStyle/>
        <a:p>
          <a:endParaRPr lang="ru-RU"/>
        </a:p>
      </dgm:t>
    </dgm:pt>
    <dgm:pt modelId="{D40C24D9-2922-4AC9-9E26-F592CA3020DD}" type="sibTrans" cxnId="{47CD6EA6-6DF7-4D4F-8C48-2F2F0733083D}">
      <dgm:prSet/>
      <dgm:spPr/>
      <dgm:t>
        <a:bodyPr/>
        <a:lstStyle/>
        <a:p>
          <a:endParaRPr lang="ru-RU"/>
        </a:p>
      </dgm:t>
    </dgm:pt>
    <dgm:pt modelId="{7DBB8317-3987-42D7-B094-B9675629E930}">
      <dgm:prSet phldrT="[Текст]" custT="1"/>
      <dgm:spPr/>
      <dgm:t>
        <a:bodyPr/>
        <a:lstStyle/>
        <a:p>
          <a:r>
            <a:rPr lang="uk-UA" sz="5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СТАН</a:t>
          </a:r>
          <a:endParaRPr lang="ru-RU" sz="5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3543CD7-E292-4DD2-9D9C-9B193187CAF7}" type="parTrans" cxnId="{29438620-6365-494E-A1BF-2E4617AD89BD}">
      <dgm:prSet/>
      <dgm:spPr/>
      <dgm:t>
        <a:bodyPr/>
        <a:lstStyle/>
        <a:p>
          <a:endParaRPr lang="ru-RU"/>
        </a:p>
      </dgm:t>
    </dgm:pt>
    <dgm:pt modelId="{A8B18CB0-53D4-4831-A867-8D4A585FE203}" type="sibTrans" cxnId="{29438620-6365-494E-A1BF-2E4617AD89BD}">
      <dgm:prSet/>
      <dgm:spPr/>
      <dgm:t>
        <a:bodyPr/>
        <a:lstStyle/>
        <a:p>
          <a:endParaRPr lang="ru-RU"/>
        </a:p>
      </dgm:t>
    </dgm:pt>
    <dgm:pt modelId="{55CFADAA-7673-44B0-8FFA-152FFEEC3059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56DEA0E5-8B41-44C3-9A4B-C17A5E4AB94E}" type="parTrans" cxnId="{7F556D4B-3869-4756-8919-3353EF0027C5}">
      <dgm:prSet/>
      <dgm:spPr/>
      <dgm:t>
        <a:bodyPr/>
        <a:lstStyle/>
        <a:p>
          <a:endParaRPr lang="ru-RU"/>
        </a:p>
      </dgm:t>
    </dgm:pt>
    <dgm:pt modelId="{E135DA2F-C4AC-4253-919F-B34DDAF3153A}" type="sibTrans" cxnId="{7F556D4B-3869-4756-8919-3353EF0027C5}">
      <dgm:prSet/>
      <dgm:spPr/>
      <dgm:t>
        <a:bodyPr/>
        <a:lstStyle/>
        <a:p>
          <a:endParaRPr lang="ru-RU"/>
        </a:p>
      </dgm:t>
    </dgm:pt>
    <dgm:pt modelId="{8149D621-F449-435E-B5CE-1D4403606976}" type="pres">
      <dgm:prSet presAssocID="{BF0D62EB-0234-443C-A633-81B101D6A7C2}" presName="Name0" presStyleCnt="0">
        <dgm:presLayoutVars>
          <dgm:chMax val="4"/>
          <dgm:resizeHandles val="exact"/>
        </dgm:presLayoutVars>
      </dgm:prSet>
      <dgm:spPr/>
    </dgm:pt>
    <dgm:pt modelId="{B9B72B28-8FA6-4914-BADF-93A7AB5232F4}" type="pres">
      <dgm:prSet presAssocID="{BF0D62EB-0234-443C-A633-81B101D6A7C2}" presName="ellipse" presStyleLbl="trBgShp" presStyleIdx="0" presStyleCnt="1"/>
      <dgm:spPr/>
    </dgm:pt>
    <dgm:pt modelId="{1FCDFBFC-7B55-43E2-A958-C647C55ADB71}" type="pres">
      <dgm:prSet presAssocID="{BF0D62EB-0234-443C-A633-81B101D6A7C2}" presName="arrow1" presStyleLbl="fgShp" presStyleIdx="0" presStyleCnt="1"/>
      <dgm:spPr/>
    </dgm:pt>
    <dgm:pt modelId="{EDED6BB0-4E20-4C65-A70F-C491550FE4A0}" type="pres">
      <dgm:prSet presAssocID="{BF0D62EB-0234-443C-A633-81B101D6A7C2}" presName="rectangle" presStyleLbl="revTx" presStyleIdx="0" presStyleCnt="1">
        <dgm:presLayoutVars>
          <dgm:bulletEnabled val="1"/>
        </dgm:presLayoutVars>
      </dgm:prSet>
      <dgm:spPr/>
    </dgm:pt>
    <dgm:pt modelId="{C9E55C22-0721-4F0A-B1F5-DC5F8DEE8D99}" type="pres">
      <dgm:prSet presAssocID="{4D0AC098-411E-4AFD-AB37-29F703E76561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A1EDF1-E5F6-454B-8109-C56BBB3C6186}" type="pres">
      <dgm:prSet presAssocID="{55CFADAA-7673-44B0-8FFA-152FFEEC3059}" presName="item2" presStyleLbl="node1" presStyleIdx="1" presStyleCnt="3">
        <dgm:presLayoutVars>
          <dgm:bulletEnabled val="1"/>
        </dgm:presLayoutVars>
      </dgm:prSet>
      <dgm:spPr/>
    </dgm:pt>
    <dgm:pt modelId="{0DD51EE9-9FD5-4548-9064-3B5D342E6AA8}" type="pres">
      <dgm:prSet presAssocID="{7DBB8317-3987-42D7-B094-B9675629E930}" presName="item3" presStyleLbl="node1" presStyleIdx="2" presStyleCnt="3">
        <dgm:presLayoutVars>
          <dgm:bulletEnabled val="1"/>
        </dgm:presLayoutVars>
      </dgm:prSet>
      <dgm:spPr/>
    </dgm:pt>
    <dgm:pt modelId="{C003ED60-C843-4B06-ADDB-B4B8462F946A}" type="pres">
      <dgm:prSet presAssocID="{BF0D62EB-0234-443C-A633-81B101D6A7C2}" presName="funnel" presStyleLbl="trAlignAcc1" presStyleIdx="0" presStyleCnt="1"/>
      <dgm:spPr/>
    </dgm:pt>
  </dgm:ptLst>
  <dgm:cxnLst>
    <dgm:cxn modelId="{47CD6EA6-6DF7-4D4F-8C48-2F2F0733083D}" srcId="{BF0D62EB-0234-443C-A633-81B101D6A7C2}" destId="{4D0AC098-411E-4AFD-AB37-29F703E76561}" srcOrd="1" destOrd="0" parTransId="{01B76DE6-A5D4-4BB2-A59D-04B8AA4F9DBC}" sibTransId="{D40C24D9-2922-4AC9-9E26-F592CA3020DD}"/>
    <dgm:cxn modelId="{29438620-6365-494E-A1BF-2E4617AD89BD}" srcId="{BF0D62EB-0234-443C-A633-81B101D6A7C2}" destId="{7DBB8317-3987-42D7-B094-B9675629E930}" srcOrd="3" destOrd="0" parTransId="{F3543CD7-E292-4DD2-9D9C-9B193187CAF7}" sibTransId="{A8B18CB0-53D4-4831-A867-8D4A585FE203}"/>
    <dgm:cxn modelId="{DE2B6279-05D3-4A20-AA15-D912C1BD8732}" srcId="{BF0D62EB-0234-443C-A633-81B101D6A7C2}" destId="{2B1FBE16-A4D2-4AE7-95F9-B50DC5FC3074}" srcOrd="0" destOrd="0" parTransId="{2BA11C05-31E5-48FD-8F15-01DF4101FC44}" sibTransId="{E39FE3D5-E6ED-420F-B4A8-1B7B06FFC8E8}"/>
    <dgm:cxn modelId="{1806476F-DB2E-4523-B2D8-1CD2B6419727}" type="presOf" srcId="{BF0D62EB-0234-443C-A633-81B101D6A7C2}" destId="{8149D621-F449-435E-B5CE-1D4403606976}" srcOrd="0" destOrd="0" presId="urn:microsoft.com/office/officeart/2005/8/layout/funnel1"/>
    <dgm:cxn modelId="{41DDD5BA-0E8D-47A4-8F17-45169BED2206}" type="presOf" srcId="{55CFADAA-7673-44B0-8FFA-152FFEEC3059}" destId="{C9E55C22-0721-4F0A-B1F5-DC5F8DEE8D99}" srcOrd="0" destOrd="0" presId="urn:microsoft.com/office/officeart/2005/8/layout/funnel1"/>
    <dgm:cxn modelId="{1D1FF3B5-601A-4385-841C-AE119A9A9CC5}" type="presOf" srcId="{4D0AC098-411E-4AFD-AB37-29F703E76561}" destId="{A2A1EDF1-E5F6-454B-8109-C56BBB3C6186}" srcOrd="0" destOrd="0" presId="urn:microsoft.com/office/officeart/2005/8/layout/funnel1"/>
    <dgm:cxn modelId="{7F556D4B-3869-4756-8919-3353EF0027C5}" srcId="{BF0D62EB-0234-443C-A633-81B101D6A7C2}" destId="{55CFADAA-7673-44B0-8FFA-152FFEEC3059}" srcOrd="2" destOrd="0" parTransId="{56DEA0E5-8B41-44C3-9A4B-C17A5E4AB94E}" sibTransId="{E135DA2F-C4AC-4253-919F-B34DDAF3153A}"/>
    <dgm:cxn modelId="{2152704F-D575-4FEA-8D53-D53C5EAA738E}" type="presOf" srcId="{2B1FBE16-A4D2-4AE7-95F9-B50DC5FC3074}" destId="{0DD51EE9-9FD5-4548-9064-3B5D342E6AA8}" srcOrd="0" destOrd="0" presId="urn:microsoft.com/office/officeart/2005/8/layout/funnel1"/>
    <dgm:cxn modelId="{084C7F1D-80FB-4957-80DF-542A85287413}" type="presOf" srcId="{7DBB8317-3987-42D7-B094-B9675629E930}" destId="{EDED6BB0-4E20-4C65-A70F-C491550FE4A0}" srcOrd="0" destOrd="0" presId="urn:microsoft.com/office/officeart/2005/8/layout/funnel1"/>
    <dgm:cxn modelId="{8B02EF91-72B2-4F76-9ED3-BF6BADF17C0E}" type="presParOf" srcId="{8149D621-F449-435E-B5CE-1D4403606976}" destId="{B9B72B28-8FA6-4914-BADF-93A7AB5232F4}" srcOrd="0" destOrd="0" presId="urn:microsoft.com/office/officeart/2005/8/layout/funnel1"/>
    <dgm:cxn modelId="{FAD7E1CB-382B-44FA-BF5E-C6ABB0E81E41}" type="presParOf" srcId="{8149D621-F449-435E-B5CE-1D4403606976}" destId="{1FCDFBFC-7B55-43E2-A958-C647C55ADB71}" srcOrd="1" destOrd="0" presId="urn:microsoft.com/office/officeart/2005/8/layout/funnel1"/>
    <dgm:cxn modelId="{2874FA57-B09F-4306-ADEE-69F93CE7E5AF}" type="presParOf" srcId="{8149D621-F449-435E-B5CE-1D4403606976}" destId="{EDED6BB0-4E20-4C65-A70F-C491550FE4A0}" srcOrd="2" destOrd="0" presId="urn:microsoft.com/office/officeart/2005/8/layout/funnel1"/>
    <dgm:cxn modelId="{F7A610E6-1777-4B4C-AB2C-DE690DC0CE89}" type="presParOf" srcId="{8149D621-F449-435E-B5CE-1D4403606976}" destId="{C9E55C22-0721-4F0A-B1F5-DC5F8DEE8D99}" srcOrd="3" destOrd="0" presId="urn:microsoft.com/office/officeart/2005/8/layout/funnel1"/>
    <dgm:cxn modelId="{E2ED08A4-49E6-40DF-A754-50E1ADF1A648}" type="presParOf" srcId="{8149D621-F449-435E-B5CE-1D4403606976}" destId="{A2A1EDF1-E5F6-454B-8109-C56BBB3C6186}" srcOrd="4" destOrd="0" presId="urn:microsoft.com/office/officeart/2005/8/layout/funnel1"/>
    <dgm:cxn modelId="{4003B596-195D-4A3D-9194-72B5B182402A}" type="presParOf" srcId="{8149D621-F449-435E-B5CE-1D4403606976}" destId="{0DD51EE9-9FD5-4548-9064-3B5D342E6AA8}" srcOrd="5" destOrd="0" presId="urn:microsoft.com/office/officeart/2005/8/layout/funnel1"/>
    <dgm:cxn modelId="{98521A11-E1A2-4C0A-A7C2-F14843831B69}" type="presParOf" srcId="{8149D621-F449-435E-B5CE-1D4403606976}" destId="{C003ED60-C843-4B06-ADDB-B4B8462F946A}" srcOrd="6" destOrd="0" presId="urn:microsoft.com/office/officeart/2005/8/layout/funnel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F0D62EB-0234-443C-A633-81B101D6A7C2}" type="doc">
      <dgm:prSet loTypeId="urn:microsoft.com/office/officeart/2005/8/layout/funnel1" loCatId="relationship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B1FBE16-A4D2-4AE7-95F9-B50DC5FC3074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2BA11C05-31E5-48FD-8F15-01DF4101FC44}" type="parTrans" cxnId="{DE2B6279-05D3-4A20-AA15-D912C1BD8732}">
      <dgm:prSet/>
      <dgm:spPr/>
      <dgm:t>
        <a:bodyPr/>
        <a:lstStyle/>
        <a:p>
          <a:endParaRPr lang="ru-RU"/>
        </a:p>
      </dgm:t>
    </dgm:pt>
    <dgm:pt modelId="{E39FE3D5-E6ED-420F-B4A8-1B7B06FFC8E8}" type="sibTrans" cxnId="{DE2B6279-05D3-4A20-AA15-D912C1BD8732}">
      <dgm:prSet/>
      <dgm:spPr/>
      <dgm:t>
        <a:bodyPr/>
        <a:lstStyle/>
        <a:p>
          <a:endParaRPr lang="ru-RU"/>
        </a:p>
      </dgm:t>
    </dgm:pt>
    <dgm:pt modelId="{7DBB8317-3987-42D7-B094-B9675629E930}">
      <dgm:prSet phldrT="[Текст]" custT="1"/>
      <dgm:spPr/>
      <dgm:t>
        <a:bodyPr/>
        <a:lstStyle/>
        <a:p>
          <a:r>
            <a:rPr lang="uk-UA" sz="5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ДІЄВІДМІНА</a:t>
          </a:r>
          <a:endParaRPr lang="ru-RU" sz="5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3543CD7-E292-4DD2-9D9C-9B193187CAF7}" type="parTrans" cxnId="{29438620-6365-494E-A1BF-2E4617AD89BD}">
      <dgm:prSet/>
      <dgm:spPr/>
      <dgm:t>
        <a:bodyPr/>
        <a:lstStyle/>
        <a:p>
          <a:endParaRPr lang="ru-RU"/>
        </a:p>
      </dgm:t>
    </dgm:pt>
    <dgm:pt modelId="{A8B18CB0-53D4-4831-A867-8D4A585FE203}" type="sibTrans" cxnId="{29438620-6365-494E-A1BF-2E4617AD89BD}">
      <dgm:prSet/>
      <dgm:spPr/>
      <dgm:t>
        <a:bodyPr/>
        <a:lstStyle/>
        <a:p>
          <a:endParaRPr lang="ru-RU"/>
        </a:p>
      </dgm:t>
    </dgm:pt>
    <dgm:pt modelId="{55CFADAA-7673-44B0-8FFA-152FFEEC3059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56DEA0E5-8B41-44C3-9A4B-C17A5E4AB94E}" type="parTrans" cxnId="{7F556D4B-3869-4756-8919-3353EF0027C5}">
      <dgm:prSet/>
      <dgm:spPr/>
      <dgm:t>
        <a:bodyPr/>
        <a:lstStyle/>
        <a:p>
          <a:endParaRPr lang="ru-RU"/>
        </a:p>
      </dgm:t>
    </dgm:pt>
    <dgm:pt modelId="{E135DA2F-C4AC-4253-919F-B34DDAF3153A}" type="sibTrans" cxnId="{7F556D4B-3869-4756-8919-3353EF0027C5}">
      <dgm:prSet/>
      <dgm:spPr/>
      <dgm:t>
        <a:bodyPr/>
        <a:lstStyle/>
        <a:p>
          <a:endParaRPr lang="ru-RU"/>
        </a:p>
      </dgm:t>
    </dgm:pt>
    <dgm:pt modelId="{8149D621-F449-435E-B5CE-1D4403606976}" type="pres">
      <dgm:prSet presAssocID="{BF0D62EB-0234-443C-A633-81B101D6A7C2}" presName="Name0" presStyleCnt="0">
        <dgm:presLayoutVars>
          <dgm:chMax val="4"/>
          <dgm:resizeHandles val="exact"/>
        </dgm:presLayoutVars>
      </dgm:prSet>
      <dgm:spPr/>
    </dgm:pt>
    <dgm:pt modelId="{B9B72B28-8FA6-4914-BADF-93A7AB5232F4}" type="pres">
      <dgm:prSet presAssocID="{BF0D62EB-0234-443C-A633-81B101D6A7C2}" presName="ellipse" presStyleLbl="trBgShp" presStyleIdx="0" presStyleCnt="1"/>
      <dgm:spPr/>
    </dgm:pt>
    <dgm:pt modelId="{1FCDFBFC-7B55-43E2-A958-C647C55ADB71}" type="pres">
      <dgm:prSet presAssocID="{BF0D62EB-0234-443C-A633-81B101D6A7C2}" presName="arrow1" presStyleLbl="fgShp" presStyleIdx="0" presStyleCnt="1"/>
      <dgm:spPr/>
    </dgm:pt>
    <dgm:pt modelId="{EDED6BB0-4E20-4C65-A70F-C491550FE4A0}" type="pres">
      <dgm:prSet presAssocID="{BF0D62EB-0234-443C-A633-81B101D6A7C2}" presName="rectangle" presStyleLbl="revTx" presStyleIdx="0" presStyleCnt="1" custScaleX="195301">
        <dgm:presLayoutVars>
          <dgm:bulletEnabled val="1"/>
        </dgm:presLayoutVars>
      </dgm:prSet>
      <dgm:spPr/>
    </dgm:pt>
    <dgm:pt modelId="{88976FFA-CC48-42C5-BF7A-CA795676CD19}" type="pres">
      <dgm:prSet presAssocID="{55CFADAA-7673-44B0-8FFA-152FFEEC3059}" presName="item1" presStyleLbl="node1" presStyleIdx="0" presStyleCnt="2">
        <dgm:presLayoutVars>
          <dgm:bulletEnabled val="1"/>
        </dgm:presLayoutVars>
      </dgm:prSet>
      <dgm:spPr/>
    </dgm:pt>
    <dgm:pt modelId="{35A000F3-650C-48E9-AFD1-AB138B1309D5}" type="pres">
      <dgm:prSet presAssocID="{7DBB8317-3987-42D7-B094-B9675629E930}" presName="item2" presStyleLbl="node1" presStyleIdx="1" presStyleCnt="2">
        <dgm:presLayoutVars>
          <dgm:bulletEnabled val="1"/>
        </dgm:presLayoutVars>
      </dgm:prSet>
      <dgm:spPr/>
    </dgm:pt>
    <dgm:pt modelId="{C003ED60-C843-4B06-ADDB-B4B8462F946A}" type="pres">
      <dgm:prSet presAssocID="{BF0D62EB-0234-443C-A633-81B101D6A7C2}" presName="funnel" presStyleLbl="trAlignAcc1" presStyleIdx="0" presStyleCnt="1"/>
      <dgm:spPr/>
    </dgm:pt>
  </dgm:ptLst>
  <dgm:cxnLst>
    <dgm:cxn modelId="{26D5462C-C5CD-4C37-8143-60A2E5515D57}" type="presOf" srcId="{7DBB8317-3987-42D7-B094-B9675629E930}" destId="{EDED6BB0-4E20-4C65-A70F-C491550FE4A0}" srcOrd="0" destOrd="0" presId="urn:microsoft.com/office/officeart/2005/8/layout/funnel1"/>
    <dgm:cxn modelId="{29438620-6365-494E-A1BF-2E4617AD89BD}" srcId="{BF0D62EB-0234-443C-A633-81B101D6A7C2}" destId="{7DBB8317-3987-42D7-B094-B9675629E930}" srcOrd="2" destOrd="0" parTransId="{F3543CD7-E292-4DD2-9D9C-9B193187CAF7}" sibTransId="{A8B18CB0-53D4-4831-A867-8D4A585FE203}"/>
    <dgm:cxn modelId="{F3AB0BF9-23FF-4E37-84CB-B216A6F0FC1F}" type="presOf" srcId="{BF0D62EB-0234-443C-A633-81B101D6A7C2}" destId="{8149D621-F449-435E-B5CE-1D4403606976}" srcOrd="0" destOrd="0" presId="urn:microsoft.com/office/officeart/2005/8/layout/funnel1"/>
    <dgm:cxn modelId="{DE2B6279-05D3-4A20-AA15-D912C1BD8732}" srcId="{BF0D62EB-0234-443C-A633-81B101D6A7C2}" destId="{2B1FBE16-A4D2-4AE7-95F9-B50DC5FC3074}" srcOrd="0" destOrd="0" parTransId="{2BA11C05-31E5-48FD-8F15-01DF4101FC44}" sibTransId="{E39FE3D5-E6ED-420F-B4A8-1B7B06FFC8E8}"/>
    <dgm:cxn modelId="{2A1DC9E3-D54F-4A24-A447-43B87662E734}" type="presOf" srcId="{2B1FBE16-A4D2-4AE7-95F9-B50DC5FC3074}" destId="{35A000F3-650C-48E9-AFD1-AB138B1309D5}" srcOrd="0" destOrd="0" presId="urn:microsoft.com/office/officeart/2005/8/layout/funnel1"/>
    <dgm:cxn modelId="{7F556D4B-3869-4756-8919-3353EF0027C5}" srcId="{BF0D62EB-0234-443C-A633-81B101D6A7C2}" destId="{55CFADAA-7673-44B0-8FFA-152FFEEC3059}" srcOrd="1" destOrd="0" parTransId="{56DEA0E5-8B41-44C3-9A4B-C17A5E4AB94E}" sibTransId="{E135DA2F-C4AC-4253-919F-B34DDAF3153A}"/>
    <dgm:cxn modelId="{90CDC14F-41C1-494B-B3C6-24C4192DDEDD}" type="presOf" srcId="{55CFADAA-7673-44B0-8FFA-152FFEEC3059}" destId="{88976FFA-CC48-42C5-BF7A-CA795676CD19}" srcOrd="0" destOrd="0" presId="urn:microsoft.com/office/officeart/2005/8/layout/funnel1"/>
    <dgm:cxn modelId="{2E421732-9FEA-4018-850A-2C75F15C277D}" type="presParOf" srcId="{8149D621-F449-435E-B5CE-1D4403606976}" destId="{B9B72B28-8FA6-4914-BADF-93A7AB5232F4}" srcOrd="0" destOrd="0" presId="urn:microsoft.com/office/officeart/2005/8/layout/funnel1"/>
    <dgm:cxn modelId="{0DA3AB82-9145-45E9-8C7E-CAFB27F7F09B}" type="presParOf" srcId="{8149D621-F449-435E-B5CE-1D4403606976}" destId="{1FCDFBFC-7B55-43E2-A958-C647C55ADB71}" srcOrd="1" destOrd="0" presId="urn:microsoft.com/office/officeart/2005/8/layout/funnel1"/>
    <dgm:cxn modelId="{BDF66F30-161F-45A5-859D-31E6F6FBCC82}" type="presParOf" srcId="{8149D621-F449-435E-B5CE-1D4403606976}" destId="{EDED6BB0-4E20-4C65-A70F-C491550FE4A0}" srcOrd="2" destOrd="0" presId="urn:microsoft.com/office/officeart/2005/8/layout/funnel1"/>
    <dgm:cxn modelId="{AB56C451-EEF2-4996-99C2-96C9B23976E9}" type="presParOf" srcId="{8149D621-F449-435E-B5CE-1D4403606976}" destId="{88976FFA-CC48-42C5-BF7A-CA795676CD19}" srcOrd="3" destOrd="0" presId="urn:microsoft.com/office/officeart/2005/8/layout/funnel1"/>
    <dgm:cxn modelId="{7FD80FF3-6D04-4CFB-9F8E-D18499B887DD}" type="presParOf" srcId="{8149D621-F449-435E-B5CE-1D4403606976}" destId="{35A000F3-650C-48E9-AFD1-AB138B1309D5}" srcOrd="4" destOrd="0" presId="urn:microsoft.com/office/officeart/2005/8/layout/funnel1"/>
    <dgm:cxn modelId="{B5EFD2E8-33E1-46E2-8717-ECBF43F014B8}" type="presParOf" srcId="{8149D621-F449-435E-B5CE-1D4403606976}" destId="{C003ED60-C843-4B06-ADDB-B4B8462F946A}" srcOrd="5" destOrd="0" presId="urn:microsoft.com/office/officeart/2005/8/layout/funnel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F0D62EB-0234-443C-A633-81B101D6A7C2}" type="doc">
      <dgm:prSet loTypeId="urn:microsoft.com/office/officeart/2005/8/layout/funnel1" loCatId="relationship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B1FBE16-A4D2-4AE7-95F9-B50DC5FC3074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2BA11C05-31E5-48FD-8F15-01DF4101FC44}" type="parTrans" cxnId="{DE2B6279-05D3-4A20-AA15-D912C1BD8732}">
      <dgm:prSet/>
      <dgm:spPr/>
      <dgm:t>
        <a:bodyPr/>
        <a:lstStyle/>
        <a:p>
          <a:endParaRPr lang="ru-RU"/>
        </a:p>
      </dgm:t>
    </dgm:pt>
    <dgm:pt modelId="{E39FE3D5-E6ED-420F-B4A8-1B7B06FFC8E8}" type="sibTrans" cxnId="{DE2B6279-05D3-4A20-AA15-D912C1BD8732}">
      <dgm:prSet/>
      <dgm:spPr/>
      <dgm:t>
        <a:bodyPr/>
        <a:lstStyle/>
        <a:p>
          <a:endParaRPr lang="ru-RU"/>
        </a:p>
      </dgm:t>
    </dgm:pt>
    <dgm:pt modelId="{4D0AC098-411E-4AFD-AB37-29F703E76561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01B76DE6-A5D4-4BB2-A59D-04B8AA4F9DBC}" type="parTrans" cxnId="{47CD6EA6-6DF7-4D4F-8C48-2F2F0733083D}">
      <dgm:prSet/>
      <dgm:spPr/>
      <dgm:t>
        <a:bodyPr/>
        <a:lstStyle/>
        <a:p>
          <a:endParaRPr lang="ru-RU"/>
        </a:p>
      </dgm:t>
    </dgm:pt>
    <dgm:pt modelId="{D40C24D9-2922-4AC9-9E26-F592CA3020DD}" type="sibTrans" cxnId="{47CD6EA6-6DF7-4D4F-8C48-2F2F0733083D}">
      <dgm:prSet/>
      <dgm:spPr/>
      <dgm:t>
        <a:bodyPr/>
        <a:lstStyle/>
        <a:p>
          <a:endParaRPr lang="ru-RU"/>
        </a:p>
      </dgm:t>
    </dgm:pt>
    <dgm:pt modelId="{7DBB8317-3987-42D7-B094-B9675629E930}">
      <dgm:prSet phldrT="[Текст]" custT="1"/>
      <dgm:spPr/>
      <dgm:t>
        <a:bodyPr/>
        <a:lstStyle/>
        <a:p>
          <a:r>
            <a:rPr lang="uk-UA" sz="5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СПОСІБ</a:t>
          </a:r>
          <a:endParaRPr lang="ru-RU" sz="5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3543CD7-E292-4DD2-9D9C-9B193187CAF7}" type="parTrans" cxnId="{29438620-6365-494E-A1BF-2E4617AD89BD}">
      <dgm:prSet/>
      <dgm:spPr/>
      <dgm:t>
        <a:bodyPr/>
        <a:lstStyle/>
        <a:p>
          <a:endParaRPr lang="ru-RU"/>
        </a:p>
      </dgm:t>
    </dgm:pt>
    <dgm:pt modelId="{A8B18CB0-53D4-4831-A867-8D4A585FE203}" type="sibTrans" cxnId="{29438620-6365-494E-A1BF-2E4617AD89BD}">
      <dgm:prSet/>
      <dgm:spPr/>
      <dgm:t>
        <a:bodyPr/>
        <a:lstStyle/>
        <a:p>
          <a:endParaRPr lang="ru-RU"/>
        </a:p>
      </dgm:t>
    </dgm:pt>
    <dgm:pt modelId="{55CFADAA-7673-44B0-8FFA-152FFEEC3059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56DEA0E5-8B41-44C3-9A4B-C17A5E4AB94E}" type="parTrans" cxnId="{7F556D4B-3869-4756-8919-3353EF0027C5}">
      <dgm:prSet/>
      <dgm:spPr/>
      <dgm:t>
        <a:bodyPr/>
        <a:lstStyle/>
        <a:p>
          <a:endParaRPr lang="ru-RU"/>
        </a:p>
      </dgm:t>
    </dgm:pt>
    <dgm:pt modelId="{E135DA2F-C4AC-4253-919F-B34DDAF3153A}" type="sibTrans" cxnId="{7F556D4B-3869-4756-8919-3353EF0027C5}">
      <dgm:prSet/>
      <dgm:spPr/>
      <dgm:t>
        <a:bodyPr/>
        <a:lstStyle/>
        <a:p>
          <a:endParaRPr lang="ru-RU"/>
        </a:p>
      </dgm:t>
    </dgm:pt>
    <dgm:pt modelId="{8149D621-F449-435E-B5CE-1D4403606976}" type="pres">
      <dgm:prSet presAssocID="{BF0D62EB-0234-443C-A633-81B101D6A7C2}" presName="Name0" presStyleCnt="0">
        <dgm:presLayoutVars>
          <dgm:chMax val="4"/>
          <dgm:resizeHandles val="exact"/>
        </dgm:presLayoutVars>
      </dgm:prSet>
      <dgm:spPr/>
    </dgm:pt>
    <dgm:pt modelId="{B9B72B28-8FA6-4914-BADF-93A7AB5232F4}" type="pres">
      <dgm:prSet presAssocID="{BF0D62EB-0234-443C-A633-81B101D6A7C2}" presName="ellipse" presStyleLbl="trBgShp" presStyleIdx="0" presStyleCnt="1"/>
      <dgm:spPr/>
    </dgm:pt>
    <dgm:pt modelId="{1FCDFBFC-7B55-43E2-A958-C647C55ADB71}" type="pres">
      <dgm:prSet presAssocID="{BF0D62EB-0234-443C-A633-81B101D6A7C2}" presName="arrow1" presStyleLbl="fgShp" presStyleIdx="0" presStyleCnt="1"/>
      <dgm:spPr/>
    </dgm:pt>
    <dgm:pt modelId="{EDED6BB0-4E20-4C65-A70F-C491550FE4A0}" type="pres">
      <dgm:prSet presAssocID="{BF0D62EB-0234-443C-A633-81B101D6A7C2}" presName="rectangle" presStyleLbl="revTx" presStyleIdx="0" presStyleCnt="1" custScaleX="115329">
        <dgm:presLayoutVars>
          <dgm:bulletEnabled val="1"/>
        </dgm:presLayoutVars>
      </dgm:prSet>
      <dgm:spPr/>
    </dgm:pt>
    <dgm:pt modelId="{C9E55C22-0721-4F0A-B1F5-DC5F8DEE8D99}" type="pres">
      <dgm:prSet presAssocID="{4D0AC098-411E-4AFD-AB37-29F703E76561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A1EDF1-E5F6-454B-8109-C56BBB3C6186}" type="pres">
      <dgm:prSet presAssocID="{55CFADAA-7673-44B0-8FFA-152FFEEC3059}" presName="item2" presStyleLbl="node1" presStyleIdx="1" presStyleCnt="3">
        <dgm:presLayoutVars>
          <dgm:bulletEnabled val="1"/>
        </dgm:presLayoutVars>
      </dgm:prSet>
      <dgm:spPr/>
    </dgm:pt>
    <dgm:pt modelId="{0DD51EE9-9FD5-4548-9064-3B5D342E6AA8}" type="pres">
      <dgm:prSet presAssocID="{7DBB8317-3987-42D7-B094-B9675629E930}" presName="item3" presStyleLbl="node1" presStyleIdx="2" presStyleCnt="3">
        <dgm:presLayoutVars>
          <dgm:bulletEnabled val="1"/>
        </dgm:presLayoutVars>
      </dgm:prSet>
      <dgm:spPr/>
    </dgm:pt>
    <dgm:pt modelId="{C003ED60-C843-4B06-ADDB-B4B8462F946A}" type="pres">
      <dgm:prSet presAssocID="{BF0D62EB-0234-443C-A633-81B101D6A7C2}" presName="funnel" presStyleLbl="trAlignAcc1" presStyleIdx="0" presStyleCnt="1"/>
      <dgm:spPr/>
    </dgm:pt>
  </dgm:ptLst>
  <dgm:cxnLst>
    <dgm:cxn modelId="{47CD6EA6-6DF7-4D4F-8C48-2F2F0733083D}" srcId="{BF0D62EB-0234-443C-A633-81B101D6A7C2}" destId="{4D0AC098-411E-4AFD-AB37-29F703E76561}" srcOrd="1" destOrd="0" parTransId="{01B76DE6-A5D4-4BB2-A59D-04B8AA4F9DBC}" sibTransId="{D40C24D9-2922-4AC9-9E26-F592CA3020DD}"/>
    <dgm:cxn modelId="{29438620-6365-494E-A1BF-2E4617AD89BD}" srcId="{BF0D62EB-0234-443C-A633-81B101D6A7C2}" destId="{7DBB8317-3987-42D7-B094-B9675629E930}" srcOrd="3" destOrd="0" parTransId="{F3543CD7-E292-4DD2-9D9C-9B193187CAF7}" sibTransId="{A8B18CB0-53D4-4831-A867-8D4A585FE203}"/>
    <dgm:cxn modelId="{DE2B6279-05D3-4A20-AA15-D912C1BD8732}" srcId="{BF0D62EB-0234-443C-A633-81B101D6A7C2}" destId="{2B1FBE16-A4D2-4AE7-95F9-B50DC5FC3074}" srcOrd="0" destOrd="0" parTransId="{2BA11C05-31E5-48FD-8F15-01DF4101FC44}" sibTransId="{E39FE3D5-E6ED-420F-B4A8-1B7B06FFC8E8}"/>
    <dgm:cxn modelId="{C44113AE-F367-44F2-9EB2-CA787703D687}" type="presOf" srcId="{4D0AC098-411E-4AFD-AB37-29F703E76561}" destId="{A2A1EDF1-E5F6-454B-8109-C56BBB3C6186}" srcOrd="0" destOrd="0" presId="urn:microsoft.com/office/officeart/2005/8/layout/funnel1"/>
    <dgm:cxn modelId="{7D4EDF4E-3B25-4058-BB1B-9F7722C517B0}" type="presOf" srcId="{2B1FBE16-A4D2-4AE7-95F9-B50DC5FC3074}" destId="{0DD51EE9-9FD5-4548-9064-3B5D342E6AA8}" srcOrd="0" destOrd="0" presId="urn:microsoft.com/office/officeart/2005/8/layout/funnel1"/>
    <dgm:cxn modelId="{8529CA62-EC1A-4A2E-A325-BD7183647CFA}" type="presOf" srcId="{BF0D62EB-0234-443C-A633-81B101D6A7C2}" destId="{8149D621-F449-435E-B5CE-1D4403606976}" srcOrd="0" destOrd="0" presId="urn:microsoft.com/office/officeart/2005/8/layout/funnel1"/>
    <dgm:cxn modelId="{7F556D4B-3869-4756-8919-3353EF0027C5}" srcId="{BF0D62EB-0234-443C-A633-81B101D6A7C2}" destId="{55CFADAA-7673-44B0-8FFA-152FFEEC3059}" srcOrd="2" destOrd="0" parTransId="{56DEA0E5-8B41-44C3-9A4B-C17A5E4AB94E}" sibTransId="{E135DA2F-C4AC-4253-919F-B34DDAF3153A}"/>
    <dgm:cxn modelId="{4D3A56DC-1CB3-4730-8937-8B5BA2EA3AC1}" type="presOf" srcId="{7DBB8317-3987-42D7-B094-B9675629E930}" destId="{EDED6BB0-4E20-4C65-A70F-C491550FE4A0}" srcOrd="0" destOrd="0" presId="urn:microsoft.com/office/officeart/2005/8/layout/funnel1"/>
    <dgm:cxn modelId="{42628A18-B3D1-43C1-83CF-5C9C76793799}" type="presOf" srcId="{55CFADAA-7673-44B0-8FFA-152FFEEC3059}" destId="{C9E55C22-0721-4F0A-B1F5-DC5F8DEE8D99}" srcOrd="0" destOrd="0" presId="urn:microsoft.com/office/officeart/2005/8/layout/funnel1"/>
    <dgm:cxn modelId="{6B52DD98-18CC-4066-803A-F81DF638399E}" type="presParOf" srcId="{8149D621-F449-435E-B5CE-1D4403606976}" destId="{B9B72B28-8FA6-4914-BADF-93A7AB5232F4}" srcOrd="0" destOrd="0" presId="urn:microsoft.com/office/officeart/2005/8/layout/funnel1"/>
    <dgm:cxn modelId="{DA55343A-D341-481D-9C2E-68BAF18C1849}" type="presParOf" srcId="{8149D621-F449-435E-B5CE-1D4403606976}" destId="{1FCDFBFC-7B55-43E2-A958-C647C55ADB71}" srcOrd="1" destOrd="0" presId="urn:microsoft.com/office/officeart/2005/8/layout/funnel1"/>
    <dgm:cxn modelId="{327AF001-2126-4C48-8F39-1B1BCAA301E4}" type="presParOf" srcId="{8149D621-F449-435E-B5CE-1D4403606976}" destId="{EDED6BB0-4E20-4C65-A70F-C491550FE4A0}" srcOrd="2" destOrd="0" presId="urn:microsoft.com/office/officeart/2005/8/layout/funnel1"/>
    <dgm:cxn modelId="{1C68BE75-5CAF-4E00-AEE6-204261AB0466}" type="presParOf" srcId="{8149D621-F449-435E-B5CE-1D4403606976}" destId="{C9E55C22-0721-4F0A-B1F5-DC5F8DEE8D99}" srcOrd="3" destOrd="0" presId="urn:microsoft.com/office/officeart/2005/8/layout/funnel1"/>
    <dgm:cxn modelId="{766A1CFD-9021-4832-826D-51B0DE62096C}" type="presParOf" srcId="{8149D621-F449-435E-B5CE-1D4403606976}" destId="{A2A1EDF1-E5F6-454B-8109-C56BBB3C6186}" srcOrd="4" destOrd="0" presId="urn:microsoft.com/office/officeart/2005/8/layout/funnel1"/>
    <dgm:cxn modelId="{967A09EC-2EA0-4BDD-B0C8-5D8122DC3B46}" type="presParOf" srcId="{8149D621-F449-435E-B5CE-1D4403606976}" destId="{0DD51EE9-9FD5-4548-9064-3B5D342E6AA8}" srcOrd="5" destOrd="0" presId="urn:microsoft.com/office/officeart/2005/8/layout/funnel1"/>
    <dgm:cxn modelId="{3BD3AA24-D012-4AAF-8566-C6F6528525CC}" type="presParOf" srcId="{8149D621-F449-435E-B5CE-1D4403606976}" destId="{C003ED60-C843-4B06-ADDB-B4B8462F946A}" srcOrd="6" destOrd="0" presId="urn:microsoft.com/office/officeart/2005/8/layout/funne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DED7B7-540F-4C44-AF3E-B0359CF34379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ABD84A-51CF-49DC-90CB-2B10A0B59A6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BD84A-51CF-49DC-90CB-2B10A0B59A67}" type="slidenum">
              <a:rPr lang="ru-RU" smtClean="0"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0A89D-8999-4D4C-8CDF-FBD14BFBE366}" type="datetimeFigureOut">
              <a:rPr lang="ru-RU" smtClean="0"/>
              <a:pPr/>
              <a:t>05.11.2016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33DE-5B10-4A15-B5E2-48D46DF30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0A89D-8999-4D4C-8CDF-FBD14BFBE366}" type="datetimeFigureOut">
              <a:rPr lang="ru-RU" smtClean="0"/>
              <a:pPr/>
              <a:t>05.11.2016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33DE-5B10-4A15-B5E2-48D46DF30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0A89D-8999-4D4C-8CDF-FBD14BFBE366}" type="datetimeFigureOut">
              <a:rPr lang="ru-RU" smtClean="0"/>
              <a:pPr/>
              <a:t>05.11.2016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33DE-5B10-4A15-B5E2-48D46DF30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0A89D-8999-4D4C-8CDF-FBD14BFBE366}" type="datetimeFigureOut">
              <a:rPr lang="ru-RU" smtClean="0"/>
              <a:pPr/>
              <a:t>05.11.2016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33DE-5B10-4A15-B5E2-48D46DF30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0A89D-8999-4D4C-8CDF-FBD14BFBE366}" type="datetimeFigureOut">
              <a:rPr lang="ru-RU" smtClean="0"/>
              <a:pPr/>
              <a:t>05.11.2016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33DE-5B10-4A15-B5E2-48D46DF30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0A89D-8999-4D4C-8CDF-FBD14BFBE366}" type="datetimeFigureOut">
              <a:rPr lang="ru-RU" smtClean="0"/>
              <a:pPr/>
              <a:t>05.11.2016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33DE-5B10-4A15-B5E2-48D46DF30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0A89D-8999-4D4C-8CDF-FBD14BFBE366}" type="datetimeFigureOut">
              <a:rPr lang="ru-RU" smtClean="0"/>
              <a:pPr/>
              <a:t>05.11.2016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33DE-5B10-4A15-B5E2-48D46DF30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0A89D-8999-4D4C-8CDF-FBD14BFBE366}" type="datetimeFigureOut">
              <a:rPr lang="ru-RU" smtClean="0"/>
              <a:pPr/>
              <a:t>05.11.2016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33DE-5B10-4A15-B5E2-48D46DF30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0A89D-8999-4D4C-8CDF-FBD14BFBE366}" type="datetimeFigureOut">
              <a:rPr lang="ru-RU" smtClean="0"/>
              <a:pPr/>
              <a:t>05.11.2016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33DE-5B10-4A15-B5E2-48D46DF30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0A89D-8999-4D4C-8CDF-FBD14BFBE366}" type="datetimeFigureOut">
              <a:rPr lang="ru-RU" smtClean="0"/>
              <a:pPr/>
              <a:t>05.11.2016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33DE-5B10-4A15-B5E2-48D46DF30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0A89D-8999-4D4C-8CDF-FBD14BFBE366}" type="datetimeFigureOut">
              <a:rPr lang="ru-RU" smtClean="0"/>
              <a:pPr/>
              <a:t>05.11.2016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33DE-5B10-4A15-B5E2-48D46DF30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0A89D-8999-4D4C-8CDF-FBD14BFBE366}" type="datetimeFigureOut">
              <a:rPr lang="ru-RU" smtClean="0"/>
              <a:pPr/>
              <a:t>05.11.2016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633DE-5B10-4A15-B5E2-48D46DF30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" Type="http://schemas.openxmlformats.org/officeDocument/2006/relationships/image" Target="../media/image4.jpeg"/><Relationship Id="rId16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openxmlformats.org/officeDocument/2006/relationships/slide" Target="slide4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QuickStyle" Target="../diagrams/quickStyle4.xml"/><Relationship Id="rId18" Type="http://schemas.openxmlformats.org/officeDocument/2006/relationships/diagramColors" Target="../diagrams/colors5.xml"/><Relationship Id="rId3" Type="http://schemas.openxmlformats.org/officeDocument/2006/relationships/diagramData" Target="../diagrams/data2.xml"/><Relationship Id="rId21" Type="http://schemas.openxmlformats.org/officeDocument/2006/relationships/diagramQuickStyle" Target="../diagrams/quickStyle6.xml"/><Relationship Id="rId7" Type="http://schemas.openxmlformats.org/officeDocument/2006/relationships/diagramData" Target="../diagrams/data3.xml"/><Relationship Id="rId12" Type="http://schemas.openxmlformats.org/officeDocument/2006/relationships/diagramLayout" Target="../diagrams/layout4.xml"/><Relationship Id="rId17" Type="http://schemas.openxmlformats.org/officeDocument/2006/relationships/diagramQuickStyle" Target="../diagrams/quickStyle5.xml"/><Relationship Id="rId2" Type="http://schemas.openxmlformats.org/officeDocument/2006/relationships/image" Target="../media/image9.jpeg"/><Relationship Id="rId16" Type="http://schemas.openxmlformats.org/officeDocument/2006/relationships/diagramLayout" Target="../diagrams/layout5.xml"/><Relationship Id="rId20" Type="http://schemas.openxmlformats.org/officeDocument/2006/relationships/diagramLayout" Target="../diagrams/layout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Data" Target="../diagrams/data4.xml"/><Relationship Id="rId5" Type="http://schemas.openxmlformats.org/officeDocument/2006/relationships/diagramQuickStyle" Target="../diagrams/quickStyle2.xml"/><Relationship Id="rId15" Type="http://schemas.openxmlformats.org/officeDocument/2006/relationships/diagramData" Target="../diagrams/data5.xml"/><Relationship Id="rId23" Type="http://schemas.openxmlformats.org/officeDocument/2006/relationships/slide" Target="slide4.xml"/><Relationship Id="rId10" Type="http://schemas.openxmlformats.org/officeDocument/2006/relationships/diagramColors" Target="../diagrams/colors3.xml"/><Relationship Id="rId19" Type="http://schemas.openxmlformats.org/officeDocument/2006/relationships/diagramData" Target="../diagrams/data6.xml"/><Relationship Id="rId4" Type="http://schemas.openxmlformats.org/officeDocument/2006/relationships/diagramLayout" Target="../diagrams/layout2.xml"/><Relationship Id="rId9" Type="http://schemas.openxmlformats.org/officeDocument/2006/relationships/diagramQuickStyle" Target="../diagrams/quickStyle3.xml"/><Relationship Id="rId14" Type="http://schemas.openxmlformats.org/officeDocument/2006/relationships/diagramColors" Target="../diagrams/colors4.xml"/><Relationship Id="rId22" Type="http://schemas.openxmlformats.org/officeDocument/2006/relationships/diagramColors" Target="../diagrams/colors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Результат пошуку зображень за запитом &quot;дім таємничих пригод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2974" y="0"/>
            <a:ext cx="1048137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214282" y="3929066"/>
            <a:ext cx="2286016" cy="2000264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-285784" y="4071942"/>
            <a:ext cx="33575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Gabriola" pitchFamily="82" charset="0"/>
              </a:rPr>
              <a:t>Дім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Gabriola" pitchFamily="82" charset="0"/>
              </a:rPr>
              <a:t>дієслівних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Gabriola" pitchFamily="82" charset="0"/>
              </a:rPr>
              <a:t>пригод</a:t>
            </a:r>
            <a:endParaRPr lang="ru-RU" sz="3600" b="1" dirty="0">
              <a:solidFill>
                <a:schemeClr val="bg1"/>
              </a:solidFill>
              <a:latin typeface="Gabriola" pitchFamily="82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1071538" y="3929066"/>
            <a:ext cx="285752" cy="28575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6200000" flipV="1">
            <a:off x="1357290" y="3929066"/>
            <a:ext cx="285752" cy="28575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285852" y="4143380"/>
            <a:ext cx="142876" cy="14287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Результат пошуку зображень за запитом &quot;волшебная комната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9600" y="0"/>
            <a:ext cx="1097279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934670"/>
            <a:ext cx="47596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Битва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магістрів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358214" y="214290"/>
            <a:ext cx="500066" cy="500066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Результат пошуку зображень за запитом &quot;комната волшебника анимация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571480"/>
            <a:ext cx="59886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Таємне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підземелля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2071678"/>
            <a:ext cx="7000924" cy="1855893"/>
          </a:xfrm>
          <a:prstGeom prst="rect">
            <a:avLst/>
          </a:prstGeom>
          <a:solidFill>
            <a:schemeClr val="accent3">
              <a:lumMod val="40000"/>
              <a:lumOff val="60000"/>
              <a:alpha val="72157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latin typeface="Times New Roman"/>
                <a:ea typeface="Calibri"/>
                <a:cs typeface="Times New Roman"/>
              </a:rPr>
              <a:t>Зробити розбір дієслова, як частини мови. </a:t>
            </a:r>
            <a:endParaRPr lang="ru-RU" sz="20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800" i="1" dirty="0" smtClean="0">
                <a:latin typeface="Times New Roman"/>
                <a:ea typeface="Calibri"/>
                <a:cs typeface="Times New Roman"/>
              </a:rPr>
              <a:t>Інструкція на ст. 54 підручника</a:t>
            </a:r>
            <a:endParaRPr lang="ru-RU" sz="20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800" b="1" i="1" dirty="0" smtClean="0">
                <a:latin typeface="Times New Roman"/>
                <a:ea typeface="Calibri"/>
                <a:cs typeface="Times New Roman"/>
              </a:rPr>
              <a:t>А осінь дощами нас зустрічає..</a:t>
            </a:r>
            <a:endParaRPr lang="ru-RU" sz="2000" dirty="0" smtClean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358214" y="214290"/>
            <a:ext cx="500066" cy="500066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Результат пошуку зображень за запитом &quot;комната волшебника анимация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57420" y="0"/>
            <a:ext cx="1219544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571480"/>
            <a:ext cx="53422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Дивна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бібліотека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358214" y="214290"/>
            <a:ext cx="500066" cy="500066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Результат пошуку зображень за запитом &quot;комната мага анимация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500042"/>
            <a:ext cx="57671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Кімната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чарівниці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Фразеології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4929198"/>
            <a:ext cx="7000924" cy="1360372"/>
          </a:xfrm>
          <a:prstGeom prst="rect">
            <a:avLst/>
          </a:prstGeom>
          <a:solidFill>
            <a:schemeClr val="accent3">
              <a:lumMod val="40000"/>
              <a:lumOff val="60000"/>
              <a:alpha val="72157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latin typeface="Times New Roman"/>
                <a:ea typeface="Calibri"/>
                <a:cs typeface="Times New Roman"/>
              </a:rPr>
              <a:t>Запишіть фразеологічні звороти, де б вживалися дієслова з 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не</a:t>
            </a:r>
            <a:r>
              <a:rPr lang="uk-UA" sz="2800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2000" dirty="0" smtClean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358214" y="214290"/>
            <a:ext cx="500066" cy="500066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Результат пошуку зображень за запитом &quot;волшебная комната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88924" y="0"/>
            <a:ext cx="10332924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00298" y="500042"/>
            <a:ext cx="37721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Заклинання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358214" y="214290"/>
            <a:ext cx="500066" cy="500066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Результат пошуку зображень за запитом &quot;комната волшебника анимация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85916" y="0"/>
            <a:ext cx="11430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5500702"/>
            <a:ext cx="7406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Кімната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загублених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слів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00496" y="1714488"/>
            <a:ext cx="32497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/>
                <a:solidFill>
                  <a:schemeClr val="accent3"/>
                </a:solidFill>
                <a:effectLst/>
              </a:rPr>
              <a:t>Хитрувати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642918"/>
            <a:ext cx="33034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/>
                <a:solidFill>
                  <a:schemeClr val="accent3"/>
                </a:solidFill>
                <a:effectLst/>
              </a:rPr>
              <a:t>Хитрувала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429000"/>
            <a:ext cx="46676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</a:rPr>
              <a:t>Перехитривши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628" y="500042"/>
            <a:ext cx="19640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/>
                <a:solidFill>
                  <a:schemeClr val="accent3"/>
                </a:solidFill>
              </a:rPr>
              <a:t>Хитро</a:t>
            </a:r>
            <a:endParaRPr lang="ru-RU" sz="5400" b="1" dirty="0" smtClean="0">
              <a:ln/>
              <a:solidFill>
                <a:schemeClr val="accent3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57752" y="4643446"/>
            <a:ext cx="45218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/>
                <a:solidFill>
                  <a:schemeClr val="accent3"/>
                </a:solidFill>
              </a:rPr>
              <a:t>Перехитрений</a:t>
            </a:r>
            <a:endParaRPr lang="ru-RU" sz="5400" b="1" dirty="0" smtClean="0">
              <a:ln/>
              <a:solidFill>
                <a:schemeClr val="accent3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2500306"/>
            <a:ext cx="26645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/>
                <a:solidFill>
                  <a:schemeClr val="accent3"/>
                </a:solidFill>
              </a:rPr>
              <a:t>Хитрість</a:t>
            </a:r>
            <a:endParaRPr lang="ru-RU" sz="5400" b="1" dirty="0" smtClean="0">
              <a:ln/>
              <a:solidFill>
                <a:schemeClr val="accent3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10139" y="1142984"/>
            <a:ext cx="33338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/>
                <a:solidFill>
                  <a:schemeClr val="accent3"/>
                </a:solidFill>
              </a:rPr>
              <a:t>Хитрувало</a:t>
            </a:r>
            <a:endParaRPr lang="ru-RU" sz="5400" b="1" dirty="0" smtClean="0">
              <a:ln/>
              <a:solidFill>
                <a:schemeClr val="accent3"/>
              </a:solidFill>
            </a:endParaRPr>
          </a:p>
        </p:txBody>
      </p:sp>
      <p:sp>
        <p:nvSpPr>
          <p:cNvPr id="14" name="Управляющая кнопка: домой 13">
            <a:hlinkClick r:id="rId3" action="ppaction://hlinksldjump" highlightClick="1"/>
          </p:cNvPr>
          <p:cNvSpPr/>
          <p:nvPr/>
        </p:nvSpPr>
        <p:spPr>
          <a:xfrm>
            <a:off x="8358214" y="214290"/>
            <a:ext cx="500066" cy="500066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Результат пошуку зображень за запитом &quot;комната волшебника анимация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57420" y="0"/>
            <a:ext cx="1320035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00298" y="500042"/>
            <a:ext cx="43719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Чарівна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книга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5643578"/>
            <a:ext cx="3714776" cy="587853"/>
          </a:xfrm>
          <a:prstGeom prst="rect">
            <a:avLst/>
          </a:prstGeom>
          <a:solidFill>
            <a:schemeClr val="accent3">
              <a:lumMod val="40000"/>
              <a:lumOff val="60000"/>
              <a:alpha val="72157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latin typeface="Times New Roman"/>
                <a:ea typeface="Calibri"/>
                <a:cs typeface="Times New Roman"/>
              </a:rPr>
              <a:t>Вправа 157, ст. 54.</a:t>
            </a: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358214" y="214290"/>
            <a:ext cx="500066" cy="500066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езультат пошуку зображень за запитом &quot;загадочная комната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57288" y="-241131"/>
            <a:ext cx="11358610" cy="709913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786050" y="357166"/>
            <a:ext cx="17972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Ключ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3071810"/>
            <a:ext cx="7929650" cy="3342453"/>
          </a:xfrm>
          <a:prstGeom prst="rect">
            <a:avLst/>
          </a:prstGeom>
          <a:solidFill>
            <a:schemeClr val="accent5">
              <a:lumMod val="40000"/>
              <a:lumOff val="60000"/>
              <a:alpha val="72157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latin typeface="Times New Roman"/>
                <a:ea typeface="Calibri"/>
                <a:cs typeface="Times New Roman"/>
              </a:rPr>
              <a:t>Завдання: 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виписати безособові дієслова</a:t>
            </a:r>
            <a:r>
              <a:rPr lang="uk-UA" sz="2800" dirty="0" smtClean="0">
                <a:latin typeface="Times New Roman"/>
                <a:ea typeface="Calibri"/>
                <a:cs typeface="Times New Roman"/>
              </a:rPr>
              <a:t>. Якщо правильно випишете слова, то з других букв отримаєте ключове слово.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latin typeface="Times New Roman"/>
                <a:ea typeface="Calibri"/>
                <a:cs typeface="Times New Roman"/>
              </a:rPr>
              <a:t>        Одягає,  малює,  смеркає, працює, оглядає,     хочеться, </a:t>
            </a:r>
            <a:r>
              <a:rPr lang="uk-UA" sz="2800" dirty="0" smtClean="0">
                <a:latin typeface="Times New Roman"/>
                <a:ea typeface="Calibri"/>
                <a:cs typeface="Times New Roman"/>
              </a:rPr>
              <a:t>рухається</a:t>
            </a:r>
            <a:r>
              <a:rPr lang="uk-UA" sz="2800" dirty="0" smtClean="0">
                <a:latin typeface="Times New Roman"/>
                <a:ea typeface="Calibri"/>
                <a:cs typeface="Times New Roman"/>
              </a:rPr>
              <a:t>, обманює, світає, допомагає,  вітає, замело, гріє. </a:t>
            </a:r>
          </a:p>
          <a:p>
            <a:endParaRPr lang="ru-RU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358214" y="214290"/>
            <a:ext cx="500066" cy="500066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Результат пошуку зображень за запитом &quot;загадочная комната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862929"/>
            <a:ext cx="9144000" cy="772092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57356" y="5572140"/>
            <a:ext cx="51928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Примарні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літери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643050"/>
            <a:ext cx="7572428" cy="3342453"/>
          </a:xfrm>
          <a:prstGeom prst="rect">
            <a:avLst/>
          </a:prstGeom>
          <a:solidFill>
            <a:schemeClr val="accent5">
              <a:lumMod val="40000"/>
              <a:lumOff val="60000"/>
              <a:alpha val="72157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800" dirty="0" err="1" smtClean="0">
                <a:latin typeface="Times New Roman"/>
                <a:ea typeface="Calibri"/>
                <a:cs typeface="Times New Roman"/>
              </a:rPr>
              <a:t>Вмивают</a:t>
            </a:r>
            <a:r>
              <a:rPr lang="uk-UA" sz="2800" dirty="0" smtClean="0">
                <a:latin typeface="Times New Roman"/>
                <a:ea typeface="Calibri"/>
                <a:cs typeface="Times New Roman"/>
              </a:rPr>
              <a:t>…ся, вітаєш…ся, </a:t>
            </a:r>
            <a:r>
              <a:rPr lang="uk-UA" sz="2800" dirty="0" err="1" smtClean="0">
                <a:latin typeface="Times New Roman"/>
                <a:ea typeface="Calibri"/>
                <a:cs typeface="Times New Roman"/>
              </a:rPr>
              <a:t>посміхают</a:t>
            </a:r>
            <a:r>
              <a:rPr lang="uk-UA" sz="2800" dirty="0" smtClean="0">
                <a:latin typeface="Times New Roman"/>
                <a:ea typeface="Calibri"/>
                <a:cs typeface="Times New Roman"/>
              </a:rPr>
              <a:t>…ся, поч..</a:t>
            </a:r>
            <a:r>
              <a:rPr lang="uk-UA" sz="2800" dirty="0" err="1" smtClean="0">
                <a:latin typeface="Times New Roman"/>
                <a:ea typeface="Calibri"/>
                <a:cs typeface="Times New Roman"/>
              </a:rPr>
              <a:t>наєт</a:t>
            </a:r>
            <a:r>
              <a:rPr lang="uk-UA" sz="2800" dirty="0" smtClean="0">
                <a:latin typeface="Times New Roman"/>
                <a:ea typeface="Calibri"/>
                <a:cs typeface="Times New Roman"/>
              </a:rPr>
              <a:t>…ся, стел…</a:t>
            </a:r>
            <a:r>
              <a:rPr lang="uk-UA" sz="2800" dirty="0" err="1" smtClean="0">
                <a:latin typeface="Times New Roman"/>
                <a:ea typeface="Calibri"/>
                <a:cs typeface="Times New Roman"/>
              </a:rPr>
              <a:t>шся</a:t>
            </a:r>
            <a:r>
              <a:rPr lang="uk-UA" sz="2800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dirty="0" smtClean="0">
                <a:latin typeface="Times New Roman"/>
                <a:ea typeface="Calibri"/>
                <a:cs typeface="Times New Roman"/>
              </a:rPr>
              <a:t>диву…те</a:t>
            </a:r>
            <a:r>
              <a:rPr lang="uk-UA" sz="2800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dirty="0" err="1" smtClean="0">
                <a:latin typeface="Times New Roman"/>
                <a:ea typeface="Calibri"/>
                <a:cs typeface="Times New Roman"/>
              </a:rPr>
              <a:t>з’ясовуєт</a:t>
            </a:r>
            <a:r>
              <a:rPr lang="uk-UA" sz="2800" dirty="0" smtClean="0">
                <a:latin typeface="Times New Roman"/>
                <a:ea typeface="Calibri"/>
                <a:cs typeface="Times New Roman"/>
              </a:rPr>
              <a:t>…ся</a:t>
            </a:r>
            <a:r>
              <a:rPr lang="uk-UA" sz="2800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dirty="0" err="1" smtClean="0">
                <a:latin typeface="Times New Roman"/>
                <a:ea typeface="Calibri"/>
                <a:cs typeface="Times New Roman"/>
              </a:rPr>
              <a:t>сподіва</a:t>
            </a:r>
            <a:r>
              <a:rPr lang="uk-UA" sz="2800" dirty="0" smtClean="0">
                <a:latin typeface="Times New Roman"/>
                <a:ea typeface="Calibri"/>
                <a:cs typeface="Times New Roman"/>
              </a:rPr>
              <a:t>…</a:t>
            </a:r>
            <a:r>
              <a:rPr lang="uk-UA" sz="2800" dirty="0" err="1" smtClean="0">
                <a:latin typeface="Times New Roman"/>
                <a:ea typeface="Calibri"/>
                <a:cs typeface="Times New Roman"/>
              </a:rPr>
              <a:t>тесь</a:t>
            </a:r>
            <a:r>
              <a:rPr lang="uk-UA" sz="2800" dirty="0" smtClean="0">
                <a:latin typeface="Times New Roman"/>
                <a:ea typeface="Calibri"/>
                <a:cs typeface="Times New Roman"/>
              </a:rPr>
              <a:t>, стел…т…ся, не повернувся, не…навидіти, не…</a:t>
            </a:r>
            <a:r>
              <a:rPr lang="uk-UA" sz="2800" dirty="0" err="1" smtClean="0">
                <a:latin typeface="Times New Roman"/>
                <a:ea typeface="Calibri"/>
                <a:cs typeface="Times New Roman"/>
              </a:rPr>
              <a:t>зчутися</a:t>
            </a:r>
            <a:r>
              <a:rPr lang="uk-UA" sz="2800" dirty="0" smtClean="0">
                <a:latin typeface="Times New Roman"/>
                <a:ea typeface="Calibri"/>
                <a:cs typeface="Times New Roman"/>
              </a:rPr>
              <a:t>, не.. зрозуміти, дійти… б, полетів.. би, </a:t>
            </a:r>
            <a:r>
              <a:rPr lang="uk-UA" sz="2800" dirty="0" err="1" smtClean="0">
                <a:latin typeface="Times New Roman"/>
                <a:ea typeface="Calibri"/>
                <a:cs typeface="Times New Roman"/>
              </a:rPr>
              <a:t>кле</a:t>
            </a:r>
            <a:r>
              <a:rPr lang="uk-UA" sz="2800" dirty="0" smtClean="0">
                <a:latin typeface="Times New Roman"/>
                <a:ea typeface="Calibri"/>
                <a:cs typeface="Times New Roman"/>
              </a:rPr>
              <a:t>..те, зробив…би, спонука..</a:t>
            </a:r>
            <a:r>
              <a:rPr lang="uk-UA" sz="2800" dirty="0" err="1" smtClean="0">
                <a:latin typeface="Times New Roman"/>
                <a:ea typeface="Calibri"/>
                <a:cs typeface="Times New Roman"/>
              </a:rPr>
              <a:t>мо</a:t>
            </a:r>
            <a:r>
              <a:rPr lang="uk-UA" sz="2800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dirty="0" err="1" smtClean="0">
                <a:latin typeface="Times New Roman"/>
                <a:ea typeface="Calibri"/>
                <a:cs typeface="Times New Roman"/>
              </a:rPr>
              <a:t>говор</a:t>
            </a:r>
            <a:r>
              <a:rPr lang="uk-UA" sz="2800" dirty="0" smtClean="0">
                <a:latin typeface="Times New Roman"/>
                <a:ea typeface="Calibri"/>
                <a:cs typeface="Times New Roman"/>
              </a:rPr>
              <a:t>…те, жур…</a:t>
            </a:r>
            <a:r>
              <a:rPr lang="uk-UA" sz="2800" dirty="0" err="1" smtClean="0">
                <a:latin typeface="Times New Roman"/>
                <a:ea typeface="Calibri"/>
                <a:cs typeface="Times New Roman"/>
              </a:rPr>
              <a:t>мося</a:t>
            </a:r>
            <a:r>
              <a:rPr lang="uk-UA" sz="2800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endParaRPr lang="ru-RU" dirty="0"/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358214" y="214290"/>
            <a:ext cx="500066" cy="500066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Результат пошуку зображень за запитом &quot;загадочная комната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43106" y="0"/>
            <a:ext cx="1300446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428604"/>
            <a:ext cx="34408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Кімната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Злого мага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2857496"/>
            <a:ext cx="7643866" cy="3065455"/>
          </a:xfrm>
          <a:prstGeom prst="rect">
            <a:avLst/>
          </a:prstGeom>
          <a:solidFill>
            <a:schemeClr val="accent4">
              <a:lumMod val="20000"/>
              <a:lumOff val="80000"/>
              <a:alpha val="72157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Читаїш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пишиш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мудруїш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любишь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знаїш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намагаєся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прагниш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сповідуєшься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периконуєшь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пишите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сдивувавсяб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дивиця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збераєця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вяне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ріжь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вдарь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прениси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зкину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счешіть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їште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невідвідав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неприйшов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не </a:t>
            </a:r>
            <a:r>
              <a:rPr lang="uk-UA" sz="2800" b="1" dirty="0" err="1" smtClean="0">
                <a:latin typeface="Times New Roman"/>
                <a:ea typeface="Calibri"/>
                <a:cs typeface="Times New Roman"/>
              </a:rPr>
              <a:t>зчувся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, не волити, не дописати, не здужати.</a:t>
            </a: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358214" y="214290"/>
            <a:ext cx="500066" cy="500066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Результат пошуку зображень за запитом &quot;тайная дверь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34303" cy="6858000"/>
          </a:xfrm>
          <a:prstGeom prst="rect">
            <a:avLst/>
          </a:prstGeom>
          <a:noFill/>
        </p:spPr>
      </p:pic>
      <p:grpSp>
        <p:nvGrpSpPr>
          <p:cNvPr id="7" name="Группа 6"/>
          <p:cNvGrpSpPr/>
          <p:nvPr/>
        </p:nvGrpSpPr>
        <p:grpSpPr>
          <a:xfrm>
            <a:off x="571472" y="571480"/>
            <a:ext cx="8164282" cy="6500858"/>
            <a:chOff x="571472" y="564511"/>
            <a:chExt cx="8572528" cy="681794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42910" y="639433"/>
              <a:ext cx="8479722" cy="6143644"/>
            </a:xfrm>
            <a:prstGeom prst="rect">
              <a:avLst/>
            </a:prstGeom>
            <a:solidFill>
              <a:srgbClr val="FCD5B5">
                <a:alpha val="60000"/>
              </a:srgb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71472" y="564511"/>
              <a:ext cx="8572528" cy="6817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  <a:buFont typeface="Wingdings" pitchFamily="2" charset="2"/>
                <a:buChar char="v"/>
              </a:pP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у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якому стані використано дієслово </a:t>
              </a:r>
              <a:r>
                <a:rPr lang="uk-UA" sz="28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бачу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?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– 1 літера</a:t>
              </a:r>
              <a:endPara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spcAft>
                  <a:spcPts val="0"/>
                </a:spcAft>
                <a:buFont typeface="Wingdings" pitchFamily="2" charset="2"/>
                <a:buChar char="v"/>
              </a:pP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як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ще можна назвати початкову форму дієслова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?–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1 літера</a:t>
              </a:r>
              <a:endPara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spcAft>
                  <a:spcPts val="0"/>
                </a:spcAft>
                <a:buFont typeface="Wingdings" pitchFamily="2" charset="2"/>
                <a:buChar char="v"/>
              </a:pP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замініть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синонімічним слово  </a:t>
              </a:r>
              <a:r>
                <a:rPr lang="uk-UA" sz="28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маю –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1 слово</a:t>
              </a:r>
              <a:endPara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spcAft>
                  <a:spcPts val="0"/>
                </a:spcAft>
                <a:buFont typeface="Wingdings" pitchFamily="2" charset="2"/>
                <a:buChar char="v"/>
              </a:pP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що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буває умовним, наказовим і дійсним?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–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1 літера</a:t>
              </a:r>
              <a:endPara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spcAft>
                  <a:spcPts val="0"/>
                </a:spcAft>
                <a:buFont typeface="Wingdings" pitchFamily="2" charset="2"/>
                <a:buChar char="v"/>
              </a:pP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поставте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слово </a:t>
              </a:r>
              <a:r>
                <a:rPr lang="uk-UA" sz="28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лити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 у форму 3 ос. </a:t>
              </a:r>
              <a:r>
                <a:rPr lang="uk-UA" sz="28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теп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. часу: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1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літера </a:t>
              </a:r>
              <a:endPara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spcAft>
                  <a:spcPts val="0"/>
                </a:spcAft>
                <a:buFont typeface="Wingdings" pitchFamily="2" charset="2"/>
                <a:buChar char="v"/>
              </a:pP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коли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рід не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визначається?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- 4 літера</a:t>
              </a:r>
              <a:endPara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spcAft>
                  <a:spcPts val="0"/>
                </a:spcAft>
                <a:buFont typeface="Wingdings" pitchFamily="2" charset="2"/>
                <a:buChar char="v"/>
              </a:pP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що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можна визначити, поставивши слово у форму </a:t>
              </a:r>
              <a:endParaRPr lang="uk-UA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endParaRPr>
            </a:p>
            <a:p>
              <a:pPr>
                <a:spcAft>
                  <a:spcPts val="0"/>
                </a:spcAft>
              </a:pP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3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ос. </a:t>
              </a:r>
              <a:r>
                <a:rPr lang="uk-UA" sz="28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мн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. </a:t>
              </a:r>
              <a:r>
                <a:rPr lang="uk-UA" sz="28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теп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. часу?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-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4 літера</a:t>
              </a:r>
              <a:endPara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spcAft>
                  <a:spcPts val="0"/>
                </a:spcAft>
                <a:buFont typeface="Wingdings" pitchFamily="2" charset="2"/>
                <a:buChar char="v"/>
              </a:pP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до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якого виду відноситься слово </a:t>
              </a:r>
              <a:r>
                <a:rPr lang="uk-UA" sz="28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намалював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?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- </a:t>
              </a:r>
              <a:r>
                <a:rPr lang="uk-UA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4 літера</a:t>
              </a:r>
              <a:endPara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endParaRPr lang="ru-RU" dirty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Результат пошуку зображень за запитом &quot;анимация колдовство&quot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109728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00166" y="1928802"/>
            <a:ext cx="5786446" cy="2569934"/>
          </a:xfrm>
          <a:prstGeom prst="rect">
            <a:avLst/>
          </a:prstGeom>
          <a:solidFill>
            <a:srgbClr val="FFC000">
              <a:alpha val="72157"/>
            </a:srgb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Я  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зумів …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Я  знав …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Я  зрозумів,  що …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Найбільші  труднощі  я  відчув …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Мені  б  хотілося  ще …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Результат пошуку зображень за запитом &quot;анимация колдовство&quot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258322" cy="514351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Результат пошуку зображень за запитом &quot;тайная комната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214546" y="1571612"/>
          <a:ext cx="4857785" cy="2500329"/>
        </p:xfrm>
        <a:graphic>
          <a:graphicData uri="http://schemas.openxmlformats.org/drawingml/2006/table">
            <a:tbl>
              <a:tblPr firstRow="1" bandRow="1">
                <a:solidFill>
                  <a:srgbClr val="EACC82">
                    <a:alpha val="25882"/>
                  </a:srgbClr>
                </a:solidFill>
                <a:tableStyleId>{68D230F3-CF80-4859-8CE7-A43EE81993B5}</a:tableStyleId>
              </a:tblPr>
              <a:tblGrid>
                <a:gridCol w="971557"/>
                <a:gridCol w="971557"/>
                <a:gridCol w="971557"/>
                <a:gridCol w="971557"/>
                <a:gridCol w="971557"/>
              </a:tblGrid>
              <a:tr h="833443"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1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2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3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4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5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>
                        <a:alpha val="44000"/>
                      </a:srgbClr>
                    </a:solidFill>
                  </a:tcPr>
                </a:tc>
              </a:tr>
              <a:tr h="833443"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8" action="ppaction://hlinksldjump"/>
                        </a:rPr>
                        <a:t>6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9" action="ppaction://hlinksldjump"/>
                        </a:rPr>
                        <a:t>7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10" action="ppaction://hlinksldjump"/>
                        </a:rPr>
                        <a:t>8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9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10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>
                        <a:alpha val="44000"/>
                      </a:srgbClr>
                    </a:solidFill>
                  </a:tcPr>
                </a:tc>
              </a:tr>
              <a:tr h="833443"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13" action="ppaction://hlinksldjump"/>
                        </a:rPr>
                        <a:t>11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14" action="ppaction://hlinksldjump"/>
                        </a:rPr>
                        <a:t>12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15" action="ppaction://hlinksldjump"/>
                        </a:rPr>
                        <a:t>13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16" action="ppaction://hlinksldjump"/>
                        </a:rPr>
                        <a:t>14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17" action="ppaction://hlinksldjump"/>
                        </a:rPr>
                        <a:t>15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>
                        <a:alpha val="44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3" name="Управляющая кнопка: домой 12">
            <a:hlinkClick r:id="rId18" action="ppaction://hlinksldjump" highlightClick="1"/>
          </p:cNvPr>
          <p:cNvSpPr/>
          <p:nvPr/>
        </p:nvSpPr>
        <p:spPr>
          <a:xfrm>
            <a:off x="7643834" y="5572140"/>
            <a:ext cx="1000132" cy="857256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Результат пошуку зображень за запитом &quot;тайная комната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58299" cy="69151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43042" y="357166"/>
            <a:ext cx="60147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Примарна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вітальня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-571536" y="1357298"/>
          <a:ext cx="10358510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57158" y="1714488"/>
            <a:ext cx="8501122" cy="4461734"/>
          </a:xfrm>
          <a:prstGeom prst="rect">
            <a:avLst/>
          </a:prstGeom>
          <a:solidFill>
            <a:srgbClr val="FCD5B5">
              <a:alpha val="72157"/>
            </a:srgbClr>
          </a:solidFill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uk-UA" sz="2800" dirty="0" smtClean="0">
                <a:latin typeface="Times New Roman"/>
                <a:ea typeface="Calibri"/>
                <a:cs typeface="Times New Roman"/>
              </a:rPr>
              <a:t>префіксальним: летіти - долетіти, друкувати - надрукувати, холонути - охолонути, глянути - виглянути, кинути - вкинути; </a:t>
            </a:r>
            <a:endParaRPr lang="ru-RU" sz="2000" dirty="0" smtClean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uk-UA" sz="2800" dirty="0" smtClean="0">
                <a:latin typeface="Times New Roman"/>
                <a:ea typeface="Calibri"/>
                <a:cs typeface="Times New Roman"/>
              </a:rPr>
              <a:t>суфіксальним: обід — обідати, літо - літувати, білий - біліти, білити, охолодити - охолоджувати;</a:t>
            </a:r>
            <a:endParaRPr lang="ru-RU" sz="2000" dirty="0" smtClean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Wingdings"/>
              <a:buChar char=""/>
            </a:pPr>
            <a:r>
              <a:rPr lang="uk-UA" sz="2800" dirty="0" smtClean="0">
                <a:latin typeface="Times New Roman"/>
                <a:ea typeface="Calibri"/>
                <a:cs typeface="Times New Roman"/>
              </a:rPr>
              <a:t>префіксально-суфіксальним: земля — заземлити, смисл - осмислити, закон - узаконити, хапати — охопити.</a:t>
            </a:r>
            <a:endParaRPr lang="ru-RU" sz="2000" dirty="0" smtClean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85786" y="2357430"/>
            <a:ext cx="7925568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6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НОСИТИ</a:t>
            </a:r>
            <a:endParaRPr lang="ru-RU" sz="16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Управляющая кнопка: домой 11">
            <a:hlinkClick r:id="rId7" action="ppaction://hlinksldjump" highlightClick="1"/>
          </p:cNvPr>
          <p:cNvSpPr/>
          <p:nvPr/>
        </p:nvSpPr>
        <p:spPr>
          <a:xfrm>
            <a:off x="8358214" y="214290"/>
            <a:ext cx="500066" cy="500066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8" grpId="1">
        <p:bldAsOne/>
      </p:bldGraphic>
      <p:bldP spid="10" grpId="0" animBg="1"/>
      <p:bldP spid="10" grpId="1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Результат пошуку зображень за запитом &quot;комната волшебника анимация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4412" y="0"/>
            <a:ext cx="1111957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43042" y="357166"/>
            <a:ext cx="57136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Загублена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кімната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2071678"/>
            <a:ext cx="7000924" cy="2954655"/>
          </a:xfrm>
          <a:prstGeom prst="rect">
            <a:avLst/>
          </a:prstGeom>
          <a:solidFill>
            <a:schemeClr val="accent5">
              <a:lumMod val="60000"/>
              <a:lumOff val="40000"/>
              <a:alpha val="72157"/>
            </a:schemeClr>
          </a:solidFill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дієслів минулого часу;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дієслів майбутнього часу складної форми;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дієслів недоконаного виду;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безособових дієслів 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дієслів І дієвідміни;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дієслів умовного способу.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1266" name="Picture 2" descr="Результат пошуку зображень за запитом &quot;таймер анимация&quot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5057775"/>
            <a:ext cx="1905000" cy="1800225"/>
          </a:xfrm>
          <a:prstGeom prst="rect">
            <a:avLst/>
          </a:prstGeom>
          <a:noFill/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8358214" y="214290"/>
            <a:ext cx="500066" cy="500066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Результат пошуку зображень за запитом &quot;тайная комната&quot;"/>
          <p:cNvPicPr>
            <a:picLocks noChangeAspect="1" noChangeArrowheads="1"/>
          </p:cNvPicPr>
          <p:nvPr/>
        </p:nvPicPr>
        <p:blipFill>
          <a:blip r:embed="rId2"/>
          <a:srcRect b="6356"/>
          <a:stretch>
            <a:fillRect/>
          </a:stretch>
        </p:blipFill>
        <p:spPr bwMode="auto">
          <a:xfrm>
            <a:off x="0" y="0"/>
            <a:ext cx="9144000" cy="69071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9979" y="1500174"/>
            <a:ext cx="88340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Кімната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заклиначів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кольорів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358214" y="214290"/>
            <a:ext cx="500066" cy="500066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Результат пошуку зображень за запитом &quot;комната волшебника анимация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14544" y="0"/>
            <a:ext cx="1320035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00166" y="5715016"/>
            <a:ext cx="70689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Загадкова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лабораторія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4" y="142873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Содержимое 5"/>
          <p:cNvGraphicFramePr>
            <a:graphicFrameLocks/>
          </p:cNvGraphicFramePr>
          <p:nvPr/>
        </p:nvGraphicFramePr>
        <p:xfrm>
          <a:off x="500034" y="142873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Содержимое 5"/>
          <p:cNvGraphicFramePr>
            <a:graphicFrameLocks/>
          </p:cNvGraphicFramePr>
          <p:nvPr/>
        </p:nvGraphicFramePr>
        <p:xfrm>
          <a:off x="642910" y="150017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9" name="Содержимое 5"/>
          <p:cNvGraphicFramePr>
            <a:graphicFrameLocks/>
          </p:cNvGraphicFramePr>
          <p:nvPr/>
        </p:nvGraphicFramePr>
        <p:xfrm>
          <a:off x="914400" y="150017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graphicFrame>
        <p:nvGraphicFramePr>
          <p:cNvPr id="10" name="Содержимое 5"/>
          <p:cNvGraphicFramePr>
            <a:graphicFrameLocks/>
          </p:cNvGraphicFramePr>
          <p:nvPr/>
        </p:nvGraphicFramePr>
        <p:xfrm>
          <a:off x="914400" y="157161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sp>
        <p:nvSpPr>
          <p:cNvPr id="11" name="Управляющая кнопка: домой 10">
            <a:hlinkClick r:id="rId23" action="ppaction://hlinksldjump" highlightClick="1"/>
          </p:cNvPr>
          <p:cNvSpPr/>
          <p:nvPr/>
        </p:nvSpPr>
        <p:spPr>
          <a:xfrm>
            <a:off x="8358214" y="214290"/>
            <a:ext cx="500066" cy="500066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6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6" grpId="1">
        <p:bldAsOne/>
      </p:bldGraphic>
      <p:bldGraphic spid="7" grpId="0">
        <p:bldAsOne/>
      </p:bldGraphic>
      <p:bldGraphic spid="7" grpId="1">
        <p:bldAsOne/>
      </p:bldGraphic>
      <p:bldGraphic spid="8" grpId="0">
        <p:bldAsOne/>
      </p:bldGraphic>
      <p:bldGraphic spid="8" grpId="1">
        <p:bldAsOne/>
      </p:bldGraphic>
      <p:bldGraphic spid="9" grpId="0">
        <p:bldAsOne/>
      </p:bldGraphic>
      <p:bldGraphic spid="9" grpId="1">
        <p:bldAsOne/>
      </p:bldGraphic>
      <p:bldGraphic spid="10" grpId="0">
        <p:bldAsOne/>
      </p:bldGraphic>
      <p:bldGraphic spid="10" grpId="1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Результат пошуку зображень за запитом &quot;волшебная комната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86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5572140"/>
            <a:ext cx="74775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Кімната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заклиначів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часу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358214" y="214290"/>
            <a:ext cx="500066" cy="500066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471</Words>
  <Application>Microsoft Office PowerPoint</Application>
  <PresentationFormat>Экран (4:3)</PresentationFormat>
  <Paragraphs>98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SEWEN</dc:creator>
  <cp:lastModifiedBy>SEWEN</cp:lastModifiedBy>
  <cp:revision>13</cp:revision>
  <dcterms:created xsi:type="dcterms:W3CDTF">2016-11-03T19:10:31Z</dcterms:created>
  <dcterms:modified xsi:type="dcterms:W3CDTF">2016-11-05T14:33:36Z</dcterms:modified>
</cp:coreProperties>
</file>