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80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58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1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1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0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1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5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2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5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3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4C230-DAEC-4989-8603-9A5DFB7F5AD2}" type="datetimeFigureOut">
              <a:rPr lang="ru-RU" smtClean="0"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947F-5C45-4CBC-A9CD-328B13BC32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0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6150" y="1905000"/>
            <a:ext cx="8362950" cy="1981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приветствует </a:t>
            </a:r>
            <a:b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2-Г класс</a:t>
            </a:r>
            <a:endParaRPr lang="ru-RU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7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ролик Сохраним природу детя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5851" cy="6858000"/>
          </a:xfrm>
        </p:spPr>
      </p:pic>
    </p:spTree>
    <p:extLst>
      <p:ext uri="{BB962C8B-B14F-4D97-AF65-F5344CB8AC3E}">
        <p14:creationId xmlns:p14="http://schemas.microsoft.com/office/powerpoint/2010/main" val="20815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3219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1866900"/>
            <a:ext cx="10769600" cy="25463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КТД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живём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глобальном мире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мешай жить всему </a:t>
            </a:r>
            <a:r>
              <a:rPr lang="ru-RU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живому</a:t>
            </a:r>
            <a:r>
              <a:rPr lang="ru-RU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82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5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10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</Words>
  <Application>Microsoft Office PowerPoint</Application>
  <PresentationFormat>Широкоэкранный</PresentationFormat>
  <Paragraphs>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Вас приветствует  2-Г класс</vt:lpstr>
      <vt:lpstr>КТД «Мы живём в глобальном мире» Тема:  «Не мешай жить всему живому»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 приветствует  2-Г класс</dc:title>
  <dc:creator>RePack by Diakov</dc:creator>
  <cp:lastModifiedBy>RePack by Diakov</cp:lastModifiedBy>
  <cp:revision>7</cp:revision>
  <dcterms:created xsi:type="dcterms:W3CDTF">2015-03-09T19:37:32Z</dcterms:created>
  <dcterms:modified xsi:type="dcterms:W3CDTF">2018-01-13T17:47:42Z</dcterms:modified>
</cp:coreProperties>
</file>