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59" r:id="rId8"/>
    <p:sldId id="280" r:id="rId9"/>
    <p:sldId id="275" r:id="rId10"/>
    <p:sldId id="272" r:id="rId11"/>
    <p:sldId id="278" r:id="rId12"/>
    <p:sldId id="276" r:id="rId13"/>
    <p:sldId id="279" r:id="rId14"/>
    <p:sldId id="27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3CE4-3918-4F46-847B-85581D5CBED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0AF6-17BD-4389-A2B3-B31CFCD4C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3CE4-3918-4F46-847B-85581D5CBED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0AF6-17BD-4389-A2B3-B31CFCD4C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3CE4-3918-4F46-847B-85581D5CBED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0AF6-17BD-4389-A2B3-B31CFCD4C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3CE4-3918-4F46-847B-85581D5CBED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0AF6-17BD-4389-A2B3-B31CFCD4C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3CE4-3918-4F46-847B-85581D5CBED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0AF6-17BD-4389-A2B3-B31CFCD4C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3CE4-3918-4F46-847B-85581D5CBED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0AF6-17BD-4389-A2B3-B31CFCD4C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3CE4-3918-4F46-847B-85581D5CBED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0AF6-17BD-4389-A2B3-B31CFCD4C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3CE4-3918-4F46-847B-85581D5CBED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0AF6-17BD-4389-A2B3-B31CFCD4C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3CE4-3918-4F46-847B-85581D5CBED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0AF6-17BD-4389-A2B3-B31CFCD4C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3CE4-3918-4F46-847B-85581D5CBED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0AF6-17BD-4389-A2B3-B31CFCD4C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A3CE4-3918-4F46-847B-85581D5CBED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40AF6-17BD-4389-A2B3-B31CFCD4C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A3CE4-3918-4F46-847B-85581D5CBED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40AF6-17BD-4389-A2B3-B31CFCD4C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42.radikal.ru/i096/1204/41/9cea2b103cf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3857628"/>
            <a:ext cx="914400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Історичний</a:t>
            </a:r>
            <a:r>
              <a:rPr lang="ru-RU" sz="7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7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квест</a:t>
            </a:r>
            <a:endParaRPr lang="ru-RU" sz="7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7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Князі</a:t>
            </a:r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7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Русі</a:t>
            </a:r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</a:t>
            </a:r>
            <a:r>
              <a:rPr lang="ru-RU" sz="7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України</a:t>
            </a:r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7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42" name="Picture 2" descr="Картинки по запросу кий щек и хорив"/>
          <p:cNvPicPr>
            <a:picLocks noChangeAspect="1" noChangeArrowheads="1"/>
          </p:cNvPicPr>
          <p:nvPr/>
        </p:nvPicPr>
        <p:blipFill>
          <a:blip r:embed="rId3"/>
          <a:srcRect t="6564" b="15315"/>
          <a:stretch>
            <a:fillRect/>
          </a:stretch>
        </p:blipFill>
        <p:spPr bwMode="auto">
          <a:xfrm>
            <a:off x="4857752" y="214290"/>
            <a:ext cx="3308337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477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G:\Тиждень\7 клас\800x600_vbOz14F31hAn0Zb03bYM1.jpg"/>
          <p:cNvPicPr>
            <a:picLocks noChangeAspect="1" noChangeArrowheads="1"/>
          </p:cNvPicPr>
          <p:nvPr/>
        </p:nvPicPr>
        <p:blipFill>
          <a:blip r:embed="rId3"/>
          <a:srcRect r="29291"/>
          <a:stretch>
            <a:fillRect/>
          </a:stretch>
        </p:blipFill>
        <p:spPr bwMode="auto">
          <a:xfrm>
            <a:off x="428596" y="1285860"/>
            <a:ext cx="8200691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477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G:\Тиждень\7 клас\8svyatosla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785794"/>
            <a:ext cx="8327129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477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G:\Тиждень\7 клас\Jarosla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89891"/>
            <a:ext cx="7215238" cy="6113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477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Картинки по запросу князь ігор походи на константинопол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71480"/>
            <a:ext cx="8596374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14290"/>
            <a:ext cx="914400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7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Презентація</a:t>
            </a:r>
          </a:p>
          <a:p>
            <a:pPr algn="ctr"/>
            <a:r>
              <a:rPr lang="uk-UA" sz="7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роботи групи</a:t>
            </a:r>
            <a:endParaRPr lang="ru-RU" sz="7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8676" name="Picture 4" descr="Картинки по запросу групова робот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2357430"/>
            <a:ext cx="5238770" cy="4211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500042"/>
            <a:ext cx="914400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Локація</a:t>
            </a:r>
            <a:r>
              <a:rPr lang="ru-RU" sz="7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6</a:t>
            </a:r>
          </a:p>
          <a:p>
            <a:pPr algn="ctr"/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uk-UA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Історичні факти</a:t>
            </a:r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7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7652" name="Picture 4" descr="Картинки по запросу правила роботи в групі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714620"/>
            <a:ext cx="4857750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pic>
        <p:nvPicPr>
          <p:cNvPr id="9218" name="Picture 2" descr="Картинки по запросу правила роботи в групі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1857364"/>
            <a:ext cx="6696096" cy="47977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500042"/>
            <a:ext cx="9144000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Поділ</a:t>
            </a:r>
            <a:r>
              <a:rPr lang="ru-RU" sz="7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 </a:t>
            </a:r>
            <a:r>
              <a:rPr lang="ru-RU" sz="7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групи</a:t>
            </a:r>
            <a:endParaRPr lang="ru-RU" sz="7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500042"/>
            <a:ext cx="914400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Локація</a:t>
            </a:r>
            <a:r>
              <a:rPr lang="ru-RU" sz="7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1</a:t>
            </a:r>
          </a:p>
          <a:p>
            <a:pPr algn="ctr"/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7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Ім</a:t>
            </a:r>
            <a:r>
              <a:rPr lang="en-US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’</a:t>
            </a:r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князя»</a:t>
            </a:r>
            <a:endParaRPr lang="ru-RU" sz="7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3554" name="Picture 2" descr="Картинки по запросу правила роботи в групі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50" t="18373" r="5669" b="7874"/>
          <a:stretch>
            <a:fillRect/>
          </a:stretch>
        </p:blipFill>
        <p:spPr bwMode="auto">
          <a:xfrm>
            <a:off x="1571604" y="3000372"/>
            <a:ext cx="5701713" cy="33205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85728"/>
            <a:ext cx="914400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Локація</a:t>
            </a:r>
            <a:r>
              <a:rPr lang="ru-RU" sz="7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7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7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uk-UA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Прізвисько</a:t>
            </a:r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7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00034" y="2786058"/>
            <a:ext cx="3000395" cy="989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Великий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928662" y="3929066"/>
            <a:ext cx="3000395" cy="989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Мудрий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500166" y="5072074"/>
            <a:ext cx="3000395" cy="989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Старий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4786314" y="5072074"/>
            <a:ext cx="3000395" cy="989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Свята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5357818" y="3929066"/>
            <a:ext cx="3000395" cy="989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Хоробрий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5857884" y="2786058"/>
            <a:ext cx="3000395" cy="989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Віщий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14290"/>
            <a:ext cx="914400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Локація</a:t>
            </a:r>
            <a:r>
              <a:rPr lang="ru-RU" sz="7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3</a:t>
            </a:r>
          </a:p>
          <a:p>
            <a:pPr algn="ctr"/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uk-UA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Портрет</a:t>
            </a:r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князя»</a:t>
            </a:r>
            <a:endParaRPr lang="ru-RU" sz="7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D:\наши документы\КАТЯ\Творчі здобутки\Курси-сентябрь\Русь\18439_original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4214818"/>
            <a:ext cx="1689097" cy="1925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княгиня ольга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143380"/>
            <a:ext cx="1500198" cy="196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наши документы\КАТЯ\Творчі здобутки\Курси-сентябрь\Русь\knjaz_oleg2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4286256"/>
            <a:ext cx="1616992" cy="1822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наши документы\КАТЯ\Творчі здобутки\Курси-сентябрь\Русь\Sviatoslav1.jpg"/>
          <p:cNvPicPr/>
          <p:nvPr/>
        </p:nvPicPr>
        <p:blipFill>
          <a:blip r:embed="rId6"/>
          <a:srcRect l="6631" r="2210"/>
          <a:stretch>
            <a:fillRect/>
          </a:stretch>
        </p:blipFill>
        <p:spPr bwMode="auto">
          <a:xfrm>
            <a:off x="4786314" y="4286256"/>
            <a:ext cx="1602402" cy="186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наши документы\КАТЯ\Творчі здобутки\Курси-сентябрь\Русь\Yaroslav.jpg"/>
          <p:cNvPicPr/>
          <p:nvPr/>
        </p:nvPicPr>
        <p:blipFill>
          <a:blip r:embed="rId7" cstate="print">
            <a:clrChange>
              <a:clrFrom>
                <a:srgbClr val="FFFFC1"/>
              </a:clrFrom>
              <a:clrTo>
                <a:srgbClr val="FFFFC1">
                  <a:alpha val="0"/>
                </a:srgbClr>
              </a:clrTo>
            </a:clrChange>
          </a:blip>
          <a:srcRect l="2419" t="2380"/>
          <a:stretch>
            <a:fillRect/>
          </a:stretch>
        </p:blipFill>
        <p:spPr bwMode="auto">
          <a:xfrm>
            <a:off x="1643042" y="2357431"/>
            <a:ext cx="1702488" cy="172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D:\наши документы\КАТЯ\Творчі здобутки\Курси-сентябрь\Русь\5.png"/>
          <p:cNvPicPr/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500306"/>
            <a:ext cx="1664380" cy="173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85728"/>
            <a:ext cx="914400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Локація</a:t>
            </a:r>
            <a:r>
              <a:rPr lang="ru-RU" sz="7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uk-UA" sz="7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7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uk-UA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Роки правління</a:t>
            </a:r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7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00034" y="2786058"/>
            <a:ext cx="3000395" cy="989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980-1015 рр.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14348" y="3929066"/>
            <a:ext cx="3214709" cy="989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1019-1054 рр.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500166" y="5072074"/>
            <a:ext cx="3000395" cy="989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912-945 рр.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4786314" y="5072074"/>
            <a:ext cx="3000395" cy="989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945-964 рр.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5357818" y="3929066"/>
            <a:ext cx="3000395" cy="989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964-972 рр.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5857884" y="2786058"/>
            <a:ext cx="3000395" cy="989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882-912 рр.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pic>
        <p:nvPicPr>
          <p:cNvPr id="8198" name="Рисунок 11" descr="Картинки по запросу хрещення володимира у корсуні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571744"/>
            <a:ext cx="2000264" cy="1500198"/>
          </a:xfrm>
          <a:prstGeom prst="rect">
            <a:avLst/>
          </a:prstGeom>
          <a:noFill/>
        </p:spPr>
      </p:pic>
      <p:pic>
        <p:nvPicPr>
          <p:cNvPr id="8197" name="Рисунок 14" descr="Картинки по запросу віщий олег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571744"/>
            <a:ext cx="2248313" cy="1571636"/>
          </a:xfrm>
          <a:prstGeom prst="rect">
            <a:avLst/>
          </a:prstGeom>
          <a:noFill/>
        </p:spPr>
      </p:pic>
      <p:pic>
        <p:nvPicPr>
          <p:cNvPr id="8196" name="Рисунок 17" descr="Картинки по запросу ігор рюрикович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4498063"/>
            <a:ext cx="2300296" cy="1493175"/>
          </a:xfrm>
          <a:prstGeom prst="rect">
            <a:avLst/>
          </a:prstGeom>
          <a:noFill/>
        </p:spPr>
      </p:pic>
      <p:pic>
        <p:nvPicPr>
          <p:cNvPr id="8195" name="Рисунок 20" descr="Картинки по запросу святослав хоробрий і його військо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4643446"/>
            <a:ext cx="2794012" cy="1828808"/>
          </a:xfrm>
          <a:prstGeom prst="rect">
            <a:avLst/>
          </a:prstGeom>
          <a:noFill/>
        </p:spPr>
      </p:pic>
      <p:pic>
        <p:nvPicPr>
          <p:cNvPr id="8194" name="Рисунок 23" descr="Картинки по запросу княгиня ольга"/>
          <p:cNvPicPr>
            <a:picLocks noChangeAspect="1" noChangeArrowheads="1"/>
          </p:cNvPicPr>
          <p:nvPr/>
        </p:nvPicPr>
        <p:blipFill>
          <a:blip r:embed="rId7"/>
          <a:srcRect r="28346"/>
          <a:stretch>
            <a:fillRect/>
          </a:stretch>
        </p:blipFill>
        <p:spPr bwMode="auto">
          <a:xfrm>
            <a:off x="571472" y="2571744"/>
            <a:ext cx="2519563" cy="1500198"/>
          </a:xfrm>
          <a:prstGeom prst="rect">
            <a:avLst/>
          </a:prstGeom>
          <a:noFill/>
        </p:spPr>
      </p:pic>
      <p:pic>
        <p:nvPicPr>
          <p:cNvPr id="8193" name="Рисунок 26" descr="Картинки по запросу руська правда ярослава мудрого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5786" y="4400398"/>
            <a:ext cx="1928826" cy="1638465"/>
          </a:xfrm>
          <a:prstGeom prst="rect">
            <a:avLst/>
          </a:prstGeom>
          <a:noFill/>
        </p:spPr>
      </p:pic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Картка 1.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477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214290"/>
            <a:ext cx="914400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Локація</a:t>
            </a:r>
            <a:r>
              <a:rPr lang="ru-RU" sz="7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uk-UA" sz="7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7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uk-UA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Ілюстрація</a:t>
            </a:r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7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477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G:\Тиждень\7 клас\1899._Russian_konung_Oleg_by_Vasnetsov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71479"/>
            <a:ext cx="8215370" cy="5750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477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G:\Тиждень\7 клас\17603c4c193378a8c548af787c189105e8da592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8001056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78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Катюша</dc:creator>
  <cp:lastModifiedBy>Катюша</cp:lastModifiedBy>
  <cp:revision>20</cp:revision>
  <dcterms:created xsi:type="dcterms:W3CDTF">2014-11-23T16:59:15Z</dcterms:created>
  <dcterms:modified xsi:type="dcterms:W3CDTF">2017-12-04T20:26:24Z</dcterms:modified>
</cp:coreProperties>
</file>