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69" r:id="rId10"/>
    <p:sldId id="263" r:id="rId11"/>
    <p:sldId id="270" r:id="rId12"/>
    <p:sldId id="257" r:id="rId13"/>
    <p:sldId id="264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ld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ld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strips dir="ld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7EEE55E-D41A-4F8E-97F6-4B005DDB19C3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052A76F-9920-4A35-9BB7-BC3C90A4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ld"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561_Est_esche_i_plokhie_bakter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015_Pochemu_ty_mozhesh_zabolet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581_Odnoj_bakterii_dostatochn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589_Bud_zdorov_malysh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029_Bakterii_ochen_i_ochen_m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037_Vot_kaplja_vody_posmotri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042_Dlja_togo_chto_by_uvidet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051_Vot_tak_vygljadjat_raznye_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apa-vlad.narod.ru/Detskie_prezentatsii/Biologija.Morskie_zhiteli/Bakterii.files/510_Tysjacheletijami_chelovek_is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029604" cy="1894362"/>
          </a:xfrm>
        </p:spPr>
        <p:txBody>
          <a:bodyPr>
            <a:noAutofit/>
          </a:bodyPr>
          <a:lstStyle/>
          <a:p>
            <a:r>
              <a:rPr lang="uk-UA" sz="5400" dirty="0" err="1" smtClean="0">
                <a:latin typeface="Times New Roman" pitchFamily="18" charset="0"/>
                <a:cs typeface="Times New Roman" pitchFamily="18" charset="0"/>
              </a:rPr>
              <a:t>Бактерії-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друзі,</a:t>
            </a:r>
            <a:br>
              <a:rPr lang="uk-UA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5400" dirty="0" err="1" smtClean="0">
                <a:latin typeface="Times New Roman" pitchFamily="18" charset="0"/>
                <a:cs typeface="Times New Roman" pitchFamily="18" charset="0"/>
              </a:rPr>
              <a:t>бактерії-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вороги.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virus_jpg_4c8882f8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928934"/>
            <a:ext cx="4946665" cy="3709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Є ще й погані бактерії, які викликають різні хвороби, їх дуже багато в громадських місцях - на дверних ручках, візках в магазині, комп'ютерних мишках, поручнях в автобусі ....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Есть еще и плохие бактерии, которые вызывают разные болезни, их очень много в общественных местах – на дверных ручках, тележках в магазине, компьютерных мышках, поручнях в автобусе….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357562"/>
            <a:ext cx="528641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74097003_22df2745b1d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500306"/>
            <a:ext cx="5704835" cy="382589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14356"/>
            <a:ext cx="864396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Живуть бактерії  і на овочах і фруктах. Тож, перш ніж з’їсти смачненьке яблуко чи грушу, обов’язково помийте їх!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785794"/>
            <a:ext cx="778671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Чому ти можеш захворіти? Та тому, що скрізь є бактерії, які викликають різні хвороби!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Почему ты можешь заболеть? Да потому, что везде есть бактерии, которые вызывают разные болезни! Сейчас я подробно тебе расскажу кто такие бактерии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496"/>
            <a:ext cx="4386289" cy="304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85011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Однією бактерії достатньо, щоб ти серйозно захворів. Тому регулярно потрібно мити руки з милом і не можна брати брудні предмети в рот!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  <p:pic>
        <p:nvPicPr>
          <p:cNvPr id="3" name="Рисунок 2" descr="Одной бактерии достаточно, чтобы ты серьезно заболел. Поэтому регулярно нужно мыть руки с мылом и нельзя брать грязные предметы в рот!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643314"/>
            <a:ext cx="185738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071546"/>
            <a:ext cx="49822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Будь здоровий, малюк!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удь здоров, малыш!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071678"/>
            <a:ext cx="3081357" cy="36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Бактерії дуже і дуже маленькі, менше самих маленьких комах, навіть комашка в порівнянні з ними величезна, як гора.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актерии очень и очень маленькие, меньше самых маленьких насекомых,  даже букашка по сравнению с ними огромная, как гора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500438"/>
            <a:ext cx="4071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Ось крапля води, подивися, скільки на ній мікробів! Ти нічого не бачиш? Правильно, тому що мікроби дуже маленькі, менше крапельки, і їх так просто не розгледіти.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от капля воды, посмотри, сколько на ней микробов! Ты ничего не видишь? Правильно, потому что микробы очень маленькие, меньше капельки,  и их так просто не разглядеть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286124"/>
            <a:ext cx="22669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Для того, щоб побачити мікроби, нам потрібен спеціальний прилад - мікроскоп, який збільшує предмети в сотні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Для того, что бы увидеть микробы, нам нужен специальный прибор – микроскоп, который увеличивает предметы в сотни раз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143248"/>
            <a:ext cx="2881329" cy="3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Ось так виглядають різні мікроби і бактерії під мікроскопом.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от так выглядят разные микробы и бактерии под микроскопом.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714620"/>
            <a:ext cx="4600603" cy="33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929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Тисячоліттями людина використовувала молочні бактерії для створення багатьох молочних продуктів. Якщо в молоко додати різні бактерії вийдуть,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кисле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молоко, кефір, йогурт,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сир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Тысячелетиями человек использовал молочные бактерии для создания многих молочных продуктов. Если в молоко добавить разные бактерии получатся, сыр, простокваша, кефир, йогурт, творог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286124"/>
            <a:ext cx="278608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4792662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214686"/>
            <a:ext cx="8715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Йогурт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- найкорисніший кисломолочний продукт. Його люблять дорослі і діти. Протипоказань до застосування цей продукт не має, а іноді навіть застосовується як лікарський і косметичний засіб.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492922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Вадим\Школа\Здоровое питание\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6706" y="3786184"/>
            <a:ext cx="4967294" cy="307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актерії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використовують також для квашення овочів.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0_71582_dea822d4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000240"/>
            <a:ext cx="5562606" cy="45041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  <p:sndAc>
      <p:stSnd>
        <p:snd r:embed="rId2" name="chimes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</TotalTime>
  <Words>259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Бактерії- друзі,             бактерії- вороги.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2012-04-16T08:53:02Z</dcterms:created>
  <dcterms:modified xsi:type="dcterms:W3CDTF">2012-04-16T09:46:44Z</dcterms:modified>
</cp:coreProperties>
</file>