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71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D5B2-1F77-420F-8584-2983EBBE75B1}" type="datetimeFigureOut">
              <a:rPr lang="uk-UA" smtClean="0"/>
              <a:pPr/>
              <a:t>10.01.2018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F89E2-92BB-4DCF-9DED-35F6FA23923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D5B2-1F77-420F-8584-2983EBBE75B1}" type="datetimeFigureOut">
              <a:rPr lang="uk-UA" smtClean="0"/>
              <a:pPr/>
              <a:t>10.01.2018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F89E2-92BB-4DCF-9DED-35F6FA23923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D5B2-1F77-420F-8584-2983EBBE75B1}" type="datetimeFigureOut">
              <a:rPr lang="uk-UA" smtClean="0"/>
              <a:pPr/>
              <a:t>10.01.2018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F89E2-92BB-4DCF-9DED-35F6FA23923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D5B2-1F77-420F-8584-2983EBBE75B1}" type="datetimeFigureOut">
              <a:rPr lang="uk-UA" smtClean="0"/>
              <a:pPr/>
              <a:t>10.01.2018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F89E2-92BB-4DCF-9DED-35F6FA23923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D5B2-1F77-420F-8584-2983EBBE75B1}" type="datetimeFigureOut">
              <a:rPr lang="uk-UA" smtClean="0"/>
              <a:pPr/>
              <a:t>10.01.2018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F89E2-92BB-4DCF-9DED-35F6FA23923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D5B2-1F77-420F-8584-2983EBBE75B1}" type="datetimeFigureOut">
              <a:rPr lang="uk-UA" smtClean="0"/>
              <a:pPr/>
              <a:t>10.01.2018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F89E2-92BB-4DCF-9DED-35F6FA23923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D5B2-1F77-420F-8584-2983EBBE75B1}" type="datetimeFigureOut">
              <a:rPr lang="uk-UA" smtClean="0"/>
              <a:pPr/>
              <a:t>10.01.2018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F89E2-92BB-4DCF-9DED-35F6FA23923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D5B2-1F77-420F-8584-2983EBBE75B1}" type="datetimeFigureOut">
              <a:rPr lang="uk-UA" smtClean="0"/>
              <a:pPr/>
              <a:t>10.01.2018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F89E2-92BB-4DCF-9DED-35F6FA23923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D5B2-1F77-420F-8584-2983EBBE75B1}" type="datetimeFigureOut">
              <a:rPr lang="uk-UA" smtClean="0"/>
              <a:pPr/>
              <a:t>10.01.2018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F89E2-92BB-4DCF-9DED-35F6FA23923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D5B2-1F77-420F-8584-2983EBBE75B1}" type="datetimeFigureOut">
              <a:rPr lang="uk-UA" smtClean="0"/>
              <a:pPr/>
              <a:t>10.01.2018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F89E2-92BB-4DCF-9DED-35F6FA23923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D5B2-1F77-420F-8584-2983EBBE75B1}" type="datetimeFigureOut">
              <a:rPr lang="uk-UA" smtClean="0"/>
              <a:pPr/>
              <a:t>10.01.2018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F89E2-92BB-4DCF-9DED-35F6FA239233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1D5B2-1F77-420F-8584-2983EBBE75B1}" type="datetimeFigureOut">
              <a:rPr lang="uk-UA" smtClean="0"/>
              <a:pPr/>
              <a:t>10.01.2018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F89E2-92BB-4DCF-9DED-35F6FA239233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8064896" cy="3960440"/>
          </a:xfrm>
        </p:spPr>
        <p:txBody>
          <a:bodyPr/>
          <a:lstStyle/>
          <a:p>
            <a:pPr algn="ctr"/>
            <a:r>
              <a:rPr lang="uk-UA" sz="5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Історико-географічні</a:t>
            </a:r>
            <a:r>
              <a:rPr lang="uk-UA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регіони України</a:t>
            </a:r>
            <a:endParaRPr lang="uk-UA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9200838" cy="68447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9311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7125113" cy="924475"/>
          </a:xfrm>
        </p:spPr>
        <p:txBody>
          <a:bodyPr/>
          <a:lstStyle/>
          <a:p>
            <a:pPr algn="ctr"/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Таврія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18" y="1714488"/>
            <a:ext cx="5627861" cy="3895731"/>
          </a:xfrm>
          <a:prstGeom prst="rect">
            <a:avLst/>
          </a:prstGeom>
        </p:spPr>
      </p:pic>
      <p:pic>
        <p:nvPicPr>
          <p:cNvPr id="5" name="Рисунок 4" descr="image006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00108"/>
            <a:ext cx="9144000" cy="58344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7756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006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428736"/>
            <a:ext cx="7155022" cy="456537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7125113" cy="924475"/>
          </a:xfrm>
        </p:spPr>
        <p:txBody>
          <a:bodyPr/>
          <a:lstStyle/>
          <a:p>
            <a:pPr algn="ctr"/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Запоріжжя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224860"/>
            <a:ext cx="8215338" cy="56331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4228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71" y="2285992"/>
            <a:ext cx="5835506" cy="43053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125113" cy="924475"/>
          </a:xfrm>
        </p:spPr>
        <p:txBody>
          <a:bodyPr/>
          <a:lstStyle/>
          <a:p>
            <a:pPr algn="ctr"/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Бессарабія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12776"/>
            <a:ext cx="8599743" cy="5445224"/>
          </a:xfrm>
          <a:prstGeom prst="rect">
            <a:avLst/>
          </a:prstGeom>
        </p:spPr>
      </p:pic>
      <p:pic>
        <p:nvPicPr>
          <p:cNvPr id="7" name="Рисунок 6" descr="бессарабія 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071546"/>
            <a:ext cx="9144001" cy="57864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9953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203077_800x600_Ukrajina_Istoryko-geografichni-region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Рисунок 4" descr="image006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rassovo-prirodnue-zonu-ukrain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2203066_800x600_Istoryko-etnohrafichni-regiony-Ukrajiny_NvU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4294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857364"/>
            <a:ext cx="7125113" cy="1857388"/>
          </a:xfrm>
        </p:spPr>
        <p:txBody>
          <a:bodyPr/>
          <a:lstStyle/>
          <a:p>
            <a:pPr algn="ctr"/>
            <a:r>
              <a:rPr lang="uk-UA" sz="6000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Дякую за увагу!</a:t>
            </a:r>
            <a:endParaRPr lang="uk-UA" sz="6000" b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115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04856" cy="924475"/>
          </a:xfrm>
        </p:spPr>
        <p:txBody>
          <a:bodyPr/>
          <a:lstStyle/>
          <a:p>
            <a:pPr algn="ctr"/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Середнє Подніпров'я 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463" y="2636912"/>
            <a:ext cx="6088537" cy="42146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3" y="1556792"/>
            <a:ext cx="6804248" cy="46655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706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1142984"/>
            <a:ext cx="8022227" cy="55007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125113" cy="924475"/>
          </a:xfrm>
        </p:spPr>
        <p:txBody>
          <a:bodyPr/>
          <a:lstStyle/>
          <a:p>
            <a:pPr algn="ctr"/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Слобожанщина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069162"/>
            <a:ext cx="8286808" cy="57888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0588038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85728"/>
            <a:ext cx="7125113" cy="924475"/>
          </a:xfrm>
        </p:spPr>
        <p:txBody>
          <a:bodyPr/>
          <a:lstStyle/>
          <a:p>
            <a:pPr algn="ctr"/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Полісся 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04" y="1428736"/>
            <a:ext cx="6436604" cy="4500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124744"/>
            <a:ext cx="8361347" cy="57332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0888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42852"/>
            <a:ext cx="7125113" cy="924475"/>
          </a:xfrm>
        </p:spPr>
        <p:txBody>
          <a:bodyPr/>
          <a:lstStyle/>
          <a:p>
            <a:pPr algn="ctr"/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Волинь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142984"/>
            <a:ext cx="8570248" cy="54954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000108"/>
            <a:ext cx="8715436" cy="58578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6711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125113" cy="924475"/>
          </a:xfrm>
        </p:spPr>
        <p:txBody>
          <a:bodyPr/>
          <a:lstStyle/>
          <a:p>
            <a:pPr algn="ctr"/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Поділля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1367936"/>
            <a:ext cx="7643866" cy="52043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1544"/>
            <a:ext cx="9144000" cy="57864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1546"/>
            <a:ext cx="9144000" cy="57864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1185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125113" cy="924475"/>
          </a:xfrm>
        </p:spPr>
        <p:txBody>
          <a:bodyPr/>
          <a:lstStyle/>
          <a:p>
            <a:pPr algn="ctr"/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Закарпаття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38" y="1500174"/>
            <a:ext cx="7099718" cy="4780477"/>
          </a:xfrm>
          <a:prstGeom prst="rect">
            <a:avLst/>
          </a:prstGeom>
        </p:spPr>
      </p:pic>
      <p:pic>
        <p:nvPicPr>
          <p:cNvPr id="7" name="Рисунок 6" descr="163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1071546"/>
            <a:ext cx="6000792" cy="56154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387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125113" cy="924475"/>
          </a:xfrm>
        </p:spPr>
        <p:txBody>
          <a:bodyPr/>
          <a:lstStyle/>
          <a:p>
            <a:pPr algn="ctr"/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Буковина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142984"/>
            <a:ext cx="5459571" cy="36662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850" y="2786058"/>
            <a:ext cx="4061306" cy="38004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42984"/>
            <a:ext cx="9205037" cy="57150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1551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125113" cy="924475"/>
          </a:xfrm>
        </p:spPr>
        <p:txBody>
          <a:bodyPr/>
          <a:lstStyle/>
          <a:p>
            <a:pPr algn="ctr"/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Галичина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90" y="1357298"/>
            <a:ext cx="5791387" cy="42148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1071546"/>
            <a:ext cx="7929584" cy="54372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8945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151</TotalTime>
  <Words>19</Words>
  <Application>Microsoft Office PowerPoint</Application>
  <PresentationFormat>Экран (4:3)</PresentationFormat>
  <Paragraphs>13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Summer</vt:lpstr>
      <vt:lpstr>Історико-географічні регіони України</vt:lpstr>
      <vt:lpstr>Середнє Подніпров'я </vt:lpstr>
      <vt:lpstr>Слобожанщина</vt:lpstr>
      <vt:lpstr>Полісся </vt:lpstr>
      <vt:lpstr>Волинь</vt:lpstr>
      <vt:lpstr>Поділля</vt:lpstr>
      <vt:lpstr>Закарпаття</vt:lpstr>
      <vt:lpstr>Буковина</vt:lpstr>
      <vt:lpstr>Галичина</vt:lpstr>
      <vt:lpstr>Таврія</vt:lpstr>
      <vt:lpstr>Запоріжжя</vt:lpstr>
      <vt:lpstr>Бессарабія</vt:lpstr>
      <vt:lpstr>Слайд 13</vt:lpstr>
      <vt:lpstr>Дякую за увагу!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Наташка</cp:lastModifiedBy>
  <cp:revision>32</cp:revision>
  <dcterms:created xsi:type="dcterms:W3CDTF">2018-01-07T18:05:22Z</dcterms:created>
  <dcterms:modified xsi:type="dcterms:W3CDTF">2018-01-10T18:11:51Z</dcterms:modified>
</cp:coreProperties>
</file>