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472518" cy="2643206"/>
          </a:xfrm>
        </p:spPr>
        <p:txBody>
          <a:bodyPr>
            <a:normAutofit/>
          </a:bodyPr>
          <a:lstStyle/>
          <a:p>
            <a:r>
              <a:rPr lang="uk-UA" sz="5400" dirty="0" smtClean="0"/>
              <a:t>Урок-мандрівка </a:t>
            </a:r>
            <a:r>
              <a:rPr lang="uk-UA" sz="5400" dirty="0" err="1" smtClean="0"/>
              <a:t>“Сторінками</a:t>
            </a:r>
            <a:r>
              <a:rPr lang="uk-UA" sz="5400" dirty="0" smtClean="0"/>
              <a:t> історії </a:t>
            </a:r>
            <a:r>
              <a:rPr lang="uk-UA" sz="5400" dirty="0" err="1" smtClean="0"/>
              <a:t>України”</a:t>
            </a:r>
            <a:endParaRPr lang="uk-UA" sz="5400" dirty="0"/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-14290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428604"/>
            <a:ext cx="8143900" cy="5786478"/>
          </a:xfrm>
        </p:spPr>
        <p:txBody>
          <a:bodyPr>
            <a:normAutofit fontScale="90000"/>
          </a:bodyPr>
          <a:lstStyle/>
          <a:p>
            <a:r>
              <a:rPr lang="ru-RU" sz="6700" dirty="0" err="1" smtClean="0"/>
              <a:t>Наші</a:t>
            </a:r>
            <a:r>
              <a:rPr lang="ru-RU" sz="6700" dirty="0" smtClean="0"/>
              <a:t> предки слов</a:t>
            </a:r>
            <a:r>
              <a:rPr lang="en-US" sz="6700" dirty="0" smtClean="0"/>
              <a:t>`</a:t>
            </a:r>
            <a:r>
              <a:rPr lang="ru-RU" sz="6700" dirty="0" err="1" smtClean="0"/>
              <a:t>яни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"Хай не буде ні одної</a:t>
            </a:r>
            <a:br>
              <a:rPr lang="uk-UA" dirty="0" smtClean="0"/>
            </a:br>
            <a:r>
              <a:rPr lang="uk-UA" dirty="0" smtClean="0"/>
              <a:t>Української людини,</a:t>
            </a:r>
            <a:br>
              <a:rPr lang="uk-UA" dirty="0" smtClean="0"/>
            </a:br>
            <a:r>
              <a:rPr lang="uk-UA" dirty="0" smtClean="0"/>
              <a:t>Що не вміла б розказати</a:t>
            </a:r>
            <a:br>
              <a:rPr lang="uk-UA" dirty="0" smtClean="0"/>
            </a:br>
            <a:r>
              <a:rPr lang="uk-UA" dirty="0" smtClean="0"/>
              <a:t>Про минуле </a:t>
            </a:r>
            <a:r>
              <a:rPr lang="uk-UA" dirty="0" err="1" smtClean="0"/>
              <a:t>України.“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			Роман </a:t>
            </a:r>
            <a:r>
              <a:rPr lang="uk-UA" dirty="0" err="1" smtClean="0"/>
              <a:t>Завадович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154758"/>
          </a:xfrm>
        </p:spPr>
        <p:txBody>
          <a:bodyPr/>
          <a:lstStyle/>
          <a:p>
            <a:r>
              <a:rPr lang="ru-RU" sz="6000" dirty="0" smtClean="0"/>
              <a:t>   Книги за княжих </a:t>
            </a:r>
            <a:r>
              <a:rPr lang="ru-RU" sz="6000" dirty="0" err="1" smtClean="0"/>
              <a:t>часів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"Дуже я потрібна всім - </a:t>
            </a:r>
            <a:br>
              <a:rPr lang="uk-UA" dirty="0" smtClean="0"/>
            </a:br>
            <a:r>
              <a:rPr lang="uk-UA" dirty="0" smtClean="0"/>
              <a:t>І дорослим, і малим.</a:t>
            </a:r>
            <a:br>
              <a:rPr lang="uk-UA" dirty="0" smtClean="0"/>
            </a:br>
            <a:r>
              <a:rPr lang="uk-UA" dirty="0" smtClean="0"/>
              <a:t>Всіх я розуму учу,</a:t>
            </a:r>
            <a:br>
              <a:rPr lang="uk-UA" dirty="0" smtClean="0"/>
            </a:br>
            <a:r>
              <a:rPr lang="uk-UA" dirty="0" smtClean="0"/>
              <a:t>А сама завжди мовчу." 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</a:t>
            </a:r>
            <a:r>
              <a:rPr lang="uk-UA" sz="6700" dirty="0" smtClean="0"/>
              <a:t>"У назвах міст і сіл слова"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1714480" y="2571744"/>
            <a:ext cx="3286148" cy="854076"/>
          </a:xfrm>
        </p:spPr>
        <p:txBody>
          <a:bodyPr>
            <a:noAutofit/>
          </a:bodyPr>
          <a:lstStyle/>
          <a:p>
            <a:r>
              <a:rPr lang="uk-UA" sz="4800" dirty="0" smtClean="0"/>
              <a:t>Чернігів</a:t>
            </a:r>
            <a:endParaRPr lang="uk-UA" sz="4800" dirty="0"/>
          </a:p>
        </p:txBody>
      </p:sp>
      <p:pic>
        <p:nvPicPr>
          <p:cNvPr id="12" name="Содержимое 11" descr="0963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38154" y="3429000"/>
            <a:ext cx="3848808" cy="2786081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 rot="10800000" flipV="1">
            <a:off x="5715008" y="5357826"/>
            <a:ext cx="3286148" cy="642942"/>
          </a:xfrm>
        </p:spPr>
        <p:txBody>
          <a:bodyPr>
            <a:noAutofit/>
          </a:bodyPr>
          <a:lstStyle/>
          <a:p>
            <a:r>
              <a:rPr lang="uk-UA" sz="2800" dirty="0" smtClean="0"/>
              <a:t> Данило Галицький</a:t>
            </a:r>
            <a:endParaRPr lang="uk-UA" sz="2800" dirty="0"/>
          </a:p>
        </p:txBody>
      </p:sp>
      <p:pic>
        <p:nvPicPr>
          <p:cNvPr id="13" name="Содержимое 12" descr="galickiy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857884" y="1357298"/>
            <a:ext cx="3000396" cy="3857652"/>
          </a:xfrm>
        </p:spPr>
      </p:pic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85918" y="428604"/>
            <a:ext cx="7286676" cy="6429396"/>
          </a:xfrm>
        </p:spPr>
        <p:txBody>
          <a:bodyPr>
            <a:normAutofit fontScale="90000"/>
          </a:bodyPr>
          <a:lstStyle/>
          <a:p>
            <a:r>
              <a:rPr lang="uk-UA" sz="6000" dirty="0" smtClean="0"/>
              <a:t>			"</a:t>
            </a:r>
            <a:r>
              <a:rPr lang="uk-UA" sz="5400" dirty="0" smtClean="0"/>
              <a:t>Козацькому </a:t>
            </a:r>
            <a:br>
              <a:rPr lang="uk-UA" sz="5400" dirty="0" smtClean="0"/>
            </a:br>
            <a:r>
              <a:rPr lang="uk-UA" sz="5400" dirty="0" smtClean="0"/>
              <a:t>			роду нема </a:t>
            </a:r>
            <a:br>
              <a:rPr lang="uk-UA" sz="5400" dirty="0" smtClean="0"/>
            </a:br>
            <a:r>
              <a:rPr lang="uk-UA" sz="5400" dirty="0" smtClean="0"/>
              <a:t>			переводу"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Козаки - це вільні люди!</a:t>
            </a:r>
            <a:br>
              <a:rPr lang="uk-UA" dirty="0" smtClean="0"/>
            </a:br>
            <a:r>
              <a:rPr lang="uk-UA" dirty="0" smtClean="0"/>
              <a:t>Козаки - безстрашні люди!</a:t>
            </a:r>
            <a:br>
              <a:rPr lang="uk-UA" dirty="0" smtClean="0"/>
            </a:br>
            <a:r>
              <a:rPr lang="uk-UA" dirty="0" smtClean="0"/>
              <a:t>Козаки - Борці за волю,</a:t>
            </a:r>
            <a:br>
              <a:rPr lang="uk-UA" dirty="0" smtClean="0"/>
            </a:br>
            <a:r>
              <a:rPr lang="uk-UA" dirty="0" smtClean="0"/>
              <a:t>За народу кращу долю!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11" name="Содержимое 10" descr="koza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714876" cy="3357562"/>
          </a:xfrm>
        </p:spPr>
      </p:pic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_________________58f60d416b49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7040" y="714356"/>
            <a:ext cx="7876960" cy="5357850"/>
          </a:xfrm>
        </p:spPr>
      </p:pic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786742" cy="6226196"/>
          </a:xfrm>
        </p:spPr>
        <p:txBody>
          <a:bodyPr>
            <a:normAutofit fontScale="90000"/>
          </a:bodyPr>
          <a:lstStyle/>
          <a:p>
            <a:pPr fontAlgn="t"/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>Моя </a:t>
            </a:r>
            <a:r>
              <a:rPr lang="uk-UA" sz="4000" dirty="0" smtClean="0"/>
              <a:t>найкраща в світі сторона,</a:t>
            </a:r>
            <a:br>
              <a:rPr lang="uk-UA" sz="4000" dirty="0" smtClean="0"/>
            </a:br>
            <a:r>
              <a:rPr lang="uk-UA" sz="4000" dirty="0" smtClean="0"/>
              <a:t>Чарівна, неповторна, Україно!</a:t>
            </a:r>
            <a:br>
              <a:rPr lang="uk-UA" sz="4000" dirty="0" smtClean="0"/>
            </a:br>
            <a:r>
              <a:rPr lang="uk-UA" sz="4000" dirty="0" smtClean="0"/>
              <a:t>Для мене в цілім світі ти — одна</a:t>
            </a:r>
            <a:br>
              <a:rPr lang="uk-UA" sz="4000" dirty="0" smtClean="0"/>
            </a:br>
            <a:r>
              <a:rPr lang="uk-UA" sz="4000" dirty="0" smtClean="0"/>
              <a:t>І рідна, й мила, дорога, єдина.</a:t>
            </a:r>
            <a:br>
              <a:rPr lang="uk-UA" sz="4000" dirty="0" smtClean="0"/>
            </a:br>
            <a:r>
              <a:rPr lang="uk-UA" sz="4000" dirty="0" smtClean="0"/>
              <a:t>Ми всі малі пагінчики твої</a:t>
            </a:r>
            <a:br>
              <a:rPr lang="uk-UA" sz="4000" dirty="0" smtClean="0"/>
            </a:br>
            <a:r>
              <a:rPr lang="uk-UA" sz="4000" dirty="0" smtClean="0"/>
              <a:t>Прийшли у світ, щоб в нім добро творити.</a:t>
            </a:r>
            <a:br>
              <a:rPr lang="uk-UA" sz="4000" dirty="0" smtClean="0"/>
            </a:br>
            <a:r>
              <a:rPr lang="uk-UA" sz="4000" dirty="0" smtClean="0"/>
              <a:t>Хоч, може, й кращі є на цій землі краї,</a:t>
            </a:r>
            <a:br>
              <a:rPr lang="uk-UA" sz="4000" dirty="0" smtClean="0"/>
            </a:br>
            <a:r>
              <a:rPr lang="uk-UA" sz="4000" dirty="0" smtClean="0"/>
              <a:t>Та нам судилось в Україні </a:t>
            </a:r>
            <a:r>
              <a:rPr lang="uk-UA" sz="4000" dirty="0" smtClean="0"/>
              <a:t>жити…</a:t>
            </a:r>
            <a:br>
              <a:rPr lang="uk-UA" sz="4000" dirty="0" smtClean="0"/>
            </a:br>
            <a:r>
              <a:rPr lang="uk-UA" sz="4000" dirty="0" smtClean="0"/>
              <a:t>		</a:t>
            </a:r>
            <a:br>
              <a:rPr lang="uk-UA" sz="4000" dirty="0" smtClean="0"/>
            </a:br>
            <a:r>
              <a:rPr lang="uk-UA" sz="4000" dirty="0" smtClean="0"/>
              <a:t>						</a:t>
            </a:r>
            <a:r>
              <a:rPr lang="uk-UA" sz="3100" dirty="0" smtClean="0"/>
              <a:t>Н. </a:t>
            </a:r>
            <a:r>
              <a:rPr lang="uk-UA" sz="3100" dirty="0" err="1" smtClean="0"/>
              <a:t>Красоткіна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38</TotalTime>
  <Words>29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</vt:lpstr>
      <vt:lpstr>Урок-мандрівка “Сторінками історії України”</vt:lpstr>
      <vt:lpstr>Наші предки слов`яни  "Хай не буде ні одної Української людини, Що не вміла б розказати Про минуле України.“     Роман Завадович </vt:lpstr>
      <vt:lpstr>   Книги за княжих часів  "Дуже я потрібна всім -  І дорослим, і малим. Всіх я розуму учу, А сама завжди мовчу." </vt:lpstr>
      <vt:lpstr>    "У назвах міст і сіл слова" </vt:lpstr>
      <vt:lpstr>   "Козацькому     роду нема     переводу"  Козаки - це вільні люди! Козаки - безстрашні люди! Козаки - Борці за волю, За народу кращу долю! </vt:lpstr>
      <vt:lpstr>Слайд 6</vt:lpstr>
      <vt:lpstr> Моя найкраща в світі сторона, Чарівна, неповторна, Україно! Для мене в цілім світі ти — одна І рідна, й мила, дорога, єдина. Ми всі малі пагінчики твої Прийшли у світ, щоб в нім добро творити. Хоч, може, й кращі є на цій землі краї, Та нам судилось в Україні жити…          Н. Красоткіна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Урок-мандрівка “Сторінками історії України”</dc:title>
  <dc:creator>Admin</dc:creator>
  <cp:lastModifiedBy>Admin</cp:lastModifiedBy>
  <cp:revision>9</cp:revision>
  <dcterms:created xsi:type="dcterms:W3CDTF">2017-11-12T11:36:22Z</dcterms:created>
  <dcterms:modified xsi:type="dcterms:W3CDTF">2017-11-12T16:46:07Z</dcterms:modified>
</cp:coreProperties>
</file>