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12BC-B379-4B49-825E-FE31537ECFB3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F9855-D850-4863-8088-C58F1072F60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12BC-B379-4B49-825E-FE31537ECFB3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F9855-D850-4863-8088-C58F1072F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12BC-B379-4B49-825E-FE31537ECFB3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F9855-D850-4863-8088-C58F1072F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12BC-B379-4B49-825E-FE31537ECFB3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F9855-D850-4863-8088-C58F1072F60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12BC-B379-4B49-825E-FE31537ECFB3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F9855-D850-4863-8088-C58F1072F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12BC-B379-4B49-825E-FE31537ECFB3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F9855-D850-4863-8088-C58F1072F60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12BC-B379-4B49-825E-FE31537ECFB3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F9855-D850-4863-8088-C58F1072F60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12BC-B379-4B49-825E-FE31537ECFB3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F9855-D850-4863-8088-C58F1072F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12BC-B379-4B49-825E-FE31537ECFB3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F9855-D850-4863-8088-C58F1072F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12BC-B379-4B49-825E-FE31537ECFB3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F9855-D850-4863-8088-C58F1072F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12BC-B379-4B49-825E-FE31537ECFB3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F9855-D850-4863-8088-C58F1072F60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73012BC-B379-4B49-825E-FE31537ECFB3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CCF9855-D850-4863-8088-C58F1072F60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5723" y="260648"/>
            <a:ext cx="74888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i="1" dirty="0" err="1" smtClean="0">
                <a:solidFill>
                  <a:srgbClr val="FF0000"/>
                </a:solidFill>
              </a:rPr>
              <a:t>Найперша</a:t>
            </a:r>
            <a:r>
              <a:rPr lang="ru-RU" sz="5400" i="1" dirty="0" smtClean="0">
                <a:solidFill>
                  <a:srgbClr val="FF0000"/>
                </a:solidFill>
              </a:rPr>
              <a:t> п</a:t>
            </a:r>
            <a:r>
              <a:rPr lang="uk-UA" sz="5400" i="1" dirty="0" err="1" smtClean="0">
                <a:solidFill>
                  <a:srgbClr val="FF0000"/>
                </a:solidFill>
              </a:rPr>
              <a:t>існя</a:t>
            </a:r>
            <a:endParaRPr lang="uk-UA" sz="5400" i="1" dirty="0" smtClean="0">
              <a:solidFill>
                <a:srgbClr val="FF0000"/>
              </a:solidFill>
            </a:endParaRPr>
          </a:p>
          <a:p>
            <a:pPr algn="ctr"/>
            <a:r>
              <a:rPr lang="uk-UA" sz="5400" i="1" dirty="0" smtClean="0">
                <a:solidFill>
                  <a:srgbClr val="FF0000"/>
                </a:solidFill>
              </a:rPr>
              <a:t> 3 клас</a:t>
            </a:r>
            <a:endParaRPr lang="ru-RU" sz="5400" i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576" y="2132856"/>
            <a:ext cx="5940152" cy="4451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3777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04877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8309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720840"/>
            <a:ext cx="4572000" cy="489364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/>
              <a:t>НОЧАНКА ТА </a:t>
            </a:r>
            <a:r>
              <a:rPr lang="ru-RU" sz="2400" b="1" dirty="0" smtClean="0"/>
              <a:t>ДИТЯНКА</a:t>
            </a:r>
          </a:p>
          <a:p>
            <a:pPr algn="ctr"/>
            <a:endParaRPr lang="ru-RU" sz="2400" dirty="0"/>
          </a:p>
          <a:p>
            <a:pPr algn="ctr"/>
            <a:r>
              <a:rPr lang="ru-RU" sz="2400" i="1" dirty="0" err="1"/>
              <a:t>Ночанка</a:t>
            </a:r>
            <a:r>
              <a:rPr lang="ru-RU" sz="2400" i="1" dirty="0"/>
              <a:t> та </a:t>
            </a:r>
            <a:r>
              <a:rPr lang="ru-RU" sz="2400" i="1" dirty="0" err="1"/>
              <a:t>Дитянка</a:t>
            </a:r>
            <a:r>
              <a:rPr lang="ru-RU" sz="2400" i="1" dirty="0"/>
              <a:t> </a:t>
            </a:r>
            <a:endParaRPr lang="ru-RU" sz="2400" dirty="0"/>
          </a:p>
          <a:p>
            <a:pPr algn="ctr"/>
            <a:r>
              <a:rPr lang="ru-RU" sz="2400" i="1" dirty="0"/>
              <a:t>У мороку </a:t>
            </a:r>
            <a:r>
              <a:rPr lang="ru-RU" sz="2400" i="1" dirty="0" err="1"/>
              <a:t>нічному</a:t>
            </a:r>
            <a:r>
              <a:rPr lang="ru-RU" sz="2400" i="1" dirty="0"/>
              <a:t> </a:t>
            </a:r>
            <a:br>
              <a:rPr lang="ru-RU" sz="2400" i="1" dirty="0"/>
            </a:br>
            <a:r>
              <a:rPr lang="ru-RU" sz="2400" i="1" dirty="0"/>
              <a:t>Все </a:t>
            </a:r>
            <a:r>
              <a:rPr lang="ru-RU" sz="2400" i="1" dirty="0" err="1"/>
              <a:t>ходять</a:t>
            </a:r>
            <a:r>
              <a:rPr lang="ru-RU" sz="2400" i="1" dirty="0"/>
              <a:t>, </a:t>
            </a:r>
            <a:r>
              <a:rPr lang="ru-RU" sz="2400" i="1" dirty="0" err="1"/>
              <a:t>ходять</a:t>
            </a:r>
            <a:r>
              <a:rPr lang="ru-RU" sz="2400" i="1" dirty="0"/>
              <a:t> сходами </a:t>
            </a:r>
            <a:br>
              <a:rPr lang="ru-RU" sz="2400" i="1" dirty="0"/>
            </a:br>
            <a:r>
              <a:rPr lang="ru-RU" sz="2400" i="1" dirty="0" err="1"/>
              <a:t>Від</a:t>
            </a:r>
            <a:r>
              <a:rPr lang="ru-RU" sz="2400" i="1" dirty="0"/>
              <a:t> дому і до дому, </a:t>
            </a:r>
            <a:br>
              <a:rPr lang="ru-RU" sz="2400" i="1" dirty="0"/>
            </a:br>
            <a:r>
              <a:rPr lang="ru-RU" sz="2400" i="1" dirty="0"/>
              <a:t>Тихенько </a:t>
            </a:r>
            <a:r>
              <a:rPr lang="ru-RU" sz="2400" i="1" dirty="0" err="1"/>
              <a:t>прокрадаються</a:t>
            </a:r>
            <a:r>
              <a:rPr lang="ru-RU" sz="2400" i="1" dirty="0"/>
              <a:t> </a:t>
            </a:r>
            <a:br>
              <a:rPr lang="ru-RU" sz="2400" i="1" dirty="0"/>
            </a:br>
            <a:r>
              <a:rPr lang="ru-RU" sz="2400" i="1" dirty="0"/>
              <a:t>До кожного двора, </a:t>
            </a:r>
            <a:br>
              <a:rPr lang="ru-RU" sz="2400" i="1" dirty="0"/>
            </a:br>
            <a:r>
              <a:rPr lang="ru-RU" sz="2400" i="1" dirty="0" err="1"/>
              <a:t>Крізь</a:t>
            </a:r>
            <a:r>
              <a:rPr lang="ru-RU" sz="2400" i="1" dirty="0"/>
              <a:t> </a:t>
            </a:r>
            <a:r>
              <a:rPr lang="ru-RU" sz="2400" i="1" dirty="0" err="1"/>
              <a:t>вікна</a:t>
            </a:r>
            <a:r>
              <a:rPr lang="ru-RU" sz="2400" i="1" dirty="0"/>
              <a:t> </a:t>
            </a:r>
            <a:r>
              <a:rPr lang="ru-RU" sz="2400" i="1" dirty="0" err="1"/>
              <a:t>придивляються</a:t>
            </a:r>
            <a:r>
              <a:rPr lang="ru-RU" sz="2400" i="1" dirty="0"/>
              <a:t>, </a:t>
            </a:r>
            <a:br>
              <a:rPr lang="ru-RU" sz="2400" i="1" dirty="0"/>
            </a:br>
            <a:r>
              <a:rPr lang="ru-RU" sz="2400" i="1" dirty="0" err="1"/>
              <a:t>Крізь</a:t>
            </a:r>
            <a:r>
              <a:rPr lang="ru-RU" sz="2400" i="1" dirty="0"/>
              <a:t> </a:t>
            </a:r>
            <a:r>
              <a:rPr lang="ru-RU" sz="2400" i="1" dirty="0" err="1"/>
              <a:t>двері</a:t>
            </a:r>
            <a:r>
              <a:rPr lang="ru-RU" sz="2400" i="1" dirty="0"/>
              <a:t> </a:t>
            </a:r>
            <a:r>
              <a:rPr lang="ru-RU" sz="2400" i="1" dirty="0" err="1"/>
              <a:t>прислухаються</a:t>
            </a:r>
            <a:r>
              <a:rPr lang="ru-RU" sz="2400" i="1" dirty="0"/>
              <a:t>: </a:t>
            </a:r>
            <a:br>
              <a:rPr lang="ru-RU" sz="2400" i="1" dirty="0"/>
            </a:br>
            <a:r>
              <a:rPr lang="ru-RU" sz="2400" i="1" dirty="0" err="1"/>
              <a:t>Чи</a:t>
            </a:r>
            <a:r>
              <a:rPr lang="ru-RU" sz="2400" i="1" dirty="0"/>
              <a:t> </a:t>
            </a:r>
            <a:r>
              <a:rPr lang="ru-RU" sz="2400" i="1" dirty="0" err="1"/>
              <a:t>всі</a:t>
            </a:r>
            <a:r>
              <a:rPr lang="ru-RU" sz="2400" i="1" dirty="0"/>
              <a:t> </a:t>
            </a:r>
            <a:r>
              <a:rPr lang="ru-RU" sz="2400" i="1" dirty="0" err="1"/>
              <a:t>вже</a:t>
            </a:r>
            <a:r>
              <a:rPr lang="ru-RU" sz="2400" i="1" dirty="0"/>
              <a:t> </a:t>
            </a:r>
            <a:r>
              <a:rPr lang="ru-RU" sz="2400" i="1" dirty="0" err="1"/>
              <a:t>діти</a:t>
            </a:r>
            <a:r>
              <a:rPr lang="ru-RU" sz="2400" i="1" dirty="0"/>
              <a:t> в </a:t>
            </a:r>
            <a:r>
              <a:rPr lang="ru-RU" sz="2400" i="1" dirty="0" err="1"/>
              <a:t>ліжечках</a:t>
            </a:r>
            <a:r>
              <a:rPr lang="ru-RU" sz="2400" i="1" dirty="0"/>
              <a:t>? </a:t>
            </a:r>
            <a:br>
              <a:rPr lang="ru-RU" sz="2400" i="1" dirty="0"/>
            </a:br>
            <a:r>
              <a:rPr lang="ru-RU" sz="2400" i="1" dirty="0" err="1"/>
              <a:t>Бо</a:t>
            </a:r>
            <a:r>
              <a:rPr lang="ru-RU" sz="2400" i="1" dirty="0"/>
              <a:t> </a:t>
            </a:r>
            <a:r>
              <a:rPr lang="ru-RU" sz="2400" i="1" dirty="0" err="1"/>
              <a:t>спатоньки</a:t>
            </a:r>
            <a:r>
              <a:rPr lang="ru-RU" sz="2400" i="1" dirty="0"/>
              <a:t> пора!</a:t>
            </a:r>
            <a:endParaRPr lang="ru-RU" sz="2400" dirty="0"/>
          </a:p>
          <a:p>
            <a:pPr algn="ctr"/>
            <a:r>
              <a:rPr lang="ru-RU" sz="2400" dirty="0"/>
              <a:t> 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6"/>
            <a:ext cx="1725425" cy="2108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127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036157"/>
            <a:ext cx="4968552" cy="5003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907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7808" y="2708920"/>
            <a:ext cx="3065141" cy="252028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692696"/>
            <a:ext cx="3870349" cy="5067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141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колискові\slide_2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04074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259409"/>
            <a:ext cx="3980457" cy="299826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8640"/>
            <a:ext cx="8460432" cy="633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4494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116632"/>
            <a:ext cx="8208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b="1" dirty="0" smtClean="0">
                <a:solidFill>
                  <a:srgbClr val="FF0000"/>
                </a:solidFill>
              </a:rPr>
              <a:t>Колискова школі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7266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548680"/>
            <a:ext cx="8928992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 smtClean="0">
                <a:solidFill>
                  <a:srgbClr val="002060"/>
                </a:solidFill>
              </a:rPr>
              <a:t>Пізнавальний екскурс в минуле.</a:t>
            </a:r>
          </a:p>
          <a:p>
            <a:endParaRPr lang="uk-UA" sz="4000" b="1" dirty="0">
              <a:solidFill>
                <a:srgbClr val="002060"/>
              </a:solidFill>
            </a:endParaRPr>
          </a:p>
          <a:p>
            <a:endParaRPr lang="uk-UA" sz="40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uk-UA" sz="4000" b="1" dirty="0" smtClean="0">
                <a:solidFill>
                  <a:srgbClr val="002060"/>
                </a:solidFill>
              </a:rPr>
              <a:t>Пригадайте,що таке колискова?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sz="4000" b="1" dirty="0" smtClean="0">
                <a:solidFill>
                  <a:srgbClr val="002060"/>
                </a:solidFill>
              </a:rPr>
              <a:t>Опишіть характер цієї пісні.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sz="4000" b="1" dirty="0" smtClean="0">
                <a:solidFill>
                  <a:srgbClr val="002060"/>
                </a:solidFill>
              </a:rPr>
              <a:t>Чому  колискову називають найпершою піснею?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sz="4000" b="1" dirty="0" smtClean="0">
                <a:solidFill>
                  <a:srgbClr val="002060"/>
                </a:solidFill>
              </a:rPr>
              <a:t>Колискову якого композитора ми слухали на уроці? </a:t>
            </a:r>
          </a:p>
          <a:p>
            <a:endParaRPr lang="ru-RU" sz="4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2165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778" y="2600324"/>
            <a:ext cx="1906422" cy="190879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620687"/>
            <a:ext cx="2751941" cy="230425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3782194"/>
            <a:ext cx="1714500" cy="17145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1148" y="483688"/>
            <a:ext cx="2822183" cy="211663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077072"/>
            <a:ext cx="2532178" cy="192538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71800" y="5877272"/>
            <a:ext cx="4464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>
                <a:solidFill>
                  <a:srgbClr val="FF0000"/>
                </a:solidFill>
              </a:rPr>
              <a:t>Дякую за урок!!!!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452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</TotalTime>
  <Words>46</Words>
  <Application>Microsoft Office PowerPoint</Application>
  <PresentationFormat>Экран (4:3)</PresentationFormat>
  <Paragraphs>16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</cp:revision>
  <dcterms:created xsi:type="dcterms:W3CDTF">2017-11-22T15:03:09Z</dcterms:created>
  <dcterms:modified xsi:type="dcterms:W3CDTF">2017-11-22T15:51:29Z</dcterms:modified>
</cp:coreProperties>
</file>