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65" r:id="rId3"/>
    <p:sldId id="264" r:id="rId4"/>
    <p:sldId id="259" r:id="rId5"/>
    <p:sldId id="257" r:id="rId6"/>
    <p:sldId id="256" r:id="rId7"/>
    <p:sldId id="258" r:id="rId8"/>
    <p:sldId id="260" r:id="rId9"/>
    <p:sldId id="261" r:id="rId10"/>
    <p:sldId id="272" r:id="rId11"/>
    <p:sldId id="267" r:id="rId12"/>
    <p:sldId id="268" r:id="rId13"/>
    <p:sldId id="269" r:id="rId14"/>
    <p:sldId id="270" r:id="rId15"/>
    <p:sldId id="263" r:id="rId16"/>
    <p:sldId id="266" r:id="rId17"/>
    <p:sldId id="26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301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 descr="C:\Users\Юрик\Desktop\фоны\узоры\41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4000" y="-25932"/>
            <a:ext cx="9288000" cy="6839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52" y="445934"/>
            <a:ext cx="8064896" cy="5895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847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0" y="890954"/>
            <a:ext cx="9108000" cy="5216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5348" y="5062660"/>
            <a:ext cx="1278652" cy="176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902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7670174" cy="46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000" y="5107775"/>
            <a:ext cx="1260000" cy="1738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85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7932"/>
            <a:ext cx="9180000" cy="688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7936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9504000" cy="633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3524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632" y="1052736"/>
            <a:ext cx="9144000" cy="56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632" y="1"/>
            <a:ext cx="9180000" cy="371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8385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6050" y="381000"/>
            <a:ext cx="37719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5538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818" y="836712"/>
            <a:ext cx="2034513" cy="28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1978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0"/>
            <a:ext cx="5184000" cy="6906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3548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0"/>
            <a:ext cx="511256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00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14362"/>
            <a:ext cx="8856609" cy="586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158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7380000" cy="6416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792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86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892000" cy="637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1459" y="5119733"/>
            <a:ext cx="1260000" cy="1738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6652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-44792"/>
            <a:ext cx="6516000" cy="6981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4982" y="5085184"/>
            <a:ext cx="1260000" cy="1738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1067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262800"/>
            <a:ext cx="8244000" cy="659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000" y="5097358"/>
            <a:ext cx="1260000" cy="1738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989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7352"/>
            <a:ext cx="7884000" cy="6480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9679" y="5090426"/>
            <a:ext cx="1260000" cy="1738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5941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0</Words>
  <Application>Microsoft Office PowerPoint</Application>
  <PresentationFormat>Экран (4:3)</PresentationFormat>
  <Paragraphs>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Юрик</dc:creator>
  <cp:lastModifiedBy>Юрик</cp:lastModifiedBy>
  <cp:revision>11</cp:revision>
  <dcterms:created xsi:type="dcterms:W3CDTF">2013-02-21T19:45:47Z</dcterms:created>
  <dcterms:modified xsi:type="dcterms:W3CDTF">2013-02-22T20:24:29Z</dcterms:modified>
</cp:coreProperties>
</file>