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17"/>
  </p:notesMasterIdLst>
  <p:handoutMasterIdLst>
    <p:handoutMasterId r:id="rId18"/>
  </p:handout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</p:sldIdLst>
  <p:sldSz cx="9144000" cy="6858000" type="screen4x3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ru-RU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3" name="Дата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ru-RU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4" name="Нижний колонтитул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ru-RU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5" name="Номер слайда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9375E440-FFB3-4E2C-89D4-DB2D67DD4294}" type="slidenum">
              <a:t>‹#›</a:t>
            </a:fld>
            <a:endParaRPr lang="ru-RU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40743439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" name="Верхний колонтитул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ru-RU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5" name="Дата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ru-RU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6" name="Нижний колонтитул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rtl="0" hangingPunct="0">
              <a:buNone/>
              <a:tabLst/>
              <a:defRPr lang="ru-RU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7" name="Номер слайда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algn="r" rtl="0" hangingPunct="0">
              <a:buNone/>
              <a:tabLst/>
              <a:defRPr lang="ru-RU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C903B6CE-88A0-42AB-9CC7-F8E79A75D265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0849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ru-RU" sz="2000" b="0" i="0" u="none" strike="noStrike" kern="1200">
        <a:ln>
          <a:noFill/>
        </a:ln>
        <a:latin typeface="Arial" pitchFamily="18"/>
        <a:ea typeface="Microsoft YaHei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52231A0-5FFC-406F-9264-6CA150EEDAD4}" type="datetime1">
              <a:rPr lang="ru-RU" smtClean="0"/>
              <a:pPr lvl="0"/>
              <a:t>21.01.2018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FAECE4D-F3D3-4C3D-8AA2-69DDFF0531A3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99813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52231A0-5FFC-406F-9264-6CA150EEDAD4}" type="datetime1">
              <a:rPr lang="ru-RU" smtClean="0"/>
              <a:pPr lvl="0"/>
              <a:t>21.01.2018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D029C3B-8ADB-40B0-842B-9A874B14541E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48342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52231A0-5FFC-406F-9264-6CA150EEDAD4}" type="datetime1">
              <a:rPr lang="ru-RU" smtClean="0"/>
              <a:pPr lvl="0"/>
              <a:t>21.01.2018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09F8661-0BD5-4EB2-AF86-459FF5E92BE7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54579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C381852-C7DE-4271-BCBE-66F562B8C27D}" type="datetime1">
              <a:rPr lang="ru-RU" smtClean="0"/>
              <a:pPr lvl="0"/>
              <a:t>21.01.2018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82F7FC6-5814-497C-BBB9-142499226699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54451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C381852-C7DE-4271-BCBE-66F562B8C27D}" type="datetime1">
              <a:rPr lang="ru-RU" smtClean="0"/>
              <a:pPr lvl="0"/>
              <a:t>21.01.2018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FEBAA0E-925E-4EA2-8319-298902856789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95885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C381852-C7DE-4271-BCBE-66F562B8C27D}" type="datetime1">
              <a:rPr lang="ru-RU" smtClean="0"/>
              <a:pPr lvl="0"/>
              <a:t>21.01.2018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5E4B509-0769-4251-BDC0-8F5BFD1D01E9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9714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C381852-C7DE-4271-BCBE-66F562B8C27D}" type="datetime1">
              <a:rPr lang="ru-RU" smtClean="0"/>
              <a:pPr lvl="0"/>
              <a:t>21.01.2018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171CA02-7C8A-4B21-96C0-95D06A10F0F6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9366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C381852-C7DE-4271-BCBE-66F562B8C27D}" type="datetime1">
              <a:rPr lang="ru-RU" smtClean="0"/>
              <a:pPr lvl="0"/>
              <a:t>21.01.2018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B6D54B7-E4FE-40E6-B89C-F5C1CD85546B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53402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C381852-C7DE-4271-BCBE-66F562B8C27D}" type="datetime1">
              <a:rPr lang="ru-RU" smtClean="0"/>
              <a:pPr lvl="0"/>
              <a:t>21.01.2018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1C2F8D3-5B2A-4320-A48A-D8EFB42D1402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56496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C381852-C7DE-4271-BCBE-66F562B8C27D}" type="datetime1">
              <a:rPr lang="ru-RU" smtClean="0"/>
              <a:pPr lvl="0"/>
              <a:t>21.01.2018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C00EB97-AE0F-4997-9DE7-C0615180DB82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99697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C381852-C7DE-4271-BCBE-66F562B8C27D}" type="datetime1">
              <a:rPr lang="ru-RU" smtClean="0"/>
              <a:pPr lvl="0"/>
              <a:t>21.01.2018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F80C698-8427-4D07-A243-407DE1E8C7C8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1773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52231A0-5FFC-406F-9264-6CA150EEDAD4}" type="datetime1">
              <a:rPr lang="ru-RU" smtClean="0"/>
              <a:pPr lvl="0"/>
              <a:t>21.01.2018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A6395D9-13B0-4D3E-853D-C5FF4770AA3E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90321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C381852-C7DE-4271-BCBE-66F562B8C27D}" type="datetime1">
              <a:rPr lang="ru-RU" smtClean="0"/>
              <a:pPr lvl="0"/>
              <a:t>21.01.2018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0AFB196-1806-4880-84C0-19B598D4D01A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30388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C381852-C7DE-4271-BCBE-66F562B8C27D}" type="datetime1">
              <a:rPr lang="ru-RU" smtClean="0"/>
              <a:pPr lvl="0"/>
              <a:t>21.01.2018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3CFA1FE-8E1D-4FB9-8225-91B11C70FA42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07963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C381852-C7DE-4271-BCBE-66F562B8C27D}" type="datetime1">
              <a:rPr lang="ru-RU" smtClean="0"/>
              <a:pPr lvl="0"/>
              <a:t>21.01.2018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8A1C0D3-7943-4E92-9C8E-312AEF78F736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95558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B4BAB4F-5445-4D35-8C54-1E07ABCA86FA}" type="datetime1">
              <a:rPr lang="ru-RU" smtClean="0"/>
              <a:pPr lvl="0"/>
              <a:t>21.01.2018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4D90E8B-A546-4236-931C-3FDB72A4698F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84490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B4BAB4F-5445-4D35-8C54-1E07ABCA86FA}" type="datetime1">
              <a:rPr lang="ru-RU" smtClean="0"/>
              <a:pPr lvl="0"/>
              <a:t>21.01.2018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FAC8985-B6E9-48DC-8985-BCB4D9A893D2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76429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B4BAB4F-5445-4D35-8C54-1E07ABCA86FA}" type="datetime1">
              <a:rPr lang="ru-RU" smtClean="0"/>
              <a:pPr lvl="0"/>
              <a:t>21.01.2018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08A5FC4-1A12-4EF5-A586-7EF15FB975B4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6677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1943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552700" y="1600200"/>
            <a:ext cx="1943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B4BAB4F-5445-4D35-8C54-1E07ABCA86FA}" type="datetime1">
              <a:rPr lang="ru-RU" smtClean="0"/>
              <a:pPr lvl="0"/>
              <a:t>21.01.2018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156D534-D467-485A-9B69-EE37D734FFDC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52868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B4BAB4F-5445-4D35-8C54-1E07ABCA86FA}" type="datetime1">
              <a:rPr lang="ru-RU" smtClean="0"/>
              <a:pPr lvl="0"/>
              <a:t>21.01.2018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7B34487-32B5-4205-B7E7-3F0984778415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70083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B4BAB4F-5445-4D35-8C54-1E07ABCA86FA}" type="datetime1">
              <a:rPr lang="ru-RU" smtClean="0"/>
              <a:pPr lvl="0"/>
              <a:t>21.01.2018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F465CA9-1AF8-47DD-AACF-3CE89AC978F9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14864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B4BAB4F-5445-4D35-8C54-1E07ABCA86FA}" type="datetime1">
              <a:rPr lang="ru-RU" smtClean="0"/>
              <a:pPr lvl="0"/>
              <a:t>21.01.2018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AF80DDB-3883-4222-A19B-D0FF5FD1D99B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92175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52231A0-5FFC-406F-9264-6CA150EEDAD4}" type="datetime1">
              <a:rPr lang="ru-RU" smtClean="0"/>
              <a:pPr lvl="0"/>
              <a:t>21.01.2018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FF1E1A2-1D77-4BCE-840E-334E1DCF0B3F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02754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B4BAB4F-5445-4D35-8C54-1E07ABCA86FA}" type="datetime1">
              <a:rPr lang="ru-RU" smtClean="0"/>
              <a:pPr lvl="0"/>
              <a:t>21.01.2018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0EEEEB4-2707-4A3D-91D1-9A489D0C9DDF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61001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B4BAB4F-5445-4D35-8C54-1E07ABCA86FA}" type="datetime1">
              <a:rPr lang="ru-RU" smtClean="0"/>
              <a:pPr lvl="0"/>
              <a:t>21.01.2018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81740B0-CCAA-4BD2-B1F0-E2A6EBDCB470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37949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B4BAB4F-5445-4D35-8C54-1E07ABCA86FA}" type="datetime1">
              <a:rPr lang="ru-RU" smtClean="0"/>
              <a:pPr lvl="0"/>
              <a:t>21.01.2018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38EB39C-3CE6-4281-86F8-196521B594DD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89728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B4BAB4F-5445-4D35-8C54-1E07ABCA86FA}" type="datetime1">
              <a:rPr lang="ru-RU" smtClean="0"/>
              <a:pPr lvl="0"/>
              <a:t>21.01.2018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45B2166-01CB-4A98-A62A-45D77C1AC567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76180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4963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52231A0-5FFC-406F-9264-6CA150EEDAD4}" type="datetime1">
              <a:rPr lang="ru-RU" smtClean="0"/>
              <a:pPr lvl="0"/>
              <a:t>21.01.2018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7088955-78D6-41BD-A82B-5BB38EE999A5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61770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52231A0-5FFC-406F-9264-6CA150EEDAD4}" type="datetime1">
              <a:rPr lang="ru-RU" smtClean="0"/>
              <a:pPr lvl="0"/>
              <a:t>21.01.2018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B047673-C54E-43C9-B784-D3E8A255E850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69788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52231A0-5FFC-406F-9264-6CA150EEDAD4}" type="datetime1">
              <a:rPr lang="ru-RU" smtClean="0"/>
              <a:pPr lvl="0"/>
              <a:t>21.01.2018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8BE4F46-FC7E-4CBB-A375-880543C7DAA5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94268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52231A0-5FFC-406F-9264-6CA150EEDAD4}" type="datetime1">
              <a:rPr lang="ru-RU" smtClean="0"/>
              <a:pPr lvl="0"/>
              <a:t>21.01.2018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6113B5B-8823-4C2A-B817-723A2E8AF6D8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87362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52231A0-5FFC-406F-9264-6CA150EEDAD4}" type="datetime1">
              <a:rPr lang="ru-RU" smtClean="0"/>
              <a:pPr lvl="0"/>
              <a:t>21.01.2018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8572F6F-F023-48CA-AF44-9BB7D62C25D1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2501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52231A0-5FFC-406F-9264-6CA150EEDAD4}" type="datetime1">
              <a:rPr lang="ru-RU" smtClean="0"/>
              <a:pPr lvl="0"/>
              <a:t>21.01.2018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AAFA5D2-C5E4-4896-976E-18001770A4CE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10463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t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ru-RU"/>
              <a:t>Для правки текста заголовка щелкните мышьюОбразец заголовка</a:t>
            </a:r>
          </a:p>
        </p:txBody>
      </p:sp>
      <p:sp>
        <p:nvSpPr>
          <p:cNvPr id="3" name="Дата 2"/>
          <p:cNvSpPr txBox="1">
            <a:spLocks noGrp="1"/>
          </p:cNvSpPr>
          <p:nvPr>
            <p:ph type="dt" sz="half" idx="2"/>
          </p:nvPr>
        </p:nvSpPr>
        <p:spPr>
          <a:xfrm>
            <a:off x="457200" y="6356520"/>
            <a:ext cx="2133360" cy="36467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/>
          <a:lstStyle>
            <a:lvl1pPr marL="0" marR="0" lvl="0" indent="0" algn="l" rtl="0" hangingPunct="1">
              <a:spcBef>
                <a:spcPts val="0"/>
              </a:spcBef>
              <a:spcAft>
                <a:spcPts val="0"/>
              </a:spcAft>
              <a:buNone/>
              <a:tabLst/>
              <a:defRPr lang="ru-RU" sz="1800" b="0" i="0" u="none" strike="noStrike" kern="1200" spc="0">
                <a:solidFill>
                  <a:srgbClr val="000000"/>
                </a:solidFill>
                <a:latin typeface="Calibri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652231A0-5FFC-406F-9264-6CA150EEDAD4}" type="datetime1">
              <a:rPr lang="ru-RU"/>
              <a:pPr lvl="0"/>
              <a:t>2018/1/21</a:t>
            </a:fld>
            <a:endParaRPr lang="ru-RU"/>
          </a:p>
        </p:txBody>
      </p:sp>
      <p:sp>
        <p:nvSpPr>
          <p:cNvPr id="4" name="Нижний колонтитул 3"/>
          <p:cNvSpPr txBox="1">
            <a:spLocks noGrp="1"/>
          </p:cNvSpPr>
          <p:nvPr>
            <p:ph type="ftr" sz="quarter" idx="3"/>
          </p:nvPr>
        </p:nvSpPr>
        <p:spPr>
          <a:xfrm>
            <a:off x="3124079" y="6356520"/>
            <a:ext cx="2895120" cy="36467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/>
          <a:lstStyle>
            <a:lvl1pPr lvl="0" rtl="0" hangingPunct="0">
              <a:buNone/>
              <a:tabLst/>
              <a:defRPr lang="ru-RU" sz="2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5" name="Номер слайда 4"/>
          <p:cNvSpPr txBox="1">
            <a:spLocks noGrp="1"/>
          </p:cNvSpPr>
          <p:nvPr>
            <p:ph type="sldNum" sz="quarter" idx="4"/>
          </p:nvPr>
        </p:nvSpPr>
        <p:spPr>
          <a:xfrm>
            <a:off x="6553080" y="6356520"/>
            <a:ext cx="2133360" cy="36467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/>
          <a:lstStyle>
            <a:lvl1pPr marL="0" marR="0" lvl="0" indent="0" algn="l" rtl="0" hangingPunct="1">
              <a:spcBef>
                <a:spcPts val="0"/>
              </a:spcBef>
              <a:spcAft>
                <a:spcPts val="0"/>
              </a:spcAft>
              <a:buNone/>
              <a:tabLst/>
              <a:defRPr lang="ru-RU" sz="1800" b="0" i="0" u="none" strike="noStrike" kern="1200" spc="0">
                <a:solidFill>
                  <a:srgbClr val="000000"/>
                </a:solidFill>
                <a:latin typeface="Calibri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F8096C5F-38AF-4203-9FA3-6F66E4EAAFA7}" type="slidenum">
              <a:t>‹#›</a:t>
            </a:fld>
            <a:endParaRPr lang="ru-RU"/>
          </a:p>
        </p:txBody>
      </p:sp>
      <p:sp>
        <p:nvSpPr>
          <p:cNvPr id="6" name="Текст 5"/>
          <p:cNvSpPr txBox="1">
            <a:spLocks noGrp="1"/>
          </p:cNvSpPr>
          <p:nvPr>
            <p:ph type="body" idx="1"/>
          </p:nvPr>
        </p:nvSpPr>
        <p:spPr>
          <a:xfrm>
            <a:off x="457200" y="1604520"/>
            <a:ext cx="8229240" cy="452592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/>
          <a:lstStyle>
            <a:defPPr marL="432000" lvl="0" indent="-324000" algn="l" rtl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ru-RU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defPPr>
            <a:lvl1pPr marL="432000" lvl="0" indent="-324000" algn="l" rtl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ru-RU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1pPr>
            <a:lvl2pPr marL="864000" lvl="1" indent="-324000" algn="l" rtl="0" hangingPunct="1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ru-RU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2pPr>
            <a:lvl3pPr marL="1295999" lvl="2" indent="-288000" algn="l" rtl="0" hangingPunct="1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3pPr>
            <a:lvl4pPr marL="1728000" lvl="3" indent="-216000" algn="l" rtl="0" hangingPunct="1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4pPr>
            <a:lvl5pPr marL="2160000" lvl="4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5pPr>
            <a:lvl6pPr marL="2592000" lvl="5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6pPr>
            <a:lvl7pPr marL="3024000" lvl="6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7pPr>
            <a:lvl8pPr marL="3456000" lvl="7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8pPr>
            <a:lvl9pPr marL="3887999" lvl="8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lvl="0" algn="ctr" rtl="0" hangingPunct="1">
        <a:spcBef>
          <a:spcPts val="0"/>
        </a:spcBef>
        <a:spcAft>
          <a:spcPts val="0"/>
        </a:spcAft>
        <a:buNone/>
        <a:tabLst/>
        <a:defRPr lang="ru-RU" sz="4400" b="0" i="0" u="none" strike="noStrike" kern="1200" spc="0">
          <a:ln>
            <a:noFill/>
          </a:ln>
          <a:solidFill>
            <a:srgbClr val="000000"/>
          </a:solidFill>
          <a:latin typeface="Calibri" pitchFamily="18"/>
          <a:ea typeface="Microsoft YaHei" pitchFamily="2"/>
          <a:cs typeface="Lucida Sans" pitchFamily="2"/>
        </a:defRPr>
      </a:lvl1pPr>
    </p:titleStyle>
    <p:bodyStyle>
      <a:lvl1pPr algn="l" rtl="0" hangingPunct="1">
        <a:spcBef>
          <a:spcPts val="0"/>
        </a:spcBef>
        <a:spcAft>
          <a:spcPts val="1417"/>
        </a:spcAft>
        <a:tabLst/>
        <a:defRPr lang="ru-RU" sz="3200" b="0" i="0" u="none" strike="noStrike" kern="1200" spc="0">
          <a:ln>
            <a:noFill/>
          </a:ln>
          <a:solidFill>
            <a:srgbClr val="000000"/>
          </a:solidFill>
          <a:latin typeface="Calibri" pitchFamily="18"/>
          <a:ea typeface="Microsoft YaHei" pitchFamily="2"/>
        </a:defRPr>
      </a:lvl1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t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ru-RU"/>
              <a:t>Для правки текста заголовка щелкните мышьюОбразец заголовка</a:t>
            </a:r>
          </a:p>
        </p:txBody>
      </p:sp>
      <p:sp>
        <p:nvSpPr>
          <p:cNvPr id="3" name="Содержимое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t"/>
          <a:lstStyle>
            <a:defPPr marL="432000" lvl="0" indent="-324000" algn="l" rtl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ru-RU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defPPr>
            <a:lvl1pPr marL="432000" lvl="0" indent="-324000" algn="l" rtl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ru-RU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1pPr>
            <a:lvl2pPr marL="864000" lvl="1" indent="-324000" algn="l" rtl="0" hangingPunct="1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ru-RU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2pPr>
            <a:lvl3pPr marL="1295999" lvl="2" indent="-288000" algn="l" rtl="0" hangingPunct="1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3pPr>
            <a:lvl4pPr marL="1728000" lvl="3" indent="-216000" algn="l" rtl="0" hangingPunct="1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4pPr>
            <a:lvl5pPr marL="2160000" lvl="4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5pPr>
            <a:lvl6pPr marL="2592000" lvl="5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6pPr>
            <a:lvl7pPr marL="3024000" lvl="6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7pPr>
            <a:lvl8pPr marL="3456000" lvl="7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8pPr>
            <a:lvl9pPr marL="3887999" lvl="8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9pPr>
          </a:lstStyle>
          <a:p>
            <a:pPr lvl="0"/>
            <a:r>
              <a:rPr lang="ru-RU"/>
              <a:t>Для правки структуры щелкните мышью</a:t>
            </a:r>
          </a:p>
          <a:p>
            <a:pPr lvl="1"/>
            <a:r>
              <a:rPr lang="ru-RU"/>
              <a:t>Второй уровень структуры</a:t>
            </a:r>
          </a:p>
          <a:p>
            <a:pPr lvl="2"/>
            <a:r>
              <a:rPr lang="ru-RU"/>
              <a:t>Третий уровень структуры</a:t>
            </a:r>
          </a:p>
          <a:p>
            <a:pPr lvl="3"/>
            <a:r>
              <a:rPr lang="ru-RU"/>
              <a:t>Четвёртый уровень структуры</a:t>
            </a:r>
          </a:p>
          <a:p>
            <a:pPr lvl="4"/>
            <a:r>
              <a:rPr lang="ru-RU"/>
              <a:t>Пятый уровень структуры</a:t>
            </a:r>
          </a:p>
          <a:p>
            <a:pPr lvl="5"/>
            <a:r>
              <a:rPr lang="ru-RU"/>
              <a:t>Шестой уровень структуры</a:t>
            </a:r>
          </a:p>
          <a:p>
            <a:pPr lvl="6"/>
            <a:r>
              <a:rPr lang="ru-RU"/>
              <a:t>Седьмой уровень структуры</a:t>
            </a:r>
          </a:p>
          <a:p>
            <a:pPr lvl="7"/>
            <a:r>
              <a:rPr lang="ru-RU"/>
              <a:t>Восьмой уровень структуры</a:t>
            </a:r>
          </a:p>
          <a:p>
            <a:pPr lvl="0"/>
            <a:r>
              <a:rPr lang="ru-RU"/>
              <a:t>Девятый уровень структурыОбразец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 txBox="1">
            <a:spLocks noGrp="1"/>
          </p:cNvSpPr>
          <p:nvPr>
            <p:ph type="dt" sz="half" idx="2"/>
          </p:nvPr>
        </p:nvSpPr>
        <p:spPr>
          <a:xfrm>
            <a:off x="457200" y="6356520"/>
            <a:ext cx="2133360" cy="36467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/>
          <a:lstStyle>
            <a:lvl1pPr marL="0" marR="0" lvl="0" indent="0" algn="l" rtl="0" hangingPunct="1">
              <a:spcBef>
                <a:spcPts val="0"/>
              </a:spcBef>
              <a:spcAft>
                <a:spcPts val="0"/>
              </a:spcAft>
              <a:buNone/>
              <a:tabLst/>
              <a:defRPr lang="ru-RU" sz="1800" b="0" i="0" u="none" strike="noStrike" kern="1200" spc="0">
                <a:solidFill>
                  <a:srgbClr val="000000"/>
                </a:solidFill>
                <a:latin typeface="Calibri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BC381852-C7DE-4271-BCBE-66F562B8C27D}" type="datetime1">
              <a:rPr lang="ru-RU"/>
              <a:pPr lvl="0"/>
              <a:t>2018/1/21</a:t>
            </a:fld>
            <a:endParaRPr lang="ru-RU"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sz="quarter" idx="3"/>
          </p:nvPr>
        </p:nvSpPr>
        <p:spPr>
          <a:xfrm>
            <a:off x="3124079" y="6356520"/>
            <a:ext cx="2895120" cy="36467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/>
          <a:lstStyle>
            <a:lvl1pPr lvl="0" rtl="0" hangingPunct="0">
              <a:buNone/>
              <a:tabLst/>
              <a:defRPr lang="ru-RU" sz="2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sz="quarter" idx="4"/>
          </p:nvPr>
        </p:nvSpPr>
        <p:spPr>
          <a:xfrm>
            <a:off x="6553080" y="6356520"/>
            <a:ext cx="2133360" cy="36467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/>
          <a:lstStyle>
            <a:lvl1pPr marL="0" marR="0" lvl="0" indent="0" algn="l" rtl="0" hangingPunct="1">
              <a:spcBef>
                <a:spcPts val="0"/>
              </a:spcBef>
              <a:spcAft>
                <a:spcPts val="0"/>
              </a:spcAft>
              <a:buNone/>
              <a:tabLst/>
              <a:defRPr lang="ru-RU" sz="1800" b="0" i="0" u="none" strike="noStrike" kern="1200" spc="0">
                <a:solidFill>
                  <a:srgbClr val="000000"/>
                </a:solidFill>
                <a:latin typeface="Calibri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C7297B8F-F0EA-4674-B141-3765E8A58E30}" type="slidenum"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lvl="0" algn="ctr" rtl="0" hangingPunct="1">
        <a:spcBef>
          <a:spcPts val="0"/>
        </a:spcBef>
        <a:spcAft>
          <a:spcPts val="0"/>
        </a:spcAft>
        <a:buNone/>
        <a:tabLst/>
        <a:defRPr lang="ru-RU" sz="4400" b="0" i="0" u="none" strike="noStrike" kern="1200" spc="0">
          <a:ln>
            <a:noFill/>
          </a:ln>
          <a:solidFill>
            <a:srgbClr val="000000"/>
          </a:solidFill>
          <a:latin typeface="Calibri" pitchFamily="18"/>
          <a:ea typeface="Microsoft YaHei" pitchFamily="2"/>
          <a:cs typeface="Lucida Sans" pitchFamily="2"/>
        </a:defRPr>
      </a:lvl1pPr>
    </p:titleStyle>
    <p:bodyStyle>
      <a:lvl1pPr lvl="0">
        <a:buSzPct val="45000"/>
        <a:buFont typeface="StarSymbol"/>
        <a:buChar char="●"/>
        <a:tabLst/>
        <a:defRPr lang="ru-RU" sz="3200" b="0" i="0" u="none" strike="noStrike" spc="0">
          <a:solidFill>
            <a:srgbClr val="000000"/>
          </a:solidFill>
          <a:latin typeface="Calibri" pitchFamily="18"/>
        </a:defRPr>
      </a:lvl1pPr>
      <a:lvl2pPr lvl="1">
        <a:buSzPct val="75000"/>
        <a:buFont typeface="StarSymbol"/>
        <a:buChar char="–"/>
        <a:tabLst/>
        <a:defRPr lang="ru-RU" sz="3200" b="0" i="0" u="none" strike="noStrike" spc="0">
          <a:solidFill>
            <a:srgbClr val="000000"/>
          </a:solidFill>
          <a:latin typeface="Calibri" pitchFamily="18"/>
        </a:defRPr>
      </a:lvl2pPr>
      <a:lvl3pPr lvl="2">
        <a:buSzPct val="45000"/>
        <a:buFont typeface="StarSymbol"/>
        <a:buChar char="●"/>
        <a:tabLst/>
        <a:defRPr lang="ru-RU" sz="3200" b="0" i="0" u="none" strike="noStrike" spc="0">
          <a:solidFill>
            <a:srgbClr val="000000"/>
          </a:solidFill>
          <a:latin typeface="Calibri" pitchFamily="18"/>
        </a:defRPr>
      </a:lvl3pPr>
      <a:lvl4pPr lvl="3">
        <a:buSzPct val="75000"/>
        <a:buFont typeface="StarSymbol"/>
        <a:buChar char="–"/>
        <a:tabLst/>
        <a:defRPr lang="ru-RU" sz="3200" b="0" i="0" u="none" strike="noStrike" spc="0">
          <a:solidFill>
            <a:srgbClr val="000000"/>
          </a:solidFill>
          <a:latin typeface="Calibri" pitchFamily="18"/>
        </a:defRPr>
      </a:lvl4pPr>
      <a:lvl5pPr lvl="4">
        <a:buSzPct val="45000"/>
        <a:buFont typeface="StarSymbol"/>
        <a:buChar char="●"/>
        <a:tabLst/>
        <a:defRPr lang="ru-RU" sz="3200" b="0" i="0" u="none" strike="noStrike" spc="0">
          <a:solidFill>
            <a:srgbClr val="000000"/>
          </a:solidFill>
          <a:latin typeface="Calibri" pitchFamily="18"/>
        </a:defRPr>
      </a:lvl5pPr>
      <a:lvl6pPr lvl="5">
        <a:buSzPct val="45000"/>
        <a:buFont typeface="StarSymbol"/>
        <a:buChar char="●"/>
        <a:tabLst/>
        <a:defRPr lang="ru-RU" sz="3200" b="0" i="0" u="none" strike="noStrike" spc="0">
          <a:solidFill>
            <a:srgbClr val="000000"/>
          </a:solidFill>
          <a:latin typeface="Calibri" pitchFamily="18"/>
        </a:defRPr>
      </a:lvl6pPr>
      <a:lvl7pPr lvl="6">
        <a:buSzPct val="45000"/>
        <a:buFont typeface="StarSymbol"/>
        <a:buChar char="●"/>
        <a:tabLst/>
        <a:defRPr lang="ru-RU" sz="3200" b="0" i="0" u="none" strike="noStrike" spc="0">
          <a:solidFill>
            <a:srgbClr val="000000"/>
          </a:solidFill>
          <a:latin typeface="Calibri" pitchFamily="18"/>
        </a:defRPr>
      </a:lvl7pPr>
      <a:lvl8pPr lvl="7">
        <a:buSzPct val="45000"/>
        <a:buFont typeface="StarSymbol"/>
        <a:buChar char="●"/>
        <a:tabLst/>
        <a:defRPr lang="ru-RU" sz="3200" b="0" i="0" u="none" strike="noStrike" spc="0">
          <a:solidFill>
            <a:srgbClr val="000000"/>
          </a:solidFill>
          <a:latin typeface="Calibri" pitchFamily="18"/>
        </a:defRPr>
      </a:lvl8pPr>
      <a:lvl9pPr marL="0" marR="0" lvl="0" indent="0" algn="l" rtl="0" hangingPunct="1">
        <a:spcBef>
          <a:spcPts val="638"/>
        </a:spcBef>
        <a:spcAft>
          <a:spcPts val="1417"/>
        </a:spcAft>
        <a:buSzPct val="45000"/>
        <a:buFont typeface="Arial" pitchFamily="32"/>
        <a:buChar char="•"/>
        <a:tabLst/>
        <a:defRPr lang="ru-RU" sz="3200" b="0" i="0" u="none" strike="noStrike" spc="0">
          <a:solidFill>
            <a:srgbClr val="000000"/>
          </a:solidFill>
          <a:latin typeface="Calibri" pitchFamily="18"/>
        </a:defRPr>
      </a:lvl9pPr>
    </p:bodyStyle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t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ru-RU"/>
              <a:t>Для правки текста заголовка щелкните мышьюОбразец заголовка</a:t>
            </a:r>
          </a:p>
        </p:txBody>
      </p:sp>
      <p:sp>
        <p:nvSpPr>
          <p:cNvPr id="3" name="Содержимое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119" cy="452556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t"/>
          <a:lstStyle>
            <a:defPPr marL="432000" lvl="0" indent="-324000" algn="l" rtl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ru-RU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defPPr>
            <a:lvl1pPr marL="432000" lvl="0" indent="-324000" algn="l" rtl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ru-RU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1pPr>
            <a:lvl2pPr marL="864000" lvl="1" indent="-324000" algn="l" rtl="0" hangingPunct="1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ru-RU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2pPr>
            <a:lvl3pPr marL="1295999" lvl="2" indent="-288000" algn="l" rtl="0" hangingPunct="1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3pPr>
            <a:lvl4pPr marL="1728000" lvl="3" indent="-216000" algn="l" rtl="0" hangingPunct="1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4pPr>
            <a:lvl5pPr marL="2160000" lvl="4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5pPr>
            <a:lvl6pPr marL="2592000" lvl="5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6pPr>
            <a:lvl7pPr marL="3024000" lvl="6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7pPr>
            <a:lvl8pPr marL="3456000" lvl="7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8pPr>
            <a:lvl9pPr marL="3887999" lvl="8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9pPr>
          </a:lstStyle>
          <a:p>
            <a:pPr lvl="0"/>
            <a:r>
              <a:rPr lang="ru-RU"/>
              <a:t>Для правки структуры щелкните мышью</a:t>
            </a:r>
          </a:p>
          <a:p>
            <a:pPr lvl="1"/>
            <a:r>
              <a:rPr lang="ru-RU"/>
              <a:t>Второй уровень структуры</a:t>
            </a:r>
          </a:p>
          <a:p>
            <a:pPr lvl="2"/>
            <a:r>
              <a:rPr lang="ru-RU"/>
              <a:t>Третий уровень структуры</a:t>
            </a:r>
          </a:p>
          <a:p>
            <a:pPr lvl="3"/>
            <a:r>
              <a:rPr lang="ru-RU"/>
              <a:t>Четвёртый уровень структуры</a:t>
            </a:r>
          </a:p>
          <a:p>
            <a:pPr lvl="4"/>
            <a:r>
              <a:rPr lang="ru-RU"/>
              <a:t>Пятый уровень структуры</a:t>
            </a:r>
          </a:p>
          <a:p>
            <a:pPr lvl="5"/>
            <a:r>
              <a:rPr lang="ru-RU"/>
              <a:t>Шестой уровень структуры</a:t>
            </a:r>
          </a:p>
          <a:p>
            <a:pPr lvl="6"/>
            <a:r>
              <a:rPr lang="ru-RU"/>
              <a:t>Седьмой уровень структуры</a:t>
            </a:r>
          </a:p>
          <a:p>
            <a:pPr lvl="7"/>
            <a:r>
              <a:rPr lang="ru-RU"/>
              <a:t>Восьмой уровень структуры</a:t>
            </a:r>
          </a:p>
          <a:p>
            <a:pPr lvl="0"/>
            <a:r>
              <a:rPr lang="ru-RU"/>
              <a:t>Девятый уровень структурыОбразец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 txBox="1">
            <a:spLocks noGrp="1"/>
          </p:cNvSpPr>
          <p:nvPr>
            <p:ph type="body" sz="quarter" idx="4294967295"/>
          </p:nvPr>
        </p:nvSpPr>
        <p:spPr>
          <a:xfrm>
            <a:off x="4648320" y="1600200"/>
            <a:ext cx="4038119" cy="452556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t"/>
          <a:lstStyle>
            <a:defPPr marL="432000" lvl="0" indent="-324000" algn="l" rtl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ru-RU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defPPr>
            <a:lvl1pPr marL="432000" lvl="0" indent="-324000" algn="l" rtl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ru-RU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1pPr>
            <a:lvl2pPr marL="864000" lvl="1" indent="-324000" algn="l" rtl="0" hangingPunct="1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ru-RU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2pPr>
            <a:lvl3pPr marL="1295999" lvl="2" indent="-288000" algn="l" rtl="0" hangingPunct="1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3pPr>
            <a:lvl4pPr marL="1728000" lvl="3" indent="-216000" algn="l" rtl="0" hangingPunct="1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4pPr>
            <a:lvl5pPr marL="2160000" lvl="4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5pPr>
            <a:lvl6pPr marL="2592000" lvl="5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6pPr>
            <a:lvl7pPr marL="3024000" lvl="6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7pPr>
            <a:lvl8pPr marL="3456000" lvl="7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8pPr>
            <a:lvl9pPr marL="3887999" lvl="8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9pPr>
          </a:lstStyle>
          <a:p>
            <a:pPr lvl="0"/>
            <a:r>
              <a:rPr lang="ru-RU"/>
              <a:t>Для правки структуры щелкните мышью</a:t>
            </a:r>
          </a:p>
          <a:p>
            <a:pPr lvl="1"/>
            <a:r>
              <a:rPr lang="ru-RU"/>
              <a:t>Второй уровень структуры</a:t>
            </a:r>
          </a:p>
          <a:p>
            <a:pPr lvl="2"/>
            <a:r>
              <a:rPr lang="ru-RU"/>
              <a:t>Третий уровень структуры</a:t>
            </a:r>
          </a:p>
          <a:p>
            <a:pPr lvl="3"/>
            <a:r>
              <a:rPr lang="ru-RU"/>
              <a:t>Четвёртый уровень структуры</a:t>
            </a:r>
          </a:p>
          <a:p>
            <a:pPr lvl="4"/>
            <a:r>
              <a:rPr lang="ru-RU"/>
              <a:t>Пятый уровень структуры</a:t>
            </a:r>
          </a:p>
          <a:p>
            <a:pPr lvl="5"/>
            <a:r>
              <a:rPr lang="ru-RU"/>
              <a:t>Шестой уровень структуры</a:t>
            </a:r>
          </a:p>
          <a:p>
            <a:pPr lvl="6"/>
            <a:r>
              <a:rPr lang="ru-RU"/>
              <a:t>Седьмой уровень структуры</a:t>
            </a:r>
          </a:p>
          <a:p>
            <a:pPr lvl="7"/>
            <a:r>
              <a:rPr lang="ru-RU"/>
              <a:t>Восьмой уровень структуры</a:t>
            </a:r>
          </a:p>
          <a:p>
            <a:pPr lvl="0"/>
            <a:r>
              <a:rPr lang="ru-RU"/>
              <a:t>Девятый уровень структурыОбразец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 txBox="1">
            <a:spLocks noGrp="1"/>
          </p:cNvSpPr>
          <p:nvPr>
            <p:ph type="dt" sz="half" idx="2"/>
          </p:nvPr>
        </p:nvSpPr>
        <p:spPr>
          <a:xfrm>
            <a:off x="457200" y="6356520"/>
            <a:ext cx="2133360" cy="36467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/>
          <a:lstStyle>
            <a:lvl1pPr marL="0" marR="0" lvl="0" indent="0" algn="l" rtl="0" hangingPunct="1">
              <a:spcBef>
                <a:spcPts val="0"/>
              </a:spcBef>
              <a:spcAft>
                <a:spcPts val="0"/>
              </a:spcAft>
              <a:buNone/>
              <a:tabLst/>
              <a:defRPr lang="ru-RU" sz="1800" b="0" i="0" u="none" strike="noStrike" kern="1200" spc="0">
                <a:solidFill>
                  <a:srgbClr val="000000"/>
                </a:solidFill>
                <a:latin typeface="Calibri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7B4BAB4F-5445-4D35-8C54-1E07ABCA86FA}" type="datetime1">
              <a:rPr lang="ru-RU"/>
              <a:pPr lvl="0"/>
              <a:t>2018/1/21</a:t>
            </a:fld>
            <a:endParaRPr lang="ru-RU"/>
          </a:p>
        </p:txBody>
      </p:sp>
      <p:sp>
        <p:nvSpPr>
          <p:cNvPr id="6" name="Нижний колонтитул 5"/>
          <p:cNvSpPr txBox="1">
            <a:spLocks noGrp="1"/>
          </p:cNvSpPr>
          <p:nvPr>
            <p:ph type="ftr" sz="quarter" idx="3"/>
          </p:nvPr>
        </p:nvSpPr>
        <p:spPr>
          <a:xfrm>
            <a:off x="3124079" y="6356520"/>
            <a:ext cx="2895120" cy="36467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/>
          <a:lstStyle>
            <a:lvl1pPr lvl="0" rtl="0" hangingPunct="0">
              <a:buNone/>
              <a:tabLst/>
              <a:defRPr lang="ru-RU" sz="2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7" name="Номер слайда 6"/>
          <p:cNvSpPr txBox="1">
            <a:spLocks noGrp="1"/>
          </p:cNvSpPr>
          <p:nvPr>
            <p:ph type="sldNum" sz="quarter" idx="4"/>
          </p:nvPr>
        </p:nvSpPr>
        <p:spPr>
          <a:xfrm>
            <a:off x="6553080" y="6356520"/>
            <a:ext cx="2133360" cy="36467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/>
          <a:lstStyle>
            <a:lvl1pPr marL="0" marR="0" lvl="0" indent="0" algn="l" rtl="0" hangingPunct="1">
              <a:spcBef>
                <a:spcPts val="0"/>
              </a:spcBef>
              <a:spcAft>
                <a:spcPts val="0"/>
              </a:spcAft>
              <a:buNone/>
              <a:tabLst/>
              <a:defRPr lang="ru-RU" sz="1800" b="0" i="0" u="none" strike="noStrike" kern="1200" spc="0">
                <a:solidFill>
                  <a:srgbClr val="000000"/>
                </a:solidFill>
                <a:latin typeface="Calibri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4BD19231-C428-4353-B1AD-1A1126238DC5}" type="slidenum"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lvl="0" algn="ctr" rtl="0" hangingPunct="1">
        <a:spcBef>
          <a:spcPts val="0"/>
        </a:spcBef>
        <a:spcAft>
          <a:spcPts val="0"/>
        </a:spcAft>
        <a:buNone/>
        <a:tabLst/>
        <a:defRPr lang="ru-RU" sz="4400" b="0" i="0" u="none" strike="noStrike" kern="1200" spc="0">
          <a:ln>
            <a:noFill/>
          </a:ln>
          <a:solidFill>
            <a:srgbClr val="000000"/>
          </a:solidFill>
          <a:latin typeface="Calibri" pitchFamily="18"/>
          <a:ea typeface="Microsoft YaHei" pitchFamily="2"/>
          <a:cs typeface="Lucida Sans" pitchFamily="2"/>
        </a:defRPr>
      </a:lvl1pPr>
    </p:titleStyle>
    <p:bodyStyle>
      <a:lvl1pPr lvl="0">
        <a:buSzPct val="45000"/>
        <a:buFont typeface="StarSymbol"/>
        <a:buChar char="●"/>
        <a:tabLst/>
        <a:defRPr lang="ru-RU" sz="2800" b="0" i="0" u="none" strike="noStrike" spc="0">
          <a:solidFill>
            <a:srgbClr val="000000"/>
          </a:solidFill>
          <a:latin typeface="Calibri" pitchFamily="18"/>
        </a:defRPr>
      </a:lvl1pPr>
      <a:lvl2pPr lvl="1">
        <a:buSzPct val="75000"/>
        <a:buFont typeface="StarSymbol"/>
        <a:buChar char="–"/>
        <a:tabLst/>
        <a:defRPr lang="ru-RU" sz="2800" b="0" i="0" u="none" strike="noStrike" spc="0">
          <a:solidFill>
            <a:srgbClr val="000000"/>
          </a:solidFill>
          <a:latin typeface="Calibri" pitchFamily="18"/>
        </a:defRPr>
      </a:lvl2pPr>
      <a:lvl3pPr lvl="2">
        <a:buSzPct val="45000"/>
        <a:buFont typeface="StarSymbol"/>
        <a:buChar char="●"/>
        <a:tabLst/>
        <a:defRPr lang="ru-RU" sz="2800" b="0" i="0" u="none" strike="noStrike" spc="0">
          <a:solidFill>
            <a:srgbClr val="000000"/>
          </a:solidFill>
          <a:latin typeface="Calibri" pitchFamily="18"/>
        </a:defRPr>
      </a:lvl3pPr>
      <a:lvl4pPr lvl="3">
        <a:buSzPct val="75000"/>
        <a:buFont typeface="StarSymbol"/>
        <a:buChar char="–"/>
        <a:tabLst/>
        <a:defRPr lang="ru-RU" sz="2800" b="0" i="0" u="none" strike="noStrike" spc="0">
          <a:solidFill>
            <a:srgbClr val="000000"/>
          </a:solidFill>
          <a:latin typeface="Calibri" pitchFamily="18"/>
        </a:defRPr>
      </a:lvl4pPr>
      <a:lvl5pPr lvl="4">
        <a:buSzPct val="45000"/>
        <a:buFont typeface="StarSymbol"/>
        <a:buChar char="●"/>
        <a:tabLst/>
        <a:defRPr lang="ru-RU" sz="2800" b="0" i="0" u="none" strike="noStrike" spc="0">
          <a:solidFill>
            <a:srgbClr val="000000"/>
          </a:solidFill>
          <a:latin typeface="Calibri" pitchFamily="18"/>
        </a:defRPr>
      </a:lvl5pPr>
      <a:lvl6pPr lvl="5">
        <a:buSzPct val="45000"/>
        <a:buFont typeface="StarSymbol"/>
        <a:buChar char="●"/>
        <a:tabLst/>
        <a:defRPr lang="ru-RU" sz="2800" b="0" i="0" u="none" strike="noStrike" spc="0">
          <a:solidFill>
            <a:srgbClr val="000000"/>
          </a:solidFill>
          <a:latin typeface="Calibri" pitchFamily="18"/>
        </a:defRPr>
      </a:lvl6pPr>
      <a:lvl7pPr lvl="6">
        <a:buSzPct val="45000"/>
        <a:buFont typeface="StarSymbol"/>
        <a:buChar char="●"/>
        <a:tabLst/>
        <a:defRPr lang="ru-RU" sz="2800" b="0" i="0" u="none" strike="noStrike" spc="0">
          <a:solidFill>
            <a:srgbClr val="000000"/>
          </a:solidFill>
          <a:latin typeface="Calibri" pitchFamily="18"/>
        </a:defRPr>
      </a:lvl7pPr>
      <a:lvl8pPr lvl="7">
        <a:buSzPct val="45000"/>
        <a:buFont typeface="StarSymbol"/>
        <a:buChar char="●"/>
        <a:tabLst/>
        <a:defRPr lang="ru-RU" sz="2800" b="0" i="0" u="none" strike="noStrike" spc="0">
          <a:solidFill>
            <a:srgbClr val="000000"/>
          </a:solidFill>
          <a:latin typeface="Calibri" pitchFamily="18"/>
        </a:defRPr>
      </a:lvl8pPr>
      <a:lvl9pPr marL="0" marR="0" lvl="0" indent="0" algn="l" rtl="0" hangingPunct="1">
        <a:spcBef>
          <a:spcPts val="558"/>
        </a:spcBef>
        <a:spcAft>
          <a:spcPts val="1417"/>
        </a:spcAft>
        <a:buSzPct val="45000"/>
        <a:buFont typeface="Arial" pitchFamily="32"/>
        <a:buChar char="•"/>
        <a:tabLst/>
        <a:defRPr lang="ru-RU" sz="2800" b="0" i="0" u="none" strike="noStrike" spc="0">
          <a:solidFill>
            <a:srgbClr val="000000"/>
          </a:solidFill>
          <a:latin typeface="Calibri" pitchFamily="18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27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9.xml"/><Relationship Id="rId5" Type="http://schemas.openxmlformats.org/officeDocument/2006/relationships/image" Target="../media/image5.jpg"/><Relationship Id="rId4" Type="http://schemas.openxmlformats.org/officeDocument/2006/relationships/image" Target="../media/image29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9.xml"/><Relationship Id="rId5" Type="http://schemas.openxmlformats.org/officeDocument/2006/relationships/image" Target="../media/image31.jpg"/><Relationship Id="rId4" Type="http://schemas.openxmlformats.org/officeDocument/2006/relationships/image" Target="../media/image1.jp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3" Type="http://schemas.openxmlformats.org/officeDocument/2006/relationships/image" Target="../media/image4.jpg"/><Relationship Id="rId7" Type="http://schemas.openxmlformats.org/officeDocument/2006/relationships/image" Target="../media/image8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7.jpg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g"/><Relationship Id="rId3" Type="http://schemas.openxmlformats.org/officeDocument/2006/relationships/image" Target="../media/image10.jpg"/><Relationship Id="rId7" Type="http://schemas.openxmlformats.org/officeDocument/2006/relationships/image" Target="../media/image1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3.jpg"/><Relationship Id="rId5" Type="http://schemas.openxmlformats.org/officeDocument/2006/relationships/image" Target="../media/image12.jpg"/><Relationship Id="rId4" Type="http://schemas.openxmlformats.org/officeDocument/2006/relationships/image" Target="../media/image11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18.jpg"/><Relationship Id="rId4" Type="http://schemas.openxmlformats.org/officeDocument/2006/relationships/image" Target="../media/image17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21.jpg"/><Relationship Id="rId4" Type="http://schemas.openxmlformats.org/officeDocument/2006/relationships/image" Target="../media/image20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3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2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Міні – проект &#10;“Квіти і комахи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0" y="0"/>
            <a:ext cx="9143640" cy="1340280"/>
          </a:xfrm>
          <a:gradFill>
            <a:gsLst>
              <a:gs pos="0">
                <a:srgbClr val="CC6D20"/>
              </a:gs>
              <a:gs pos="100000">
                <a:srgbClr val="FF9135"/>
              </a:gs>
            </a:gsLst>
            <a:lin ang="16200000"/>
          </a:gradFill>
          <a:ln w="9360">
            <a:solidFill>
              <a:srgbClr val="F59240"/>
            </a:solidFill>
            <a:prstDash val="solid"/>
          </a:ln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ru-RU" b="1">
                <a:solidFill>
                  <a:srgbClr val="FFFFFF"/>
                </a:solidFill>
              </a:rPr>
              <a:t>Міні – проект </a:t>
            </a:r>
            <a:br>
              <a:rPr lang="ru-RU" b="1">
                <a:solidFill>
                  <a:srgbClr val="FFFFFF"/>
                </a:solidFill>
              </a:rPr>
            </a:br>
            <a:r>
              <a:rPr lang="ru-RU" b="1">
                <a:solidFill>
                  <a:srgbClr val="FFFFFF"/>
                </a:solidFill>
              </a:rPr>
              <a:t>“Квіти і комахи”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323640" y="1505880"/>
            <a:ext cx="8568720" cy="53517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Джмелі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0" y="0"/>
            <a:ext cx="9143640" cy="1484279"/>
          </a:xfrm>
          <a:solidFill>
            <a:srgbClr val="9BBB59"/>
          </a:solidFill>
          <a:ln w="25560">
            <a:solidFill>
              <a:srgbClr val="728A41"/>
            </a:solidFill>
            <a:prstDash val="solid"/>
          </a:ln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ru-RU" sz="7200" b="1">
                <a:solidFill>
                  <a:srgbClr val="FFFFFF"/>
                </a:solidFill>
              </a:rPr>
              <a:t>Джмелі</a:t>
            </a:r>
          </a:p>
        </p:txBody>
      </p:sp>
      <p:sp>
        <p:nvSpPr>
          <p:cNvPr id="3" name="Содержимое 2"/>
          <p:cNvSpPr txBox="1">
            <a:spLocks noGrp="1"/>
          </p:cNvSpPr>
          <p:nvPr>
            <p:ph type="body" idx="4294967295"/>
          </p:nvPr>
        </p:nvSpPr>
        <p:spPr>
          <a:xfrm>
            <a:off x="0" y="1484639"/>
            <a:ext cx="4571640" cy="5373000"/>
          </a:xfrm>
          <a:gradFill>
            <a:gsLst>
              <a:gs pos="0">
                <a:srgbClr val="2988A1"/>
              </a:gs>
              <a:gs pos="100000">
                <a:srgbClr val="34B3D5"/>
              </a:gs>
            </a:gsLst>
            <a:lin ang="16200000"/>
          </a:gradFill>
          <a:ln w="9360">
            <a:solidFill>
              <a:srgbClr val="46AAC4"/>
            </a:solidFill>
            <a:prstDash val="solid"/>
          </a:ln>
        </p:spPr>
        <p:txBody>
          <a:bodyPr/>
          <a:lstStyle>
            <a:defPPr marL="432000" lvl="0" indent="-324000" algn="l" rtl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ru-RU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defPPr>
            <a:lvl1pPr marL="432000" lvl="0" indent="-324000" algn="l" rtl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ru-RU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1pPr>
            <a:lvl2pPr marL="864000" lvl="1" indent="-324000" algn="l" rtl="0" hangingPunct="1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ru-RU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2pPr>
            <a:lvl3pPr marL="1295999" lvl="2" indent="-288000" algn="l" rtl="0" hangingPunct="1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3pPr>
            <a:lvl4pPr marL="1728000" lvl="3" indent="-216000" algn="l" rtl="0" hangingPunct="1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4pPr>
            <a:lvl5pPr marL="2160000" lvl="4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5pPr>
            <a:lvl6pPr marL="2592000" lvl="5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6pPr>
            <a:lvl7pPr marL="3024000" lvl="6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7pPr>
            <a:lvl8pPr marL="3456000" lvl="7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8pPr>
            <a:lvl9pPr marL="3887999" lvl="8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9pPr>
          </a:lstStyle>
          <a:p>
            <a:pPr marL="0" lvl="0" indent="0">
              <a:spcBef>
                <a:spcPts val="638"/>
              </a:spcBef>
              <a:buClr>
                <a:srgbClr val="0D0D0D"/>
              </a:buClr>
              <a:buFont typeface="Arial" pitchFamily="32"/>
              <a:buChar char="•"/>
            </a:pPr>
            <a:r>
              <a:rPr lang="ru-RU" sz="2800" b="1" dirty="0">
                <a:solidFill>
                  <a:srgbClr val="FFFFFF"/>
                </a:solidFill>
                <a:latin typeface="Calibri" pitchFamily="18"/>
              </a:rPr>
              <a:t>Одним з </a:t>
            </a:r>
            <a:r>
              <a:rPr lang="ru-RU" sz="2800" b="1" dirty="0" err="1">
                <a:solidFill>
                  <a:srgbClr val="FFFFFF"/>
                </a:solidFill>
                <a:latin typeface="Calibri" pitchFamily="18"/>
              </a:rPr>
              <a:t>найбільш</a:t>
            </a:r>
            <a:r>
              <a:rPr lang="ru-RU" sz="2800" b="1" dirty="0">
                <a:solidFill>
                  <a:srgbClr val="FFFFFF"/>
                </a:solidFill>
                <a:latin typeface="Calibri" pitchFamily="18"/>
              </a:rPr>
              <a:t> </a:t>
            </a:r>
            <a:r>
              <a:rPr lang="ru-RU" sz="2800" b="1" dirty="0" err="1">
                <a:solidFill>
                  <a:srgbClr val="FFFFFF"/>
                </a:solidFill>
                <a:latin typeface="Calibri" pitchFamily="18"/>
              </a:rPr>
              <a:t>звичайних</a:t>
            </a:r>
            <a:r>
              <a:rPr lang="ru-RU" sz="2800" b="1" dirty="0">
                <a:solidFill>
                  <a:srgbClr val="FFFFFF"/>
                </a:solidFill>
                <a:latin typeface="Calibri" pitchFamily="18"/>
              </a:rPr>
              <a:t> </a:t>
            </a:r>
            <a:r>
              <a:rPr lang="ru-RU" sz="2800" b="1" dirty="0" err="1">
                <a:solidFill>
                  <a:srgbClr val="FFFFFF"/>
                </a:solidFill>
                <a:latin typeface="Calibri" pitchFamily="18"/>
              </a:rPr>
              <a:t>відвідувачів</a:t>
            </a:r>
            <a:r>
              <a:rPr lang="ru-RU" sz="2800" b="1" dirty="0">
                <a:solidFill>
                  <a:srgbClr val="FFFFFF"/>
                </a:solidFill>
                <a:latin typeface="Calibri" pitchFamily="18"/>
              </a:rPr>
              <a:t> </a:t>
            </a:r>
            <a:r>
              <a:rPr lang="ru-RU" sz="2800" b="1" dirty="0" err="1">
                <a:solidFill>
                  <a:srgbClr val="FFFFFF"/>
                </a:solidFill>
                <a:latin typeface="Calibri" pitchFamily="18"/>
              </a:rPr>
              <a:t>квіток</a:t>
            </a:r>
            <a:r>
              <a:rPr lang="ru-RU" sz="2800" b="1" dirty="0">
                <a:solidFill>
                  <a:srgbClr val="FFFFFF"/>
                </a:solidFill>
                <a:latin typeface="Calibri" pitchFamily="18"/>
              </a:rPr>
              <a:t> у </a:t>
            </a:r>
            <a:r>
              <a:rPr lang="ru-RU" sz="2800" b="1" dirty="0" err="1">
                <a:solidFill>
                  <a:srgbClr val="FFFFFF"/>
                </a:solidFill>
                <a:latin typeface="Calibri" pitchFamily="18"/>
              </a:rPr>
              <a:t>північному</a:t>
            </a:r>
            <a:r>
              <a:rPr lang="ru-RU" sz="2800" b="1" dirty="0">
                <a:solidFill>
                  <a:srgbClr val="FFFFFF"/>
                </a:solidFill>
                <a:latin typeface="Calibri" pitchFamily="18"/>
              </a:rPr>
              <a:t> </a:t>
            </a:r>
            <a:r>
              <a:rPr lang="ru-RU" sz="2800" b="1" dirty="0" err="1">
                <a:solidFill>
                  <a:srgbClr val="FFFFFF"/>
                </a:solidFill>
                <a:latin typeface="Calibri" pitchFamily="18"/>
              </a:rPr>
              <a:t>помірному</a:t>
            </a:r>
            <a:r>
              <a:rPr lang="ru-RU" sz="2800" b="1" dirty="0">
                <a:solidFill>
                  <a:srgbClr val="FFFFFF"/>
                </a:solidFill>
                <a:latin typeface="Calibri" pitchFamily="18"/>
              </a:rPr>
              <a:t> </a:t>
            </a:r>
            <a:r>
              <a:rPr lang="ru-RU" sz="2800" b="1" dirty="0" err="1">
                <a:solidFill>
                  <a:srgbClr val="FFFFFF"/>
                </a:solidFill>
                <a:latin typeface="Calibri" pitchFamily="18"/>
              </a:rPr>
              <a:t>поясі</a:t>
            </a:r>
            <a:r>
              <a:rPr lang="ru-RU" sz="2800" b="1" dirty="0">
                <a:solidFill>
                  <a:srgbClr val="FFFFFF"/>
                </a:solidFill>
                <a:latin typeface="Calibri" pitchFamily="18"/>
              </a:rPr>
              <a:t> є </a:t>
            </a:r>
            <a:r>
              <a:rPr lang="ru-RU" sz="2800" b="1" dirty="0" err="1">
                <a:solidFill>
                  <a:srgbClr val="FFFFFF"/>
                </a:solidFill>
                <a:latin typeface="Calibri" pitchFamily="18"/>
              </a:rPr>
              <a:t>джмелі</a:t>
            </a:r>
            <a:r>
              <a:rPr lang="ru-RU" sz="2800" b="1" dirty="0">
                <a:solidFill>
                  <a:srgbClr val="FFFFFF"/>
                </a:solidFill>
                <a:latin typeface="Calibri" pitchFamily="18"/>
              </a:rPr>
              <a:t>. </a:t>
            </a:r>
            <a:r>
              <a:rPr lang="ru-RU" sz="2800" b="1" dirty="0" err="1">
                <a:solidFill>
                  <a:srgbClr val="FFFFFF"/>
                </a:solidFill>
                <a:latin typeface="Calibri" pitchFamily="18"/>
              </a:rPr>
              <a:t>Такі</a:t>
            </a:r>
            <a:r>
              <a:rPr lang="ru-RU" sz="2800" b="1" dirty="0">
                <a:solidFill>
                  <a:srgbClr val="FFFFFF"/>
                </a:solidFill>
                <a:latin typeface="Calibri" pitchFamily="18"/>
              </a:rPr>
              <a:t> </a:t>
            </a:r>
            <a:r>
              <a:rPr lang="ru-RU" sz="2800" b="1" dirty="0" err="1">
                <a:solidFill>
                  <a:srgbClr val="FFFFFF"/>
                </a:solidFill>
                <a:latin typeface="Calibri" pitchFamily="18"/>
              </a:rPr>
              <a:t>рослини</a:t>
            </a:r>
            <a:r>
              <a:rPr lang="ru-RU" sz="2800" b="1" dirty="0">
                <a:solidFill>
                  <a:srgbClr val="FFFFFF"/>
                </a:solidFill>
                <a:latin typeface="Calibri" pitchFamily="18"/>
              </a:rPr>
              <a:t>, як </a:t>
            </a:r>
            <a:r>
              <a:rPr lang="ru-RU" sz="2800" b="1" dirty="0" err="1">
                <a:solidFill>
                  <a:srgbClr val="FFFFFF"/>
                </a:solidFill>
                <a:latin typeface="Calibri" pitchFamily="18"/>
              </a:rPr>
              <a:t>живокіст</a:t>
            </a:r>
            <a:r>
              <a:rPr lang="ru-RU" sz="2800" b="1" dirty="0">
                <a:solidFill>
                  <a:srgbClr val="FFFFFF"/>
                </a:solidFill>
                <a:latin typeface="Calibri" pitchFamily="18"/>
              </a:rPr>
              <a:t>, люпин і </a:t>
            </a:r>
            <a:r>
              <a:rPr lang="ru-RU" sz="2800" b="1" dirty="0" err="1">
                <a:solidFill>
                  <a:srgbClr val="FFFFFF"/>
                </a:solidFill>
                <a:latin typeface="Calibri" pitchFamily="18"/>
              </a:rPr>
              <a:t>іван</a:t>
            </a:r>
            <a:r>
              <a:rPr lang="ru-RU" sz="2800" b="1" dirty="0">
                <a:solidFill>
                  <a:srgbClr val="FFFFFF"/>
                </a:solidFill>
                <a:latin typeface="Calibri" pitchFamily="18"/>
              </a:rPr>
              <a:t>-чай, регулярно </a:t>
            </a:r>
            <a:r>
              <a:rPr lang="ru-RU" sz="2800" b="1" dirty="0" err="1">
                <a:solidFill>
                  <a:srgbClr val="FFFFFF"/>
                </a:solidFill>
                <a:latin typeface="Calibri" pitchFamily="18"/>
              </a:rPr>
              <a:t>відвідуються</a:t>
            </a:r>
            <a:r>
              <a:rPr lang="ru-RU" sz="2800" b="1" dirty="0">
                <a:solidFill>
                  <a:srgbClr val="FFFFFF"/>
                </a:solidFill>
                <a:latin typeface="Calibri" pitchFamily="18"/>
              </a:rPr>
              <a:t> </a:t>
            </a:r>
            <a:r>
              <a:rPr lang="ru-RU" sz="2800" b="1" dirty="0" err="1">
                <a:solidFill>
                  <a:srgbClr val="FFFFFF"/>
                </a:solidFill>
                <a:latin typeface="Calibri" pitchFamily="18"/>
              </a:rPr>
              <a:t>джмелями</a:t>
            </a:r>
            <a:r>
              <a:rPr lang="ru-RU" sz="2800" b="1" dirty="0">
                <a:solidFill>
                  <a:srgbClr val="FFFFFF"/>
                </a:solidFill>
                <a:latin typeface="Calibri" pitchFamily="18"/>
              </a:rPr>
              <a:t>. </a:t>
            </a:r>
            <a:r>
              <a:rPr lang="ru-RU" sz="2800" b="1" dirty="0" err="1">
                <a:solidFill>
                  <a:srgbClr val="FFFFFF"/>
                </a:solidFill>
                <a:latin typeface="Calibri" pitchFamily="18"/>
              </a:rPr>
              <a:t>Запилюють</a:t>
            </a:r>
            <a:r>
              <a:rPr lang="ru-RU" sz="2800" b="1" dirty="0">
                <a:solidFill>
                  <a:srgbClr val="FFFFFF"/>
                </a:solidFill>
                <a:latin typeface="Calibri" pitchFamily="18"/>
              </a:rPr>
              <a:t> вони </a:t>
            </a:r>
            <a:r>
              <a:rPr lang="ru-RU" sz="2800" b="1" dirty="0" err="1">
                <a:solidFill>
                  <a:srgbClr val="FFFFFF"/>
                </a:solidFill>
                <a:latin typeface="Calibri" pitchFamily="18"/>
              </a:rPr>
              <a:t>багато</a:t>
            </a:r>
            <a:r>
              <a:rPr lang="ru-RU" sz="2800" b="1" dirty="0">
                <a:solidFill>
                  <a:srgbClr val="FFFFFF"/>
                </a:solidFill>
                <a:latin typeface="Calibri" pitchFamily="18"/>
              </a:rPr>
              <a:t> </a:t>
            </a:r>
            <a:r>
              <a:rPr lang="ru-RU" sz="2800" b="1" dirty="0" err="1">
                <a:solidFill>
                  <a:srgbClr val="FFFFFF"/>
                </a:solidFill>
                <a:latin typeface="Calibri" pitchFamily="18"/>
              </a:rPr>
              <a:t>квіток</a:t>
            </a:r>
            <a:r>
              <a:rPr lang="ru-RU" sz="2800" b="1" dirty="0">
                <a:solidFill>
                  <a:srgbClr val="FFFFFF"/>
                </a:solidFill>
                <a:latin typeface="Calibri" pitchFamily="18"/>
              </a:rPr>
              <a:t>, </a:t>
            </a:r>
            <a:r>
              <a:rPr lang="ru-RU" sz="2800" b="1" dirty="0" err="1">
                <a:solidFill>
                  <a:srgbClr val="FFFFFF"/>
                </a:solidFill>
                <a:latin typeface="Calibri" pitchFamily="18"/>
              </a:rPr>
              <a:t>які</a:t>
            </a:r>
            <a:r>
              <a:rPr lang="ru-RU" sz="2800" b="1" dirty="0">
                <a:solidFill>
                  <a:srgbClr val="FFFFFF"/>
                </a:solidFill>
                <a:latin typeface="Calibri" pitchFamily="18"/>
              </a:rPr>
              <a:t> не </a:t>
            </a:r>
            <a:r>
              <a:rPr lang="ru-RU" sz="2800" b="1" dirty="0" err="1">
                <a:solidFill>
                  <a:srgbClr val="FFFFFF"/>
                </a:solidFill>
                <a:latin typeface="Calibri" pitchFamily="18"/>
              </a:rPr>
              <a:t>запилюють</a:t>
            </a:r>
            <a:r>
              <a:rPr lang="ru-RU" sz="2800" b="1" dirty="0">
                <a:solidFill>
                  <a:srgbClr val="FFFFFF"/>
                </a:solidFill>
                <a:latin typeface="Calibri" pitchFamily="18"/>
              </a:rPr>
              <a:t> </a:t>
            </a:r>
            <a:r>
              <a:rPr lang="ru-RU" sz="2800" b="1" dirty="0" err="1">
                <a:solidFill>
                  <a:srgbClr val="FFFFFF"/>
                </a:solidFill>
                <a:latin typeface="Calibri" pitchFamily="18"/>
              </a:rPr>
              <a:t>інші</a:t>
            </a:r>
            <a:r>
              <a:rPr lang="ru-RU" sz="2800" b="1" dirty="0">
                <a:solidFill>
                  <a:srgbClr val="FFFFFF"/>
                </a:solidFill>
                <a:latin typeface="Calibri" pitchFamily="18"/>
              </a:rPr>
              <a:t> </a:t>
            </a:r>
            <a:r>
              <a:rPr lang="ru-RU" sz="2800" b="1" dirty="0" err="1">
                <a:solidFill>
                  <a:srgbClr val="FFFFFF"/>
                </a:solidFill>
                <a:latin typeface="Calibri" pitchFamily="18"/>
              </a:rPr>
              <a:t>комахи</a:t>
            </a:r>
            <a:r>
              <a:rPr lang="ru-RU" sz="2800" b="1" dirty="0">
                <a:solidFill>
                  <a:srgbClr val="FFFFFF"/>
                </a:solidFill>
                <a:latin typeface="Calibri" pitchFamily="18"/>
              </a:rPr>
              <a:t>. </a:t>
            </a:r>
            <a:r>
              <a:rPr lang="ru-RU" sz="2800" b="1" dirty="0" err="1">
                <a:solidFill>
                  <a:srgbClr val="FFFFFF"/>
                </a:solidFill>
                <a:latin typeface="Calibri" pitchFamily="18"/>
              </a:rPr>
              <a:t>Найбільше</a:t>
            </a:r>
            <a:r>
              <a:rPr lang="ru-RU" sz="2800" b="1" dirty="0">
                <a:solidFill>
                  <a:srgbClr val="FFFFFF"/>
                </a:solidFill>
                <a:latin typeface="Calibri" pitchFamily="18"/>
              </a:rPr>
              <a:t> </a:t>
            </a:r>
            <a:r>
              <a:rPr lang="ru-RU" sz="2800" b="1" dirty="0" err="1">
                <a:solidFill>
                  <a:srgbClr val="FFFFFF"/>
                </a:solidFill>
                <a:latin typeface="Calibri" pitchFamily="18"/>
              </a:rPr>
              <a:t>запилюють</a:t>
            </a:r>
            <a:r>
              <a:rPr lang="ru-RU" sz="2800" b="1" dirty="0">
                <a:solidFill>
                  <a:srgbClr val="FFFFFF"/>
                </a:solidFill>
                <a:latin typeface="Calibri" pitchFamily="18"/>
              </a:rPr>
              <a:t> </a:t>
            </a:r>
            <a:r>
              <a:rPr lang="ru-RU" sz="2800" b="1" dirty="0" err="1" smtClean="0">
                <a:solidFill>
                  <a:srgbClr val="FFFFFF"/>
                </a:solidFill>
                <a:latin typeface="Calibri" pitchFamily="18"/>
              </a:rPr>
              <a:t>конюшину</a:t>
            </a:r>
            <a:r>
              <a:rPr lang="ru-RU" sz="2800" b="1" dirty="0" smtClean="0">
                <a:solidFill>
                  <a:srgbClr val="FFFFFF"/>
                </a:solidFill>
                <a:latin typeface="Calibri" pitchFamily="18"/>
              </a:rPr>
              <a:t>.</a:t>
            </a:r>
            <a:endParaRPr lang="ru-RU" sz="2800" b="1" dirty="0">
              <a:solidFill>
                <a:srgbClr val="FFFFFF"/>
              </a:solidFill>
              <a:latin typeface="Calibri" pitchFamily="18"/>
            </a:endParaRPr>
          </a:p>
        </p:txBody>
      </p:sp>
      <p:pic>
        <p:nvPicPr>
          <p:cNvPr id="4" name="Picture 2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4572000" y="1484639"/>
            <a:ext cx="4571640" cy="27504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AutoShape 4"/>
          <p:cNvSpPr/>
          <p:nvPr/>
        </p:nvSpPr>
        <p:spPr>
          <a:xfrm>
            <a:off x="155520" y="-144360"/>
            <a:ext cx="304560" cy="3045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1440" tIns="45720" rIns="91440" bIns="45720" anchor="t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6" name="AutoShape 6"/>
          <p:cNvSpPr/>
          <p:nvPr/>
        </p:nvSpPr>
        <p:spPr>
          <a:xfrm>
            <a:off x="155520" y="-144360"/>
            <a:ext cx="304560" cy="3045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1440" tIns="45720" rIns="91440" bIns="45720" anchor="t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pic>
        <p:nvPicPr>
          <p:cNvPr id="7" name="Picture 7"/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4788000" y="4149000"/>
            <a:ext cx="4141080" cy="27086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Метелики (Лускокрилі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0" y="0"/>
            <a:ext cx="9143640" cy="1124280"/>
          </a:xfrm>
          <a:solidFill>
            <a:srgbClr val="F79646"/>
          </a:solidFill>
          <a:ln w="25560">
            <a:solidFill>
              <a:srgbClr val="B66E33"/>
            </a:solidFill>
            <a:prstDash val="solid"/>
          </a:ln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ru-RU" sz="5400" b="1">
                <a:solidFill>
                  <a:srgbClr val="FFFFFF"/>
                </a:solidFill>
              </a:rPr>
              <a:t>Метелики (Лускокрилі)</a:t>
            </a:r>
          </a:p>
        </p:txBody>
      </p:sp>
      <p:sp>
        <p:nvSpPr>
          <p:cNvPr id="3" name="Содержимое 2"/>
          <p:cNvSpPr txBox="1">
            <a:spLocks noGrp="1"/>
          </p:cNvSpPr>
          <p:nvPr>
            <p:ph type="body" idx="4294967295"/>
          </p:nvPr>
        </p:nvSpPr>
        <p:spPr>
          <a:xfrm>
            <a:off x="4680" y="1196640"/>
            <a:ext cx="4495320" cy="5661000"/>
          </a:xfrm>
          <a:gradFill>
            <a:gsLst>
              <a:gs pos="0">
                <a:srgbClr val="779637"/>
              </a:gs>
              <a:gs pos="100000">
                <a:srgbClr val="9CC745"/>
              </a:gs>
            </a:gsLst>
            <a:lin ang="16200000"/>
          </a:gradFill>
          <a:ln w="9360">
            <a:solidFill>
              <a:srgbClr val="98B855"/>
            </a:solidFill>
            <a:prstDash val="solid"/>
          </a:ln>
        </p:spPr>
        <p:txBody>
          <a:bodyPr/>
          <a:lstStyle>
            <a:defPPr marL="432000" lvl="0" indent="-324000" algn="l" rtl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ru-RU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defPPr>
            <a:lvl1pPr marL="432000" lvl="0" indent="-324000" algn="l" rtl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ru-RU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1pPr>
            <a:lvl2pPr marL="864000" lvl="1" indent="-324000" algn="l" rtl="0" hangingPunct="1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ru-RU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2pPr>
            <a:lvl3pPr marL="1295999" lvl="2" indent="-288000" algn="l" rtl="0" hangingPunct="1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3pPr>
            <a:lvl4pPr marL="1728000" lvl="3" indent="-216000" algn="l" rtl="0" hangingPunct="1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4pPr>
            <a:lvl5pPr marL="2160000" lvl="4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5pPr>
            <a:lvl6pPr marL="2592000" lvl="5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6pPr>
            <a:lvl7pPr marL="3024000" lvl="6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7pPr>
            <a:lvl8pPr marL="3456000" lvl="7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8pPr>
            <a:lvl9pPr marL="3887999" lvl="8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9pPr>
          </a:lstStyle>
          <a:p>
            <a:pPr marL="0" lvl="0" indent="0">
              <a:spcBef>
                <a:spcPts val="638"/>
              </a:spcBef>
              <a:buClr>
                <a:srgbClr val="000000"/>
              </a:buClr>
              <a:buFont typeface="Arial" pitchFamily="32"/>
              <a:buChar char="•"/>
            </a:pPr>
            <a:r>
              <a:rPr lang="ru-RU" sz="2800" b="1">
                <a:solidFill>
                  <a:srgbClr val="FFFFFF"/>
                </a:solidFill>
                <a:latin typeface="Calibri" pitchFamily="18"/>
              </a:rPr>
              <a:t>Квіти, які запилюються денними метеликами червоного або помаранчевого забарвлення. Нектарники часто знаходяться у основи довгої вузької трубки віночка. Метеликів-запилювачів найбільше на луках, особливо в період цвітіння лучних рослин</a:t>
            </a:r>
            <a:r>
              <a:rPr lang="ru-RU" sz="2800">
                <a:solidFill>
                  <a:srgbClr val="FFFFFF"/>
                </a:solidFill>
                <a:latin typeface="Calibri" pitchFamily="18"/>
              </a:rPr>
              <a:t>. </a:t>
            </a:r>
          </a:p>
        </p:txBody>
      </p:sp>
      <p:pic>
        <p:nvPicPr>
          <p:cNvPr id="4" name="Picture 2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4572000" y="1052640"/>
            <a:ext cx="2951999" cy="221112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3"/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4500000" y="4578120"/>
            <a:ext cx="3043440" cy="227952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lum/>
            <a:alphaModFix/>
          </a:blip>
          <a:srcRect/>
          <a:stretch>
            <a:fillRect/>
          </a:stretch>
        </p:blipFill>
        <p:spPr>
          <a:xfrm>
            <a:off x="6080760" y="2853000"/>
            <a:ext cx="3062879" cy="20307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Жуки - запилювачі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0" y="0"/>
            <a:ext cx="9143640" cy="1124280"/>
          </a:xfrm>
          <a:solidFill>
            <a:srgbClr val="C0504D"/>
          </a:solidFill>
          <a:ln w="25560">
            <a:solidFill>
              <a:srgbClr val="8E3B38"/>
            </a:solidFill>
            <a:prstDash val="solid"/>
          </a:ln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ru-RU" sz="5400" b="1">
                <a:solidFill>
                  <a:srgbClr val="FFFFFF"/>
                </a:solidFill>
              </a:rPr>
              <a:t>Жуки - запилювачі</a:t>
            </a:r>
          </a:p>
        </p:txBody>
      </p:sp>
      <p:sp>
        <p:nvSpPr>
          <p:cNvPr id="3" name="Содержимое 2"/>
          <p:cNvSpPr txBox="1">
            <a:spLocks noGrp="1"/>
          </p:cNvSpPr>
          <p:nvPr>
            <p:ph type="body" idx="4294967295"/>
          </p:nvPr>
        </p:nvSpPr>
        <p:spPr>
          <a:xfrm>
            <a:off x="0" y="1196640"/>
            <a:ext cx="4571640" cy="5661000"/>
          </a:xfrm>
          <a:gradFill>
            <a:gsLst>
              <a:gs pos="0">
                <a:srgbClr val="5E437F"/>
              </a:gs>
              <a:gs pos="100000">
                <a:srgbClr val="7B57A7"/>
              </a:gs>
            </a:gsLst>
            <a:lin ang="16200000"/>
          </a:gradFill>
        </p:spPr>
        <p:txBody>
          <a:bodyPr/>
          <a:lstStyle>
            <a:defPPr marL="432000" lvl="0" indent="-324000" algn="l" rtl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ru-RU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defPPr>
            <a:lvl1pPr marL="432000" lvl="0" indent="-324000" algn="l" rtl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ru-RU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1pPr>
            <a:lvl2pPr marL="864000" lvl="1" indent="-324000" algn="l" rtl="0" hangingPunct="1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ru-RU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2pPr>
            <a:lvl3pPr marL="1295999" lvl="2" indent="-288000" algn="l" rtl="0" hangingPunct="1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3pPr>
            <a:lvl4pPr marL="1728000" lvl="3" indent="-216000" algn="l" rtl="0" hangingPunct="1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4pPr>
            <a:lvl5pPr marL="2160000" lvl="4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5pPr>
            <a:lvl6pPr marL="2592000" lvl="5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6pPr>
            <a:lvl7pPr marL="3024000" lvl="6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7pPr>
            <a:lvl8pPr marL="3456000" lvl="7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8pPr>
            <a:lvl9pPr marL="3887999" lvl="8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9pPr>
          </a:lstStyle>
          <a:p>
            <a:pPr marL="0" lvl="0" indent="0">
              <a:spcBef>
                <a:spcPts val="638"/>
              </a:spcBef>
              <a:buClr>
                <a:srgbClr val="FFFF00"/>
              </a:buClr>
              <a:buFont typeface="Arial" pitchFamily="32"/>
              <a:buChar char="•"/>
            </a:pPr>
            <a:r>
              <a:rPr lang="ru-RU" sz="3600" b="1">
                <a:solidFill>
                  <a:srgbClr val="FFFFFF"/>
                </a:solidFill>
                <a:latin typeface="Calibri" pitchFamily="18"/>
              </a:rPr>
              <a:t>Коли цвітуть шипшина, троянди, бузина, ці жуки обовязково там сидять. Серед представників ряду Твердокрилі (Жуки) є види, які переносять пилок з квітки на квітку.</a:t>
            </a:r>
          </a:p>
        </p:txBody>
      </p:sp>
      <p:pic>
        <p:nvPicPr>
          <p:cNvPr id="4" name="Picture 2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5692320" y="1124640"/>
            <a:ext cx="3451320" cy="2588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6"/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5830560" y="4653000"/>
            <a:ext cx="3313080" cy="220463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2"/>
          <p:cNvPicPr>
            <a:picLocks noChangeAspect="1"/>
          </p:cNvPicPr>
          <p:nvPr/>
        </p:nvPicPr>
        <p:blipFill>
          <a:blip r:embed="rId5">
            <a:lum/>
            <a:alphaModFix/>
          </a:blip>
          <a:srcRect/>
          <a:stretch>
            <a:fillRect/>
          </a:stretch>
        </p:blipFill>
        <p:spPr>
          <a:xfrm>
            <a:off x="4428000" y="3420000"/>
            <a:ext cx="2951999" cy="2024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Значення комах для росли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0" y="0"/>
            <a:ext cx="9143640" cy="1340280"/>
          </a:xfrm>
          <a:solidFill>
            <a:srgbClr val="8064A2"/>
          </a:solidFill>
          <a:ln w="25560">
            <a:solidFill>
              <a:srgbClr val="5E4977"/>
            </a:solidFill>
            <a:prstDash val="solid"/>
          </a:ln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ru-RU" sz="5400" b="1">
                <a:solidFill>
                  <a:srgbClr val="FFFFFF"/>
                </a:solidFill>
              </a:rPr>
              <a:t>Значення комах для рослин</a:t>
            </a:r>
          </a:p>
        </p:txBody>
      </p:sp>
      <p:sp>
        <p:nvSpPr>
          <p:cNvPr id="3" name="Содержимое 2"/>
          <p:cNvSpPr txBox="1">
            <a:spLocks noGrp="1"/>
          </p:cNvSpPr>
          <p:nvPr>
            <p:ph type="body" idx="4294967295"/>
          </p:nvPr>
        </p:nvSpPr>
        <p:spPr>
          <a:xfrm>
            <a:off x="360" y="1250999"/>
            <a:ext cx="9143640" cy="5445000"/>
          </a:xfrm>
        </p:spPr>
        <p:txBody>
          <a:bodyPr/>
          <a:lstStyle>
            <a:defPPr marL="432000" lvl="0" indent="-324000" algn="l" rtl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ru-RU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defPPr>
            <a:lvl1pPr marL="432000" lvl="0" indent="-324000" algn="l" rtl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ru-RU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1pPr>
            <a:lvl2pPr marL="864000" lvl="1" indent="-324000" algn="l" rtl="0" hangingPunct="1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ru-RU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2pPr>
            <a:lvl3pPr marL="1295999" lvl="2" indent="-288000" algn="l" rtl="0" hangingPunct="1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3pPr>
            <a:lvl4pPr marL="1728000" lvl="3" indent="-216000" algn="l" rtl="0" hangingPunct="1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4pPr>
            <a:lvl5pPr marL="2160000" lvl="4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5pPr>
            <a:lvl6pPr marL="2592000" lvl="5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6pPr>
            <a:lvl7pPr marL="3024000" lvl="6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7pPr>
            <a:lvl8pPr marL="3456000" lvl="7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8pPr>
            <a:lvl9pPr marL="3887999" lvl="8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9pPr>
          </a:lstStyle>
          <a:p>
            <a:pPr marL="0" lvl="0" indent="0" algn="just">
              <a:spcBef>
                <a:spcPts val="638"/>
              </a:spcBef>
              <a:buNone/>
            </a:pPr>
            <a:r>
              <a:rPr lang="ru-RU" b="1">
                <a:latin typeface="Calibri" pitchFamily="18"/>
              </a:rPr>
              <a:t>    </a:t>
            </a:r>
            <a:r>
              <a:rPr lang="ru-RU" sz="2800" b="1">
                <a:latin typeface="Calibri" pitchFamily="18"/>
              </a:rPr>
              <a:t>Близько 80% квіткових рослин нашої планети загинули б, не залишивши нових поколінь, якщо б їх не відвідували під час цвітіння комахи-запилювачі. Виявляється, що строкатість і різноманіття покритонасінних, які приваблюють наш погляд, є пристосуванням до запилення комахами. Комахи переносять пилок з пиляків одних квіток на приймочки інших, забезпечуючи перехресне запилення. Запилення квіток має велике практичне значення в сільському господарстві, особливо в плодівництві, в овочевому та насінному господарствах, а також у бджільництві. Якщо запилювачів досить, рослини дають гарні врожаї плодів і насіння.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Мета проекту: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0" y="0"/>
            <a:ext cx="9143640" cy="1340280"/>
          </a:xfrm>
          <a:solidFill>
            <a:srgbClr val="C0504D"/>
          </a:solidFill>
          <a:ln w="25560">
            <a:solidFill>
              <a:srgbClr val="8E3B38"/>
            </a:solidFill>
            <a:prstDash val="solid"/>
          </a:ln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ru-RU" sz="6000" b="1">
                <a:solidFill>
                  <a:srgbClr val="FFFFFF"/>
                </a:solidFill>
              </a:rPr>
              <a:t>Мета проекту:</a:t>
            </a:r>
          </a:p>
        </p:txBody>
      </p:sp>
      <p:sp>
        <p:nvSpPr>
          <p:cNvPr id="3" name="Содержимое 2"/>
          <p:cNvSpPr txBox="1">
            <a:spLocks noGrp="1"/>
          </p:cNvSpPr>
          <p:nvPr>
            <p:ph type="body" idx="4294967295"/>
          </p:nvPr>
        </p:nvSpPr>
        <p:spPr>
          <a:xfrm>
            <a:off x="0" y="1556639"/>
            <a:ext cx="9143640" cy="5301000"/>
          </a:xfrm>
          <a:gradFill>
            <a:gsLst>
              <a:gs pos="0">
                <a:srgbClr val="779637"/>
              </a:gs>
              <a:gs pos="100000">
                <a:srgbClr val="9CC745"/>
              </a:gs>
            </a:gsLst>
            <a:lin ang="16200000"/>
          </a:gradFill>
          <a:ln w="9360">
            <a:solidFill>
              <a:srgbClr val="98B855"/>
            </a:solidFill>
            <a:prstDash val="solid"/>
          </a:ln>
        </p:spPr>
        <p:txBody>
          <a:bodyPr/>
          <a:lstStyle>
            <a:defPPr marL="432000" lvl="0" indent="-324000" algn="l" rtl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ru-RU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defPPr>
            <a:lvl1pPr marL="432000" lvl="0" indent="-324000" algn="l" rtl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ru-RU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1pPr>
            <a:lvl2pPr marL="864000" lvl="1" indent="-324000" algn="l" rtl="0" hangingPunct="1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ru-RU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2pPr>
            <a:lvl3pPr marL="1295999" lvl="2" indent="-288000" algn="l" rtl="0" hangingPunct="1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3pPr>
            <a:lvl4pPr marL="1728000" lvl="3" indent="-216000" algn="l" rtl="0" hangingPunct="1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4pPr>
            <a:lvl5pPr marL="2160000" lvl="4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5pPr>
            <a:lvl6pPr marL="2592000" lvl="5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6pPr>
            <a:lvl7pPr marL="3024000" lvl="6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7pPr>
            <a:lvl8pPr marL="3456000" lvl="7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8pPr>
            <a:lvl9pPr marL="3887999" lvl="8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9pPr>
          </a:lstStyle>
          <a:p>
            <a:pPr marL="0" lvl="0" indent="0">
              <a:spcBef>
                <a:spcPts val="638"/>
              </a:spcBef>
              <a:buClr>
                <a:srgbClr val="002060"/>
              </a:buClr>
              <a:buFont typeface="Arial" pitchFamily="32"/>
              <a:buChar char="•"/>
            </a:pPr>
            <a:r>
              <a:rPr lang="ru-RU" b="1" dirty="0">
                <a:solidFill>
                  <a:srgbClr val="FFFFFF"/>
                </a:solidFill>
                <a:latin typeface="Calibri" pitchFamily="18"/>
              </a:rPr>
              <a:t> </a:t>
            </a:r>
            <a:r>
              <a:rPr lang="ru-RU" sz="3600" b="1" dirty="0" err="1">
                <a:solidFill>
                  <a:srgbClr val="FFFFFF"/>
                </a:solidFill>
                <a:latin typeface="Calibri" pitchFamily="18"/>
              </a:rPr>
              <a:t>Розширити</a:t>
            </a:r>
            <a:r>
              <a:rPr lang="ru-RU" sz="3600" b="1" dirty="0">
                <a:solidFill>
                  <a:srgbClr val="FFFFFF"/>
                </a:solidFill>
                <a:latin typeface="Calibri" pitchFamily="18"/>
              </a:rPr>
              <a:t> </a:t>
            </a:r>
            <a:r>
              <a:rPr lang="ru-RU" sz="3600" b="1" dirty="0" err="1">
                <a:solidFill>
                  <a:srgbClr val="FFFFFF"/>
                </a:solidFill>
                <a:latin typeface="Calibri" pitchFamily="18"/>
              </a:rPr>
              <a:t>знання</a:t>
            </a:r>
            <a:r>
              <a:rPr lang="ru-RU" sz="3600" b="1" dirty="0">
                <a:solidFill>
                  <a:srgbClr val="FFFFFF"/>
                </a:solidFill>
                <a:latin typeface="Calibri" pitchFamily="18"/>
              </a:rPr>
              <a:t> </a:t>
            </a:r>
            <a:r>
              <a:rPr lang="ru-RU" sz="3600" b="1" dirty="0" err="1">
                <a:solidFill>
                  <a:srgbClr val="FFFFFF"/>
                </a:solidFill>
                <a:latin typeface="Calibri" pitchFamily="18"/>
              </a:rPr>
              <a:t>учнів</a:t>
            </a:r>
            <a:r>
              <a:rPr lang="ru-RU" sz="3600" b="1" dirty="0">
                <a:solidFill>
                  <a:srgbClr val="FFFFFF"/>
                </a:solidFill>
                <a:latin typeface="Calibri" pitchFamily="18"/>
              </a:rPr>
              <a:t> про роль комах у </a:t>
            </a:r>
            <a:r>
              <a:rPr lang="ru-RU" sz="3600" b="1" dirty="0" err="1" smtClean="0">
                <a:solidFill>
                  <a:srgbClr val="FFFFFF"/>
                </a:solidFill>
                <a:latin typeface="Calibri" pitchFamily="18"/>
              </a:rPr>
              <a:t>природі</a:t>
            </a:r>
            <a:r>
              <a:rPr lang="ru-RU" sz="3600" b="1" dirty="0" smtClean="0">
                <a:solidFill>
                  <a:srgbClr val="FFFFFF"/>
                </a:solidFill>
                <a:latin typeface="Calibri" pitchFamily="18"/>
              </a:rPr>
              <a:t>;</a:t>
            </a:r>
            <a:endParaRPr lang="ru-RU" sz="3600" b="1" dirty="0">
              <a:solidFill>
                <a:srgbClr val="FFFFFF"/>
              </a:solidFill>
              <a:latin typeface="Calibri" pitchFamily="18"/>
            </a:endParaRPr>
          </a:p>
          <a:p>
            <a:pPr marL="0" lvl="0" indent="0">
              <a:spcBef>
                <a:spcPts val="638"/>
              </a:spcBef>
              <a:buClr>
                <a:srgbClr val="002060"/>
              </a:buClr>
              <a:buFont typeface="Arial" pitchFamily="32"/>
              <a:buChar char="•"/>
            </a:pPr>
            <a:r>
              <a:rPr lang="ru-RU" sz="3600" b="1" dirty="0" err="1">
                <a:solidFill>
                  <a:srgbClr val="FFFFFF"/>
                </a:solidFill>
                <a:latin typeface="Calibri" pitchFamily="18"/>
              </a:rPr>
              <a:t>Знайомство</a:t>
            </a:r>
            <a:r>
              <a:rPr lang="ru-RU" sz="3600" b="1" dirty="0">
                <a:solidFill>
                  <a:srgbClr val="FFFFFF"/>
                </a:solidFill>
                <a:latin typeface="Calibri" pitchFamily="18"/>
              </a:rPr>
              <a:t> з </a:t>
            </a:r>
            <a:r>
              <a:rPr lang="ru-RU" sz="3600" b="1" dirty="0" err="1">
                <a:solidFill>
                  <a:srgbClr val="FFFFFF"/>
                </a:solidFill>
                <a:latin typeface="Calibri" pitchFamily="18"/>
              </a:rPr>
              <a:t>комахами</a:t>
            </a:r>
            <a:r>
              <a:rPr lang="ru-RU" sz="3600" b="1" dirty="0">
                <a:solidFill>
                  <a:srgbClr val="FFFFFF"/>
                </a:solidFill>
                <a:latin typeface="Calibri" pitchFamily="18"/>
              </a:rPr>
              <a:t> </a:t>
            </a:r>
            <a:r>
              <a:rPr lang="ru-RU" sz="3600" b="1" dirty="0" err="1" smtClean="0">
                <a:solidFill>
                  <a:srgbClr val="FFFFFF"/>
                </a:solidFill>
                <a:latin typeface="Calibri" pitchFamily="18"/>
              </a:rPr>
              <a:t>запилювачами</a:t>
            </a:r>
            <a:r>
              <a:rPr lang="ru-RU" sz="3600" b="1" dirty="0" smtClean="0">
                <a:solidFill>
                  <a:srgbClr val="FFFFFF"/>
                </a:solidFill>
                <a:latin typeface="Calibri" pitchFamily="18"/>
              </a:rPr>
              <a:t>;</a:t>
            </a:r>
            <a:endParaRPr lang="ru-RU" sz="3600" b="1" dirty="0">
              <a:solidFill>
                <a:srgbClr val="FFFFFF"/>
              </a:solidFill>
              <a:latin typeface="Calibri" pitchFamily="18"/>
            </a:endParaRPr>
          </a:p>
          <a:p>
            <a:pPr marL="0" lvl="0" indent="0">
              <a:spcBef>
                <a:spcPts val="638"/>
              </a:spcBef>
              <a:buClr>
                <a:srgbClr val="002060"/>
              </a:buClr>
              <a:buFont typeface="Arial" pitchFamily="32"/>
              <a:buChar char="•"/>
            </a:pPr>
            <a:r>
              <a:rPr lang="ru-RU" sz="3600" b="1" dirty="0" err="1">
                <a:solidFill>
                  <a:srgbClr val="FFFFFF"/>
                </a:solidFill>
                <a:latin typeface="Calibri" pitchFamily="18"/>
              </a:rPr>
              <a:t>Знайомство</a:t>
            </a:r>
            <a:r>
              <a:rPr lang="ru-RU" sz="3600" b="1" dirty="0">
                <a:solidFill>
                  <a:srgbClr val="FFFFFF"/>
                </a:solidFill>
                <a:latin typeface="Calibri" pitchFamily="18"/>
              </a:rPr>
              <a:t> з </a:t>
            </a:r>
            <a:r>
              <a:rPr lang="ru-RU" sz="3600" b="1" dirty="0" err="1">
                <a:solidFill>
                  <a:srgbClr val="FFFFFF"/>
                </a:solidFill>
                <a:latin typeface="Calibri" pitchFamily="18"/>
              </a:rPr>
              <a:t>комахозапильними</a:t>
            </a:r>
            <a:r>
              <a:rPr lang="ru-RU" sz="3600" b="1" dirty="0">
                <a:solidFill>
                  <a:srgbClr val="FFFFFF"/>
                </a:solidFill>
                <a:latin typeface="Calibri" pitchFamily="18"/>
              </a:rPr>
              <a:t> </a:t>
            </a:r>
            <a:r>
              <a:rPr lang="ru-RU" sz="3600" b="1" dirty="0" err="1" smtClean="0">
                <a:solidFill>
                  <a:srgbClr val="FFFFFF"/>
                </a:solidFill>
                <a:latin typeface="Calibri" pitchFamily="18"/>
              </a:rPr>
              <a:t>рослинами</a:t>
            </a:r>
            <a:r>
              <a:rPr lang="ru-RU" sz="3600" b="1" dirty="0" smtClean="0">
                <a:solidFill>
                  <a:srgbClr val="FFFFFF"/>
                </a:solidFill>
                <a:latin typeface="Calibri" pitchFamily="18"/>
              </a:rPr>
              <a:t>.</a:t>
            </a:r>
            <a:endParaRPr lang="ru-RU" sz="3600" b="1" dirty="0">
              <a:solidFill>
                <a:srgbClr val="FFFFFF"/>
              </a:solidFill>
              <a:latin typeface="Calibri" pitchFamily="18"/>
            </a:endParaRPr>
          </a:p>
          <a:p>
            <a:pPr marL="0" lvl="0" indent="0">
              <a:spcBef>
                <a:spcPts val="638"/>
              </a:spcBef>
              <a:buNone/>
            </a:pPr>
            <a:endParaRPr lang="ru-RU" sz="3600" b="1" dirty="0">
              <a:solidFill>
                <a:srgbClr val="FFFFFF"/>
              </a:solidFill>
              <a:latin typeface="Calibri" pitchFamily="18"/>
            </a:endParaRPr>
          </a:p>
        </p:txBody>
      </p:sp>
      <p:pic>
        <p:nvPicPr>
          <p:cNvPr id="4" name="Picture 2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5724000" y="4437000"/>
            <a:ext cx="3131640" cy="2420639"/>
          </a:xfrm>
          <a:prstGeom prst="rect">
            <a:avLst/>
          </a:prstGeom>
          <a:solidFill>
            <a:srgbClr val="FFFFFF"/>
          </a:solidFill>
          <a:ln w="25560">
            <a:solidFill>
              <a:srgbClr val="000000"/>
            </a:solidFill>
            <a:prstDash val="solid"/>
          </a:ln>
        </p:spPr>
      </p:pic>
      <p:pic>
        <p:nvPicPr>
          <p:cNvPr id="5" name="Picture 3"/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2141490" y="4869160"/>
            <a:ext cx="2813550" cy="1988479"/>
          </a:xfrm>
          <a:prstGeom prst="rect">
            <a:avLst/>
          </a:prstGeom>
          <a:solidFill>
            <a:srgbClr val="FFFFFF"/>
          </a:solidFill>
          <a:ln w="25560">
            <a:solidFill>
              <a:srgbClr val="000000"/>
            </a:solidFill>
            <a:prstDash val="solid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&#10;Які вони – комахи запилювачі?&#10;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0" y="0"/>
            <a:ext cx="9143640" cy="1484279"/>
          </a:xfrm>
          <a:solidFill>
            <a:srgbClr val="8064A2"/>
          </a:solidFill>
          <a:ln w="25560">
            <a:solidFill>
              <a:srgbClr val="5E4977"/>
            </a:solidFill>
            <a:prstDash val="solid"/>
          </a:ln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ru-RU" sz="4800" b="1">
                <a:solidFill>
                  <a:srgbClr val="FFFFFF"/>
                </a:solidFill>
              </a:rPr>
              <a:t/>
            </a:r>
            <a:br>
              <a:rPr lang="ru-RU" sz="4800" b="1">
                <a:solidFill>
                  <a:srgbClr val="FFFFFF"/>
                </a:solidFill>
              </a:rPr>
            </a:br>
            <a:r>
              <a:rPr lang="ru-RU" sz="4800" b="1">
                <a:solidFill>
                  <a:srgbClr val="FFFFFF"/>
                </a:solidFill>
              </a:rPr>
              <a:t>Які вони – комахи запилювачі?</a:t>
            </a:r>
            <a:br>
              <a:rPr lang="ru-RU" sz="4800" b="1">
                <a:solidFill>
                  <a:srgbClr val="FFFFFF"/>
                </a:solidFill>
              </a:rPr>
            </a:br>
            <a:endParaRPr lang="ru-RU" sz="4800" b="1">
              <a:solidFill>
                <a:srgbClr val="FFFFFF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0" y="1628639"/>
            <a:ext cx="2771280" cy="230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4"/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2915640" y="1556639"/>
            <a:ext cx="3583440" cy="2376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6"/>
          <p:cNvSpPr/>
          <p:nvPr/>
        </p:nvSpPr>
        <p:spPr>
          <a:xfrm>
            <a:off x="3313080" y="3861000"/>
            <a:ext cx="2406960" cy="7012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1440" tIns="45720" rIns="91440" bIns="4572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ru-RU" sz="4000" b="1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Lucida Sans" pitchFamily="2"/>
              </a:rPr>
              <a:t>Метелики</a:t>
            </a:r>
          </a:p>
        </p:txBody>
      </p:sp>
      <p:pic>
        <p:nvPicPr>
          <p:cNvPr id="6" name="Picture 6"/>
          <p:cNvPicPr>
            <a:picLocks noChangeAspect="1"/>
          </p:cNvPicPr>
          <p:nvPr/>
        </p:nvPicPr>
        <p:blipFill>
          <a:blip r:embed="rId5">
            <a:lum/>
            <a:alphaModFix/>
          </a:blip>
          <a:srcRect/>
          <a:stretch>
            <a:fillRect/>
          </a:stretch>
        </p:blipFill>
        <p:spPr>
          <a:xfrm>
            <a:off x="6357240" y="1484639"/>
            <a:ext cx="2786400" cy="23760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Прямоугольник 8"/>
          <p:cNvSpPr/>
          <p:nvPr/>
        </p:nvSpPr>
        <p:spPr>
          <a:xfrm>
            <a:off x="6588360" y="3573000"/>
            <a:ext cx="2555280" cy="7012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1440" tIns="45720" rIns="91440" bIns="4572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ru-RU" sz="4000" b="1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Lucida Sans" pitchFamily="2"/>
              </a:rPr>
              <a:t>жуки</a:t>
            </a:r>
          </a:p>
        </p:txBody>
      </p:sp>
      <p:pic>
        <p:nvPicPr>
          <p:cNvPr id="8" name="Picture 8"/>
          <p:cNvPicPr>
            <a:picLocks noChangeAspect="1"/>
          </p:cNvPicPr>
          <p:nvPr/>
        </p:nvPicPr>
        <p:blipFill>
          <a:blip r:embed="rId6">
            <a:lum/>
            <a:alphaModFix/>
          </a:blip>
          <a:srcRect/>
          <a:stretch>
            <a:fillRect/>
          </a:stretch>
        </p:blipFill>
        <p:spPr>
          <a:xfrm>
            <a:off x="6228360" y="4293000"/>
            <a:ext cx="2915279" cy="237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10"/>
          <p:cNvPicPr>
            <a:picLocks noChangeAspect="1"/>
          </p:cNvPicPr>
          <p:nvPr/>
        </p:nvPicPr>
        <p:blipFill>
          <a:blip r:embed="rId7">
            <a:lum/>
            <a:alphaModFix/>
          </a:blip>
          <a:srcRect/>
          <a:stretch>
            <a:fillRect/>
          </a:stretch>
        </p:blipFill>
        <p:spPr>
          <a:xfrm>
            <a:off x="0" y="4365000"/>
            <a:ext cx="2919600" cy="2226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12"/>
          <p:cNvPicPr>
            <a:picLocks noChangeAspect="1"/>
          </p:cNvPicPr>
          <p:nvPr/>
        </p:nvPicPr>
        <p:blipFill>
          <a:blip r:embed="rId8">
            <a:lum/>
            <a:alphaModFix/>
          </a:blip>
          <a:srcRect/>
          <a:stretch>
            <a:fillRect/>
          </a:stretch>
        </p:blipFill>
        <p:spPr>
          <a:xfrm>
            <a:off x="3060000" y="4509000"/>
            <a:ext cx="3135599" cy="2348639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Прямоугольник 11"/>
          <p:cNvSpPr/>
          <p:nvPr/>
        </p:nvSpPr>
        <p:spPr>
          <a:xfrm>
            <a:off x="262440" y="3501000"/>
            <a:ext cx="2292840" cy="8229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1440" tIns="45720" rIns="91440" bIns="4572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ru-RU" sz="4800" b="1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Lucida Sans" pitchFamily="2"/>
              </a:rPr>
              <a:t>Бджоли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Рослини, які запилюються комах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0" y="0"/>
            <a:ext cx="9143640" cy="1196280"/>
          </a:xfrm>
          <a:solidFill>
            <a:srgbClr val="C0504D"/>
          </a:solidFill>
          <a:ln w="25560">
            <a:solidFill>
              <a:srgbClr val="8E3B38"/>
            </a:solidFill>
            <a:prstDash val="solid"/>
          </a:ln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ru-RU" b="1">
                <a:solidFill>
                  <a:srgbClr val="FFFFFF"/>
                </a:solidFill>
              </a:rPr>
              <a:t>Рослини, які запилюються комахами</a:t>
            </a:r>
          </a:p>
        </p:txBody>
      </p:sp>
      <p:pic>
        <p:nvPicPr>
          <p:cNvPr id="3" name="Содержимое 5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3636000" y="1340640"/>
            <a:ext cx="3552120" cy="280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4"/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3636000" y="4221000"/>
            <a:ext cx="2636639" cy="263663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6"/>
          <p:cNvPicPr>
            <a:picLocks noChangeAspect="1"/>
          </p:cNvPicPr>
          <p:nvPr/>
        </p:nvPicPr>
        <p:blipFill>
          <a:blip r:embed="rId5">
            <a:lum/>
            <a:alphaModFix/>
          </a:blip>
          <a:srcRect/>
          <a:stretch>
            <a:fillRect/>
          </a:stretch>
        </p:blipFill>
        <p:spPr>
          <a:xfrm>
            <a:off x="6313680" y="4221000"/>
            <a:ext cx="2829960" cy="263663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8"/>
          <p:cNvPicPr>
            <a:picLocks noChangeAspect="1"/>
          </p:cNvPicPr>
          <p:nvPr/>
        </p:nvPicPr>
        <p:blipFill>
          <a:blip r:embed="rId6">
            <a:lum/>
            <a:alphaModFix/>
          </a:blip>
          <a:srcRect/>
          <a:stretch>
            <a:fillRect/>
          </a:stretch>
        </p:blipFill>
        <p:spPr>
          <a:xfrm>
            <a:off x="0" y="4005000"/>
            <a:ext cx="3551760" cy="285264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10"/>
          <p:cNvPicPr>
            <a:picLocks noChangeAspect="1"/>
          </p:cNvPicPr>
          <p:nvPr/>
        </p:nvPicPr>
        <p:blipFill>
          <a:blip r:embed="rId7">
            <a:lum/>
            <a:alphaModFix/>
          </a:blip>
          <a:srcRect/>
          <a:stretch>
            <a:fillRect/>
          </a:stretch>
        </p:blipFill>
        <p:spPr>
          <a:xfrm>
            <a:off x="7020360" y="1340640"/>
            <a:ext cx="2123280" cy="2922479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12"/>
          <p:cNvPicPr>
            <a:picLocks noChangeAspect="1"/>
          </p:cNvPicPr>
          <p:nvPr/>
        </p:nvPicPr>
        <p:blipFill>
          <a:blip r:embed="rId8">
            <a:lum/>
            <a:alphaModFix/>
          </a:blip>
          <a:srcRect/>
          <a:stretch>
            <a:fillRect/>
          </a:stretch>
        </p:blipFill>
        <p:spPr>
          <a:xfrm>
            <a:off x="0" y="1340640"/>
            <a:ext cx="3561120" cy="254016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Прямоугольник 11"/>
          <p:cNvSpPr/>
          <p:nvPr/>
        </p:nvSpPr>
        <p:spPr>
          <a:xfrm>
            <a:off x="0" y="3285000"/>
            <a:ext cx="3491640" cy="84375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1440" tIns="45720" rIns="91440" bIns="4572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ru-RU" sz="4800" b="1" i="0" u="none" strike="noStrike" kern="1200" spc="0" dirty="0" err="1">
                <a:ln>
                  <a:noFill/>
                </a:ln>
                <a:solidFill>
                  <a:schemeClr val="bg1"/>
                </a:solidFill>
                <a:latin typeface="Calibri" pitchFamily="18"/>
                <a:ea typeface="Microsoft YaHei" pitchFamily="2"/>
                <a:cs typeface="Lucida Sans" pitchFamily="2"/>
              </a:rPr>
              <a:t>Айстрові</a:t>
            </a:r>
            <a:endParaRPr lang="ru-RU" sz="4800" b="1" i="0" u="none" strike="noStrike" kern="1200" spc="0" dirty="0">
              <a:ln>
                <a:noFill/>
              </a:ln>
              <a:solidFill>
                <a:schemeClr val="bg1"/>
              </a:solidFill>
              <a:latin typeface="Calibri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10" name="Прямоугольник 12"/>
          <p:cNvSpPr/>
          <p:nvPr/>
        </p:nvSpPr>
        <p:spPr>
          <a:xfrm>
            <a:off x="3491999" y="3357000"/>
            <a:ext cx="3456000" cy="84375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1440" tIns="45720" rIns="91440" bIns="45720" anchor="t" anchorCtr="0" compatLnSpc="0">
            <a:spAutoFit/>
          </a:bodyPr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ru-RU" sz="4800" b="1" i="0" u="none" strike="noStrike" kern="1200" spc="0" dirty="0" err="1">
                <a:ln>
                  <a:noFill/>
                </a:ln>
                <a:solidFill>
                  <a:schemeClr val="bg1"/>
                </a:solidFill>
                <a:latin typeface="Calibri" pitchFamily="18"/>
                <a:ea typeface="Microsoft YaHei" pitchFamily="2"/>
                <a:cs typeface="Lucida Sans" pitchFamily="2"/>
              </a:rPr>
              <a:t>Лілійні</a:t>
            </a:r>
            <a:endParaRPr lang="ru-RU" sz="4800" b="1" i="0" u="none" strike="noStrike" kern="1200" spc="0" dirty="0">
              <a:ln>
                <a:noFill/>
              </a:ln>
              <a:solidFill>
                <a:schemeClr val="bg1"/>
              </a:solidFill>
              <a:latin typeface="Calibri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11" name="Прямоугольник 13"/>
          <p:cNvSpPr/>
          <p:nvPr/>
        </p:nvSpPr>
        <p:spPr>
          <a:xfrm>
            <a:off x="323640" y="5934599"/>
            <a:ext cx="2554920" cy="718466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1440" tIns="45720" rIns="91440" bIns="4572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ru-RU" sz="4000" b="1" i="0" u="none" strike="noStrike" kern="1200" spc="0" dirty="0">
                <a:ln>
                  <a:noFill/>
                </a:ln>
                <a:solidFill>
                  <a:schemeClr val="bg1"/>
                </a:solidFill>
                <a:latin typeface="Calibri" pitchFamily="18"/>
                <a:ea typeface="Microsoft YaHei" pitchFamily="2"/>
                <a:cs typeface="Lucida Sans" pitchFamily="2"/>
              </a:rPr>
              <a:t>Маки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0" y="0"/>
            <a:ext cx="9143640" cy="2636639"/>
          </a:xfrm>
          <a:solidFill>
            <a:srgbClr val="4BACC6"/>
          </a:solidFill>
          <a:ln w="38160">
            <a:solidFill>
              <a:srgbClr val="FFFFFF"/>
            </a:solidFill>
            <a:prstDash val="solid"/>
          </a:ln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l">
              <a:buNone/>
            </a:pPr>
            <a:r>
              <a:rPr lang="ru-RU" sz="4000" b="1">
                <a:solidFill>
                  <a:srgbClr val="FFFFFF"/>
                </a:solidFill>
              </a:rPr>
              <a:t>Комахозапилення (ентомофілія) — перенесення пилку з однієї рослини на іншу за допомогою комах; вид перехресного запилення</a:t>
            </a:r>
            <a:r>
              <a:rPr lang="ru-RU" b="1">
                <a:solidFill>
                  <a:srgbClr val="FFFFFF"/>
                </a:solidFill>
              </a:rPr>
              <a:t>. 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0" y="2853000"/>
            <a:ext cx="5080320" cy="370944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4"/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5580000" y="2636999"/>
            <a:ext cx="3563640" cy="221112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6"/>
          <p:cNvPicPr>
            <a:picLocks noChangeAspect="1"/>
          </p:cNvPicPr>
          <p:nvPr/>
        </p:nvPicPr>
        <p:blipFill>
          <a:blip r:embed="rId5">
            <a:lum/>
            <a:alphaModFix/>
          </a:blip>
          <a:srcRect/>
          <a:stretch>
            <a:fillRect/>
          </a:stretch>
        </p:blipFill>
        <p:spPr>
          <a:xfrm>
            <a:off x="4572000" y="4533480"/>
            <a:ext cx="2664000" cy="23241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Основні ознаки комахозапильних росли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0" y="0"/>
            <a:ext cx="9143640" cy="1484279"/>
          </a:xfrm>
          <a:solidFill>
            <a:srgbClr val="8064A2"/>
          </a:solidFill>
          <a:ln w="25560">
            <a:solidFill>
              <a:srgbClr val="5E4977"/>
            </a:solidFill>
            <a:prstDash val="solid"/>
          </a:ln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ru-RU" b="1">
                <a:solidFill>
                  <a:srgbClr val="FFFFFF"/>
                </a:solidFill>
              </a:rPr>
              <a:t>Основні ознаки комахозапильних рослин</a:t>
            </a:r>
          </a:p>
        </p:txBody>
      </p:sp>
      <p:sp>
        <p:nvSpPr>
          <p:cNvPr id="3" name="Содержимое 2"/>
          <p:cNvSpPr txBox="1">
            <a:spLocks noGrp="1"/>
          </p:cNvSpPr>
          <p:nvPr>
            <p:ph type="body" idx="4294967295"/>
          </p:nvPr>
        </p:nvSpPr>
        <p:spPr>
          <a:xfrm>
            <a:off x="179640" y="1600200"/>
            <a:ext cx="8506800" cy="4924800"/>
          </a:xfrm>
        </p:spPr>
        <p:txBody>
          <a:bodyPr/>
          <a:lstStyle>
            <a:defPPr marL="432000" lvl="0" indent="-324000" algn="l" rtl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ru-RU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defPPr>
            <a:lvl1pPr marL="432000" lvl="0" indent="-324000" algn="l" rtl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ru-RU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1pPr>
            <a:lvl2pPr marL="864000" lvl="1" indent="-324000" algn="l" rtl="0" hangingPunct="1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ru-RU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2pPr>
            <a:lvl3pPr marL="1295999" lvl="2" indent="-288000" algn="l" rtl="0" hangingPunct="1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3pPr>
            <a:lvl4pPr marL="1728000" lvl="3" indent="-216000" algn="l" rtl="0" hangingPunct="1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4pPr>
            <a:lvl5pPr marL="2160000" lvl="4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5pPr>
            <a:lvl6pPr marL="2592000" lvl="5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6pPr>
            <a:lvl7pPr marL="3024000" lvl="6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7pPr>
            <a:lvl8pPr marL="3456000" lvl="7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8pPr>
            <a:lvl9pPr marL="3887999" lvl="8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9pPr>
          </a:lstStyle>
          <a:p>
            <a:pPr marL="0" lvl="0" indent="0">
              <a:spcBef>
                <a:spcPts val="638"/>
              </a:spcBef>
              <a:buClr>
                <a:srgbClr val="C00000"/>
              </a:buClr>
              <a:buFont typeface="Arial" pitchFamily="32"/>
              <a:buChar char="•"/>
            </a:pPr>
            <a:r>
              <a:rPr lang="ru-RU" sz="4400" b="1" i="1">
                <a:latin typeface="Calibri" pitchFamily="18"/>
              </a:rPr>
              <a:t> Яскрава оцвітина</a:t>
            </a:r>
          </a:p>
          <a:p>
            <a:pPr marL="0" lvl="0" indent="0">
              <a:spcBef>
                <a:spcPts val="638"/>
              </a:spcBef>
              <a:buClr>
                <a:srgbClr val="C00000"/>
              </a:buClr>
              <a:buFont typeface="Arial" pitchFamily="32"/>
              <a:buChar char="•"/>
            </a:pPr>
            <a:r>
              <a:rPr lang="ru-RU" sz="4400" b="1" i="1">
                <a:latin typeface="Calibri" pitchFamily="18"/>
              </a:rPr>
              <a:t>Приємний аромат</a:t>
            </a:r>
          </a:p>
          <a:p>
            <a:pPr marL="0" lvl="0" indent="0">
              <a:spcBef>
                <a:spcPts val="638"/>
              </a:spcBef>
              <a:buClr>
                <a:srgbClr val="C00000"/>
              </a:buClr>
              <a:buFont typeface="Arial" pitchFamily="32"/>
              <a:buChar char="•"/>
            </a:pPr>
            <a:r>
              <a:rPr lang="ru-RU" sz="4400" b="1" i="1">
                <a:latin typeface="Calibri" pitchFamily="18"/>
              </a:rPr>
              <a:t>Липкий пилок</a:t>
            </a:r>
          </a:p>
          <a:p>
            <a:pPr marL="0" lvl="0" indent="0">
              <a:spcBef>
                <a:spcPts val="638"/>
              </a:spcBef>
              <a:buClr>
                <a:srgbClr val="C00000"/>
              </a:buClr>
              <a:buFont typeface="Arial" pitchFamily="32"/>
              <a:buChar char="•"/>
            </a:pPr>
            <a:r>
              <a:rPr lang="ru-RU" sz="4400" b="1" i="1">
                <a:latin typeface="Calibri" pitchFamily="18"/>
              </a:rPr>
              <a:t>Квіти великі, або зібрані у суцвіття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6012000" y="1572479"/>
            <a:ext cx="2880000" cy="257616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3"/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6759342" y="5085184"/>
            <a:ext cx="2384297" cy="177245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lum/>
            <a:alphaModFix/>
          </a:blip>
          <a:srcRect/>
          <a:stretch>
            <a:fillRect/>
          </a:stretch>
        </p:blipFill>
        <p:spPr>
          <a:xfrm>
            <a:off x="3739024" y="5085184"/>
            <a:ext cx="2164975" cy="177245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Запилення у росли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0" y="0"/>
            <a:ext cx="9143640" cy="1412280"/>
          </a:xfrm>
          <a:solidFill>
            <a:srgbClr val="8064A2"/>
          </a:solidFill>
          <a:ln w="25560">
            <a:solidFill>
              <a:srgbClr val="5E4977"/>
            </a:solidFill>
            <a:prstDash val="solid"/>
          </a:ln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ru-RU" sz="6600">
                <a:solidFill>
                  <a:srgbClr val="FFFFFF"/>
                </a:solidFill>
              </a:rPr>
              <a:t>Запилення у рослин</a:t>
            </a:r>
          </a:p>
        </p:txBody>
      </p:sp>
      <p:sp>
        <p:nvSpPr>
          <p:cNvPr id="3" name="Содержимое 2"/>
          <p:cNvSpPr txBox="1">
            <a:spLocks noGrp="1"/>
          </p:cNvSpPr>
          <p:nvPr>
            <p:ph type="body" idx="4294967295"/>
          </p:nvPr>
        </p:nvSpPr>
        <p:spPr>
          <a:xfrm>
            <a:off x="0" y="1484639"/>
            <a:ext cx="9143640" cy="5373000"/>
          </a:xfrm>
          <a:gradFill>
            <a:gsLst>
              <a:gs pos="0">
                <a:srgbClr val="FFA7A4"/>
              </a:gs>
              <a:gs pos="100000">
                <a:srgbClr val="FFE5E5"/>
              </a:gs>
            </a:gsLst>
            <a:lin ang="16200000"/>
          </a:gradFill>
          <a:ln w="9360">
            <a:solidFill>
              <a:srgbClr val="BE4B48"/>
            </a:solidFill>
            <a:prstDash val="solid"/>
          </a:ln>
        </p:spPr>
        <p:txBody>
          <a:bodyPr/>
          <a:lstStyle>
            <a:defPPr marL="432000" lvl="0" indent="-324000" algn="l" rtl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ru-RU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defPPr>
            <a:lvl1pPr marL="432000" lvl="0" indent="-324000" algn="l" rtl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ru-RU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1pPr>
            <a:lvl2pPr marL="864000" lvl="1" indent="-324000" algn="l" rtl="0" hangingPunct="1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ru-RU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2pPr>
            <a:lvl3pPr marL="1295999" lvl="2" indent="-288000" algn="l" rtl="0" hangingPunct="1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3pPr>
            <a:lvl4pPr marL="1728000" lvl="3" indent="-216000" algn="l" rtl="0" hangingPunct="1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4pPr>
            <a:lvl5pPr marL="2160000" lvl="4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5pPr>
            <a:lvl6pPr marL="2592000" lvl="5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6pPr>
            <a:lvl7pPr marL="3024000" lvl="6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7pPr>
            <a:lvl8pPr marL="3456000" lvl="7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8pPr>
            <a:lvl9pPr marL="3887999" lvl="8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9pPr>
          </a:lstStyle>
          <a:p>
            <a:pPr marL="0" lvl="0" indent="0">
              <a:spcBef>
                <a:spcPts val="638"/>
              </a:spcBef>
              <a:buClr>
                <a:srgbClr val="002060"/>
              </a:buClr>
              <a:buFont typeface="Arial" pitchFamily="32"/>
              <a:buChar char="•"/>
            </a:pPr>
            <a:r>
              <a:rPr lang="ru-RU" b="1" i="1" dirty="0" err="1">
                <a:latin typeface="Calibri" pitchFamily="18"/>
              </a:rPr>
              <a:t>Запилення</a:t>
            </a:r>
            <a:r>
              <a:rPr lang="ru-RU" b="1" i="1" dirty="0">
                <a:latin typeface="Calibri" pitchFamily="18"/>
              </a:rPr>
              <a:t> - </a:t>
            </a:r>
            <a:r>
              <a:rPr lang="ru-RU" b="1" i="1" dirty="0" err="1">
                <a:latin typeface="Calibri" pitchFamily="18"/>
              </a:rPr>
              <a:t>життєво</a:t>
            </a:r>
            <a:r>
              <a:rPr lang="ru-RU" b="1" i="1" dirty="0">
                <a:latin typeface="Calibri" pitchFamily="18"/>
              </a:rPr>
              <a:t> </a:t>
            </a:r>
            <a:r>
              <a:rPr lang="ru-RU" b="1" i="1" dirty="0" err="1">
                <a:latin typeface="Calibri" pitchFamily="18"/>
              </a:rPr>
              <a:t>важливий</a:t>
            </a:r>
            <a:r>
              <a:rPr lang="ru-RU" b="1" i="1" dirty="0">
                <a:latin typeface="Calibri" pitchFamily="18"/>
              </a:rPr>
              <a:t> </a:t>
            </a:r>
            <a:r>
              <a:rPr lang="ru-RU" b="1" i="1" dirty="0" err="1">
                <a:latin typeface="Calibri" pitchFamily="18"/>
              </a:rPr>
              <a:t>процес</a:t>
            </a:r>
            <a:r>
              <a:rPr lang="ru-RU" b="1" i="1" dirty="0">
                <a:latin typeface="Calibri" pitchFamily="18"/>
              </a:rPr>
              <a:t> для </a:t>
            </a:r>
            <a:r>
              <a:rPr lang="ru-RU" b="1" i="1" dirty="0" err="1">
                <a:latin typeface="Calibri" pitchFamily="18"/>
              </a:rPr>
              <a:t>всіх</a:t>
            </a:r>
            <a:r>
              <a:rPr lang="ru-RU" b="1" i="1" dirty="0">
                <a:latin typeface="Calibri" pitchFamily="18"/>
              </a:rPr>
              <a:t> </a:t>
            </a:r>
            <a:r>
              <a:rPr lang="ru-RU" b="1" i="1" dirty="0" err="1">
                <a:latin typeface="Calibri" pitchFamily="18"/>
              </a:rPr>
              <a:t>квіткових</a:t>
            </a:r>
            <a:r>
              <a:rPr lang="ru-RU" b="1" i="1" dirty="0">
                <a:latin typeface="Calibri" pitchFamily="18"/>
              </a:rPr>
              <a:t> </a:t>
            </a:r>
            <a:r>
              <a:rPr lang="ru-RU" b="1" i="1" dirty="0" err="1">
                <a:latin typeface="Calibri" pitchFamily="18"/>
              </a:rPr>
              <a:t>рослин</a:t>
            </a:r>
            <a:r>
              <a:rPr lang="ru-RU" b="1" i="1" dirty="0">
                <a:latin typeface="Calibri" pitchFamily="18"/>
              </a:rPr>
              <a:t>, і природа </a:t>
            </a:r>
            <a:r>
              <a:rPr lang="ru-RU" b="1" i="1" dirty="0" err="1">
                <a:latin typeface="Calibri" pitchFamily="18"/>
              </a:rPr>
              <a:t>чимало</a:t>
            </a:r>
            <a:r>
              <a:rPr lang="ru-RU" b="1" i="1" dirty="0">
                <a:latin typeface="Calibri" pitchFamily="18"/>
              </a:rPr>
              <a:t> </a:t>
            </a:r>
            <a:r>
              <a:rPr lang="ru-RU" b="1" i="1" dirty="0" err="1">
                <a:latin typeface="Calibri" pitchFamily="18"/>
              </a:rPr>
              <a:t>подбала</a:t>
            </a:r>
            <a:r>
              <a:rPr lang="ru-RU" b="1" i="1" dirty="0">
                <a:latin typeface="Calibri" pitchFamily="18"/>
              </a:rPr>
              <a:t> про те, </a:t>
            </a:r>
            <a:r>
              <a:rPr lang="ru-RU" b="1" i="1" dirty="0" err="1">
                <a:latin typeface="Calibri" pitchFamily="18"/>
              </a:rPr>
              <a:t>щоб</a:t>
            </a:r>
            <a:r>
              <a:rPr lang="ru-RU" b="1" i="1" dirty="0">
                <a:latin typeface="Calibri" pitchFamily="18"/>
              </a:rPr>
              <a:t> </a:t>
            </a:r>
            <a:r>
              <a:rPr lang="ru-RU" b="1" i="1" dirty="0" err="1">
                <a:latin typeface="Calibri" pitchFamily="18"/>
              </a:rPr>
              <a:t>він</a:t>
            </a:r>
            <a:r>
              <a:rPr lang="ru-RU" b="1" i="1" dirty="0">
                <a:latin typeface="Calibri" pitchFamily="18"/>
              </a:rPr>
              <a:t> проходив </a:t>
            </a:r>
            <a:r>
              <a:rPr lang="ru-RU" b="1" i="1" dirty="0" err="1">
                <a:latin typeface="Calibri" pitchFamily="18"/>
              </a:rPr>
              <a:t>успішно</a:t>
            </a:r>
            <a:r>
              <a:rPr lang="ru-RU" b="1" i="1" dirty="0">
                <a:latin typeface="Calibri" pitchFamily="18"/>
              </a:rPr>
              <a:t>.</a:t>
            </a:r>
          </a:p>
          <a:p>
            <a:pPr marL="0" lvl="0" indent="0">
              <a:spcBef>
                <a:spcPts val="638"/>
              </a:spcBef>
              <a:buClr>
                <a:srgbClr val="002060"/>
              </a:buClr>
              <a:buFont typeface="Arial" pitchFamily="32"/>
              <a:buChar char="•"/>
            </a:pPr>
            <a:r>
              <a:rPr lang="ru-RU" b="1" dirty="0">
                <a:latin typeface="Calibri" pitchFamily="18"/>
              </a:rPr>
              <a:t>На </a:t>
            </a:r>
            <a:r>
              <a:rPr lang="ru-RU" b="1" dirty="0" err="1">
                <a:latin typeface="Calibri" pitchFamily="18"/>
              </a:rPr>
              <a:t>відміну</a:t>
            </a:r>
            <a:r>
              <a:rPr lang="ru-RU" b="1" dirty="0">
                <a:latin typeface="Calibri" pitchFamily="18"/>
              </a:rPr>
              <a:t> </a:t>
            </a:r>
            <a:r>
              <a:rPr lang="ru-RU" b="1" dirty="0" err="1">
                <a:latin typeface="Calibri" pitchFamily="18"/>
              </a:rPr>
              <a:t>від</a:t>
            </a:r>
            <a:r>
              <a:rPr lang="ru-RU" b="1" dirty="0">
                <a:latin typeface="Calibri" pitchFamily="18"/>
              </a:rPr>
              <a:t> </a:t>
            </a:r>
            <a:r>
              <a:rPr lang="ru-RU" b="1" dirty="0" err="1">
                <a:latin typeface="Calibri" pitchFamily="18"/>
              </a:rPr>
              <a:t>тварин</a:t>
            </a:r>
            <a:r>
              <a:rPr lang="ru-RU" b="1" dirty="0">
                <a:latin typeface="Calibri" pitchFamily="18"/>
              </a:rPr>
              <a:t>, </a:t>
            </a:r>
            <a:r>
              <a:rPr lang="ru-RU" b="1" dirty="0" err="1">
                <a:latin typeface="Calibri" pitchFamily="18"/>
              </a:rPr>
              <a:t>рослини</a:t>
            </a:r>
            <a:r>
              <a:rPr lang="ru-RU" b="1" dirty="0">
                <a:latin typeface="Calibri" pitchFamily="18"/>
              </a:rPr>
              <a:t> не </a:t>
            </a:r>
            <a:r>
              <a:rPr lang="ru-RU" b="1" dirty="0" err="1">
                <a:latin typeface="Calibri" pitchFamily="18"/>
              </a:rPr>
              <a:t>можуть</a:t>
            </a:r>
            <a:r>
              <a:rPr lang="ru-RU" b="1" dirty="0">
                <a:latin typeface="Calibri" pitchFamily="18"/>
              </a:rPr>
              <a:t> </a:t>
            </a:r>
            <a:r>
              <a:rPr lang="ru-RU" b="1" dirty="0" err="1">
                <a:latin typeface="Calibri" pitchFamily="18"/>
              </a:rPr>
              <a:t>пересуватися</a:t>
            </a:r>
            <a:r>
              <a:rPr lang="ru-RU" b="1" dirty="0">
                <a:latin typeface="Calibri" pitchFamily="18"/>
              </a:rPr>
              <a:t> в </a:t>
            </a:r>
            <a:r>
              <a:rPr lang="ru-RU" b="1" dirty="0" err="1">
                <a:latin typeface="Calibri" pitchFamily="18"/>
              </a:rPr>
              <a:t>пошуках</a:t>
            </a:r>
            <a:r>
              <a:rPr lang="ru-RU" b="1" dirty="0">
                <a:latin typeface="Calibri" pitchFamily="18"/>
              </a:rPr>
              <a:t> партнера, і </a:t>
            </a:r>
            <a:r>
              <a:rPr lang="ru-RU" b="1" dirty="0" err="1">
                <a:latin typeface="Calibri" pitchFamily="18"/>
              </a:rPr>
              <a:t>їм</a:t>
            </a:r>
            <a:r>
              <a:rPr lang="ru-RU" b="1" dirty="0">
                <a:latin typeface="Calibri" pitchFamily="18"/>
              </a:rPr>
              <a:t> доводиться </a:t>
            </a:r>
            <a:r>
              <a:rPr lang="ru-RU" b="1" dirty="0" err="1">
                <a:latin typeface="Calibri" pitchFamily="18"/>
              </a:rPr>
              <a:t>покладатися</a:t>
            </a:r>
            <a:r>
              <a:rPr lang="ru-RU" b="1" dirty="0">
                <a:latin typeface="Calibri" pitchFamily="18"/>
              </a:rPr>
              <a:t> на </a:t>
            </a:r>
            <a:r>
              <a:rPr lang="ru-RU" b="1" dirty="0" err="1">
                <a:latin typeface="Calibri" pitchFamily="18"/>
              </a:rPr>
              <a:t>допомогу</a:t>
            </a:r>
            <a:r>
              <a:rPr lang="ru-RU" b="1" dirty="0">
                <a:latin typeface="Calibri" pitchFamily="18"/>
              </a:rPr>
              <a:t> </a:t>
            </a:r>
            <a:r>
              <a:rPr lang="ru-RU" b="1" dirty="0" err="1">
                <a:latin typeface="Calibri" pitchFamily="18"/>
              </a:rPr>
              <a:t>зовнішніх</a:t>
            </a:r>
            <a:r>
              <a:rPr lang="ru-RU" b="1" dirty="0">
                <a:latin typeface="Calibri" pitchFamily="18"/>
              </a:rPr>
              <a:t> сил (</a:t>
            </a:r>
            <a:r>
              <a:rPr lang="ru-RU" b="1" dirty="0" err="1">
                <a:latin typeface="Calibri" pitchFamily="18"/>
              </a:rPr>
              <a:t>вітру</a:t>
            </a:r>
            <a:r>
              <a:rPr lang="ru-RU" b="1" dirty="0">
                <a:latin typeface="Calibri" pitchFamily="18"/>
              </a:rPr>
              <a:t>, води, комах), </a:t>
            </a:r>
            <a:r>
              <a:rPr lang="ru-RU" b="1" dirty="0" err="1">
                <a:latin typeface="Calibri" pitchFamily="18"/>
              </a:rPr>
              <a:t>щоб</a:t>
            </a:r>
            <a:r>
              <a:rPr lang="ru-RU" b="1" dirty="0">
                <a:latin typeface="Calibri" pitchFamily="18"/>
              </a:rPr>
              <a:t> </a:t>
            </a:r>
            <a:r>
              <a:rPr lang="ru-RU" b="1" dirty="0" err="1">
                <a:latin typeface="Calibri" pitchFamily="18"/>
              </a:rPr>
              <a:t>передати</a:t>
            </a:r>
            <a:r>
              <a:rPr lang="ru-RU" b="1" dirty="0">
                <a:latin typeface="Calibri" pitchFamily="18"/>
              </a:rPr>
              <a:t> пилок </a:t>
            </a:r>
            <a:r>
              <a:rPr lang="ru-RU" b="1" dirty="0" err="1">
                <a:latin typeface="Calibri" pitchFamily="18"/>
              </a:rPr>
              <a:t>іншій</a:t>
            </a:r>
            <a:r>
              <a:rPr lang="ru-RU" b="1" dirty="0">
                <a:latin typeface="Calibri" pitchFamily="18"/>
              </a:rPr>
              <a:t> </a:t>
            </a:r>
            <a:r>
              <a:rPr lang="ru-RU" b="1" dirty="0" err="1">
                <a:latin typeface="Calibri" pitchFamily="18"/>
              </a:rPr>
              <a:t>рослині</a:t>
            </a:r>
            <a:r>
              <a:rPr lang="ru-RU" b="1" dirty="0">
                <a:latin typeface="Calibri" pitchFamily="18"/>
              </a:rPr>
              <a:t> (</a:t>
            </a:r>
            <a:r>
              <a:rPr lang="ru-RU" b="1" dirty="0" err="1">
                <a:latin typeface="Calibri" pitchFamily="18"/>
              </a:rPr>
              <a:t>або</a:t>
            </a:r>
            <a:r>
              <a:rPr lang="ru-RU" b="1" dirty="0">
                <a:latin typeface="Calibri" pitchFamily="18"/>
              </a:rPr>
              <a:t> </a:t>
            </a:r>
            <a:r>
              <a:rPr lang="ru-RU" b="1" dirty="0" err="1">
                <a:latin typeface="Calibri" pitchFamily="18"/>
              </a:rPr>
              <a:t>іншої</a:t>
            </a:r>
            <a:r>
              <a:rPr lang="ru-RU" b="1" dirty="0">
                <a:latin typeface="Calibri" pitchFamily="18"/>
              </a:rPr>
              <a:t> </a:t>
            </a:r>
            <a:r>
              <a:rPr lang="ru-RU" b="1" dirty="0" err="1">
                <a:latin typeface="Calibri" pitchFamily="18"/>
              </a:rPr>
              <a:t>своєї</a:t>
            </a:r>
            <a:r>
              <a:rPr lang="ru-RU" b="1" dirty="0">
                <a:latin typeface="Calibri" pitchFamily="18"/>
              </a:rPr>
              <a:t> </a:t>
            </a:r>
            <a:r>
              <a:rPr lang="ru-RU" b="1" dirty="0" err="1">
                <a:latin typeface="Calibri" pitchFamily="18"/>
              </a:rPr>
              <a:t>частини</a:t>
            </a:r>
            <a:r>
              <a:rPr lang="ru-RU" b="1" dirty="0">
                <a:latin typeface="Calibri" pitchFamily="18"/>
              </a:rPr>
              <a:t>) для </a:t>
            </a:r>
            <a:r>
              <a:rPr lang="ru-RU" b="1" dirty="0" err="1">
                <a:latin typeface="Calibri" pitchFamily="18"/>
              </a:rPr>
              <a:t>створення</a:t>
            </a:r>
            <a:r>
              <a:rPr lang="ru-RU" b="1" dirty="0">
                <a:latin typeface="Calibri" pitchFamily="18"/>
              </a:rPr>
              <a:t> </a:t>
            </a:r>
            <a:r>
              <a:rPr lang="ru-RU" b="1" dirty="0" smtClean="0">
                <a:latin typeface="Calibri" pitchFamily="18"/>
              </a:rPr>
              <a:t>нового </a:t>
            </a:r>
            <a:r>
              <a:rPr lang="ru-RU" b="1" dirty="0" err="1" smtClean="0">
                <a:latin typeface="Calibri" pitchFamily="18"/>
              </a:rPr>
              <a:t>насіння</a:t>
            </a:r>
            <a:r>
              <a:rPr lang="ru-RU" b="1" dirty="0" smtClean="0">
                <a:latin typeface="Calibri" pitchFamily="18"/>
              </a:rPr>
              <a:t>.</a:t>
            </a:r>
            <a:endParaRPr lang="ru-RU" b="1" dirty="0">
              <a:latin typeface="Calibri" pitchFamily="18"/>
            </a:endParaRPr>
          </a:p>
          <a:p>
            <a:pPr marL="0" lvl="0" indent="0">
              <a:spcBef>
                <a:spcPts val="638"/>
              </a:spcBef>
              <a:buNone/>
            </a:pPr>
            <a:endParaRPr lang="ru-RU" dirty="0">
              <a:latin typeface="Calibri" pitchFamily="18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Пригадаємо схеми запилення квіт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0" y="0"/>
            <a:ext cx="9143640" cy="1412280"/>
          </a:xfrm>
          <a:gradFill>
            <a:gsLst>
              <a:gs pos="0">
                <a:srgbClr val="2988A1"/>
              </a:gs>
              <a:gs pos="100000">
                <a:srgbClr val="34B3D5"/>
              </a:gs>
            </a:gsLst>
            <a:lin ang="16200000"/>
          </a:gradFill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ru-RU" b="1">
                <a:solidFill>
                  <a:srgbClr val="FFFFFF"/>
                </a:solidFill>
              </a:rPr>
              <a:t>Пригадаємо схеми запилення квітки</a:t>
            </a:r>
          </a:p>
        </p:txBody>
      </p:sp>
      <p:pic>
        <p:nvPicPr>
          <p:cNvPr id="3" name="Содержимое 3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50760" y="1988999"/>
            <a:ext cx="3656880" cy="3470039"/>
          </a:xfrm>
          <a:prstGeom prst="rect">
            <a:avLst/>
          </a:prstGeom>
          <a:solidFill>
            <a:srgbClr val="000000"/>
          </a:solidFill>
          <a:ln w="25560">
            <a:solidFill>
              <a:srgbClr val="000000"/>
            </a:solidFill>
            <a:prstDash val="solid"/>
          </a:ln>
        </p:spPr>
      </p:pic>
      <p:pic>
        <p:nvPicPr>
          <p:cNvPr id="4" name="Picture 2"/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3630600" y="1628639"/>
            <a:ext cx="5513040" cy="4680000"/>
          </a:xfrm>
          <a:prstGeom prst="rect">
            <a:avLst/>
          </a:prstGeom>
          <a:solidFill>
            <a:srgbClr val="000000"/>
          </a:solidFill>
          <a:ln w="25560">
            <a:solidFill>
              <a:srgbClr val="000000"/>
            </a:solidFill>
            <a:prstDash val="solid"/>
          </a:ln>
        </p:spPr>
      </p:pic>
      <p:sp>
        <p:nvSpPr>
          <p:cNvPr id="5" name="Прямоугольник 5"/>
          <p:cNvSpPr/>
          <p:nvPr/>
        </p:nvSpPr>
        <p:spPr>
          <a:xfrm>
            <a:off x="0" y="5373360"/>
            <a:ext cx="3635640" cy="10666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1440" tIns="45720" rIns="91440" bIns="45720" anchor="t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ru-RU" sz="3200" b="1" i="0" u="sng" strike="noStrike" kern="1200" spc="0">
                <a:ln>
                  <a:noFill/>
                </a:ln>
                <a:solidFill>
                  <a:srgbClr val="000000"/>
                </a:solidFill>
                <a:uFillTx/>
                <a:latin typeface="Calibri" pitchFamily="18"/>
                <a:ea typeface="Microsoft YaHei" pitchFamily="2"/>
                <a:cs typeface="Lucida Sans" pitchFamily="2"/>
              </a:rPr>
              <a:t>Перехресне запилення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Бджол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0" y="0"/>
            <a:ext cx="9143640" cy="1417320"/>
          </a:xfrm>
          <a:solidFill>
            <a:srgbClr val="8064A2"/>
          </a:solidFill>
          <a:ln w="38160">
            <a:solidFill>
              <a:srgbClr val="FFFFFF"/>
            </a:solidFill>
            <a:prstDash val="solid"/>
          </a:ln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ru-RU" sz="6600" b="1">
                <a:solidFill>
                  <a:srgbClr val="FFFFFF"/>
                </a:solidFill>
              </a:rPr>
              <a:t>Бджоли</a:t>
            </a:r>
          </a:p>
        </p:txBody>
      </p:sp>
      <p:sp>
        <p:nvSpPr>
          <p:cNvPr id="3" name="Содержимое 2"/>
          <p:cNvSpPr txBox="1">
            <a:spLocks noGrp="1"/>
          </p:cNvSpPr>
          <p:nvPr>
            <p:ph type="body" idx="4294967295"/>
          </p:nvPr>
        </p:nvSpPr>
        <p:spPr>
          <a:xfrm>
            <a:off x="0" y="1484639"/>
            <a:ext cx="4571640" cy="5373000"/>
          </a:xfrm>
          <a:gradFill>
            <a:gsLst>
              <a:gs pos="0">
                <a:srgbClr val="9C2F2C"/>
              </a:gs>
              <a:gs pos="100000">
                <a:srgbClr val="CE3A36"/>
              </a:gs>
            </a:gsLst>
            <a:lin ang="16200000"/>
          </a:gradFill>
          <a:ln w="9360">
            <a:solidFill>
              <a:srgbClr val="BE4B48"/>
            </a:solidFill>
            <a:prstDash val="solid"/>
          </a:ln>
        </p:spPr>
        <p:txBody>
          <a:bodyPr/>
          <a:lstStyle>
            <a:defPPr marL="432000" lvl="0" indent="-324000" algn="l" rtl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ru-RU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defPPr>
            <a:lvl1pPr marL="432000" lvl="0" indent="-324000" algn="l" rtl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ru-RU" sz="32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1pPr>
            <a:lvl2pPr marL="864000" lvl="1" indent="-324000" algn="l" rtl="0" hangingPunct="1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ru-RU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2pPr>
            <a:lvl3pPr marL="1295999" lvl="2" indent="-288000" algn="l" rtl="0" hangingPunct="1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3pPr>
            <a:lvl4pPr marL="1728000" lvl="3" indent="-216000" algn="l" rtl="0" hangingPunct="1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4pPr>
            <a:lvl5pPr marL="2160000" lvl="4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5pPr>
            <a:lvl6pPr marL="2592000" lvl="5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6pPr>
            <a:lvl7pPr marL="3024000" lvl="6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7pPr>
            <a:lvl8pPr marL="3456000" lvl="7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8pPr>
            <a:lvl9pPr marL="3887999" lvl="8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Lucida Sans" pitchFamily="2"/>
              </a:defRPr>
            </a:lvl9pPr>
          </a:lstStyle>
          <a:p>
            <a:pPr marL="0" lvl="0" indent="0">
              <a:spcBef>
                <a:spcPts val="638"/>
              </a:spcBef>
              <a:buClr>
                <a:srgbClr val="FFFFFF"/>
              </a:buClr>
              <a:buNone/>
            </a:pPr>
            <a:r>
              <a:rPr lang="ru-RU" b="1" u="sng" dirty="0" err="1">
                <a:solidFill>
                  <a:srgbClr val="FFFFFF"/>
                </a:solidFill>
                <a:latin typeface="Calibri" pitchFamily="18"/>
              </a:rPr>
              <a:t>Бджоли</a:t>
            </a:r>
            <a:r>
              <a:rPr lang="ru-RU" b="1" u="sng" dirty="0">
                <a:solidFill>
                  <a:srgbClr val="FFFFFF"/>
                </a:solidFill>
                <a:latin typeface="Calibri" pitchFamily="18"/>
              </a:rPr>
              <a:t> </a:t>
            </a:r>
            <a:r>
              <a:rPr lang="ru-RU" b="1" dirty="0" err="1">
                <a:solidFill>
                  <a:srgbClr val="FFFFFF"/>
                </a:solidFill>
                <a:latin typeface="Calibri" pitchFamily="18"/>
              </a:rPr>
              <a:t>відіграють</a:t>
            </a:r>
            <a:r>
              <a:rPr lang="ru-RU" b="1" dirty="0">
                <a:solidFill>
                  <a:srgbClr val="FFFFFF"/>
                </a:solidFill>
                <a:latin typeface="Calibri" pitchFamily="18"/>
              </a:rPr>
              <a:t> </a:t>
            </a:r>
            <a:r>
              <a:rPr lang="ru-RU" b="1" dirty="0" err="1">
                <a:solidFill>
                  <a:srgbClr val="FFFFFF"/>
                </a:solidFill>
                <a:latin typeface="Calibri" pitchFamily="18"/>
              </a:rPr>
              <a:t>важливу</a:t>
            </a:r>
            <a:r>
              <a:rPr lang="ru-RU" b="1" dirty="0">
                <a:solidFill>
                  <a:srgbClr val="FFFFFF"/>
                </a:solidFill>
                <a:latin typeface="Calibri" pitchFamily="18"/>
              </a:rPr>
              <a:t> роль в </a:t>
            </a:r>
            <a:r>
              <a:rPr lang="ru-RU" b="1" dirty="0" err="1">
                <a:solidFill>
                  <a:srgbClr val="FFFFFF"/>
                </a:solidFill>
                <a:latin typeface="Calibri" pitchFamily="18"/>
              </a:rPr>
              <a:t>запиленні</a:t>
            </a:r>
            <a:r>
              <a:rPr lang="ru-RU" b="1" dirty="0">
                <a:solidFill>
                  <a:srgbClr val="FFFFFF"/>
                </a:solidFill>
                <a:latin typeface="Calibri" pitchFamily="18"/>
              </a:rPr>
              <a:t> </a:t>
            </a:r>
            <a:r>
              <a:rPr lang="ru-RU" b="1" dirty="0" err="1">
                <a:solidFill>
                  <a:srgbClr val="FFFFFF"/>
                </a:solidFill>
                <a:latin typeface="Calibri" pitchFamily="18"/>
              </a:rPr>
              <a:t>квітучих</a:t>
            </a:r>
            <a:r>
              <a:rPr lang="ru-RU" b="1" dirty="0">
                <a:solidFill>
                  <a:srgbClr val="FFFFFF"/>
                </a:solidFill>
                <a:latin typeface="Calibri" pitchFamily="18"/>
              </a:rPr>
              <a:t> </a:t>
            </a:r>
            <a:r>
              <a:rPr lang="ru-RU" b="1" dirty="0" err="1">
                <a:solidFill>
                  <a:srgbClr val="FFFFFF"/>
                </a:solidFill>
                <a:latin typeface="Calibri" pitchFamily="18"/>
              </a:rPr>
              <a:t>рослин</a:t>
            </a:r>
            <a:r>
              <a:rPr lang="ru-RU" b="1" dirty="0">
                <a:solidFill>
                  <a:srgbClr val="FFFFFF"/>
                </a:solidFill>
                <a:latin typeface="Calibri" pitchFamily="18"/>
              </a:rPr>
              <a:t>, будучи </a:t>
            </a:r>
            <a:r>
              <a:rPr lang="ru-RU" b="1" dirty="0" err="1">
                <a:solidFill>
                  <a:srgbClr val="FFFFFF"/>
                </a:solidFill>
                <a:latin typeface="Calibri" pitchFamily="18"/>
              </a:rPr>
              <a:t>найчисленнішою</a:t>
            </a:r>
            <a:r>
              <a:rPr lang="ru-RU" b="1" dirty="0">
                <a:solidFill>
                  <a:srgbClr val="FFFFFF"/>
                </a:solidFill>
                <a:latin typeface="Calibri" pitchFamily="18"/>
              </a:rPr>
              <a:t> </a:t>
            </a:r>
            <a:r>
              <a:rPr lang="ru-RU" b="1" dirty="0" err="1">
                <a:solidFill>
                  <a:srgbClr val="FFFFFF"/>
                </a:solidFill>
                <a:latin typeface="Calibri" pitchFamily="18"/>
              </a:rPr>
              <a:t>групою</a:t>
            </a:r>
            <a:r>
              <a:rPr lang="ru-RU" b="1" dirty="0">
                <a:solidFill>
                  <a:srgbClr val="FFFFFF"/>
                </a:solidFill>
                <a:latin typeface="Calibri" pitchFamily="18"/>
              </a:rPr>
              <a:t> </a:t>
            </a:r>
            <a:r>
              <a:rPr lang="ru-RU" b="1" dirty="0" err="1">
                <a:solidFill>
                  <a:srgbClr val="FFFFFF"/>
                </a:solidFill>
                <a:latin typeface="Calibri" pitchFamily="18"/>
              </a:rPr>
              <a:t>обпилювачів</a:t>
            </a:r>
            <a:r>
              <a:rPr lang="ru-RU" b="1" dirty="0">
                <a:solidFill>
                  <a:srgbClr val="FFFFFF"/>
                </a:solidFill>
                <a:latin typeface="Calibri" pitchFamily="18"/>
              </a:rPr>
              <a:t> в </a:t>
            </a:r>
            <a:r>
              <a:rPr lang="ru-RU" b="1" dirty="0" err="1">
                <a:solidFill>
                  <a:srgbClr val="FFFFFF"/>
                </a:solidFill>
                <a:latin typeface="Calibri" pitchFamily="18"/>
              </a:rPr>
              <a:t>екосистемах</a:t>
            </a:r>
            <a:r>
              <a:rPr lang="ru-RU" b="1" dirty="0">
                <a:solidFill>
                  <a:srgbClr val="FFFFFF"/>
                </a:solidFill>
                <a:latin typeface="Calibri" pitchFamily="18"/>
              </a:rPr>
              <a:t>, </a:t>
            </a:r>
            <a:r>
              <a:rPr lang="ru-RU" b="1" dirty="0" err="1">
                <a:solidFill>
                  <a:srgbClr val="FFFFFF"/>
                </a:solidFill>
                <a:latin typeface="Calibri" pitchFamily="18"/>
              </a:rPr>
              <a:t>пов’язаних</a:t>
            </a:r>
            <a:r>
              <a:rPr lang="ru-RU" b="1" dirty="0">
                <a:solidFill>
                  <a:srgbClr val="FFFFFF"/>
                </a:solidFill>
                <a:latin typeface="Calibri" pitchFamily="18"/>
              </a:rPr>
              <a:t> з </a:t>
            </a:r>
            <a:r>
              <a:rPr lang="ru-RU" b="1" dirty="0" err="1">
                <a:solidFill>
                  <a:srgbClr val="FFFFFF"/>
                </a:solidFill>
                <a:latin typeface="Calibri" pitchFamily="18"/>
              </a:rPr>
              <a:t>квітами</a:t>
            </a:r>
            <a:r>
              <a:rPr lang="ru-RU" dirty="0">
                <a:solidFill>
                  <a:srgbClr val="FFFFFF"/>
                </a:solidFill>
                <a:latin typeface="Calibri" pitchFamily="18"/>
              </a:rPr>
              <a:t>. </a:t>
            </a:r>
          </a:p>
        </p:txBody>
      </p:sp>
      <p:pic>
        <p:nvPicPr>
          <p:cNvPr id="4" name="Picture 2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5004000" y="1484639"/>
            <a:ext cx="3867479" cy="2674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5004000" y="4231800"/>
            <a:ext cx="3861000" cy="26258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бычный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Обычный 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Обычный 2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340</Words>
  <Application>Microsoft Office PowerPoint</Application>
  <PresentationFormat>Экран (4:3)</PresentationFormat>
  <Paragraphs>34</Paragraphs>
  <Slides>13</Slides>
  <Notes>13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13</vt:i4>
      </vt:variant>
    </vt:vector>
  </HeadingPairs>
  <TitlesOfParts>
    <vt:vector size="16" baseType="lpstr">
      <vt:lpstr>Обычный</vt:lpstr>
      <vt:lpstr>Обычный 1</vt:lpstr>
      <vt:lpstr>Обычный 2</vt:lpstr>
      <vt:lpstr>Міні – проект  “Квіти і комахи”</vt:lpstr>
      <vt:lpstr>Мета проекту:</vt:lpstr>
      <vt:lpstr> Які вони – комахи запилювачі? </vt:lpstr>
      <vt:lpstr>Рослини, які запилюються комахами</vt:lpstr>
      <vt:lpstr>Комахозапилення (ентомофілія) — перенесення пилку з однієї рослини на іншу за допомогою комах; вид перехресного запилення. </vt:lpstr>
      <vt:lpstr>Основні ознаки комахозапильних рослин</vt:lpstr>
      <vt:lpstr>Запилення у рослин</vt:lpstr>
      <vt:lpstr>Пригадаємо схеми запилення квітки</vt:lpstr>
      <vt:lpstr>Бджоли</vt:lpstr>
      <vt:lpstr>Джмелі</vt:lpstr>
      <vt:lpstr>Метелики (Лускокрилі)</vt:lpstr>
      <vt:lpstr>Жуки - запилювачі</vt:lpstr>
      <vt:lpstr>Значення комах для рослин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Міні – проект  “Квіти і комахи”</dc:title>
  <dc:creator>Александр Петров</dc:creator>
  <cp:lastModifiedBy>Александр Петров</cp:lastModifiedBy>
  <cp:revision>1</cp:revision>
  <dcterms:modified xsi:type="dcterms:W3CDTF">2018-01-21T15:06:07Z</dcterms:modified>
</cp:coreProperties>
</file>