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9" r:id="rId11"/>
    <p:sldId id="280" r:id="rId12"/>
    <p:sldId id="281" r:id="rId13"/>
    <p:sldId id="282" r:id="rId14"/>
    <p:sldId id="284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458200" cy="2086471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>
                <a:solidFill>
                  <a:srgbClr val="002060"/>
                </a:solidFill>
              </a:rPr>
              <a:t/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C00000"/>
                </a:solidFill>
              </a:rPr>
              <a:t>«Дослідники»</a:t>
            </a:r>
            <a:endParaRPr lang="uk-UA" sz="48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Admin\Desktop\Новый портфель\Тиждень математики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068960"/>
            <a:ext cx="4955654" cy="308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319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924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751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177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379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512168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solidFill>
                  <a:srgbClr val="002060"/>
                </a:solidFill>
              </a:rPr>
              <a:t/>
            </a:r>
            <a:br>
              <a:rPr lang="uk-UA" sz="4800" b="1" i="1" dirty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C00000"/>
                </a:solidFill>
              </a:rPr>
              <a:t>«теоретики»</a:t>
            </a:r>
            <a:endParaRPr lang="uk-UA" sz="4800" dirty="0"/>
          </a:p>
        </p:txBody>
      </p:sp>
      <p:sp>
        <p:nvSpPr>
          <p:cNvPr id="4" name="AutoShape 4" descr="Картинки по запросу картинки трикут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3" name="Picture 5" descr="C:\Users\Admin\Desktop\Новый портфель\Тиждень математики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68861"/>
            <a:ext cx="4392488" cy="366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053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8447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AutoShape 2" descr="C:\Users\Admin\Desktop\%D1%82%D1%80%D0%B8%D0%BA%D1%83%D1%82%D0%BD%D0%B8%D0%BA\5b8a30_20411b47ff244fc4995eef820067898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648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808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042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935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85738"/>
            <a:ext cx="8648700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946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2915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6737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973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173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521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363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942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599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523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869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340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501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744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057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887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999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19100"/>
            <a:ext cx="802957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1308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</TotalTime>
  <Words>0</Words>
  <Application>Microsoft Office PowerPoint</Application>
  <PresentationFormat>Экран (4:3)</PresentationFormat>
  <Paragraphs>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 «Дослідники»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«теоретики»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2017-10-22T16:56:26Z</dcterms:created>
  <dcterms:modified xsi:type="dcterms:W3CDTF">2018-01-12T21:04:27Z</dcterms:modified>
</cp:coreProperties>
</file>