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2" r:id="rId3"/>
    <p:sldId id="294" r:id="rId4"/>
    <p:sldId id="264" r:id="rId5"/>
    <p:sldId id="311" r:id="rId6"/>
    <p:sldId id="257" r:id="rId7"/>
    <p:sldId id="312" r:id="rId8"/>
    <p:sldId id="263" r:id="rId9"/>
    <p:sldId id="296" r:id="rId10"/>
    <p:sldId id="265" r:id="rId11"/>
    <p:sldId id="297" r:id="rId12"/>
    <p:sldId id="266" r:id="rId13"/>
    <p:sldId id="298" r:id="rId14"/>
    <p:sldId id="260" r:id="rId15"/>
    <p:sldId id="299" r:id="rId16"/>
    <p:sldId id="267" r:id="rId17"/>
    <p:sldId id="300" r:id="rId18"/>
    <p:sldId id="268" r:id="rId19"/>
    <p:sldId id="301" r:id="rId20"/>
    <p:sldId id="269" r:id="rId21"/>
    <p:sldId id="271" r:id="rId22"/>
    <p:sldId id="302" r:id="rId23"/>
    <p:sldId id="272" r:id="rId24"/>
    <p:sldId id="303" r:id="rId25"/>
    <p:sldId id="273" r:id="rId26"/>
    <p:sldId id="304" r:id="rId27"/>
    <p:sldId id="274" r:id="rId28"/>
    <p:sldId id="305" r:id="rId29"/>
    <p:sldId id="275" r:id="rId30"/>
    <p:sldId id="306" r:id="rId31"/>
    <p:sldId id="276" r:id="rId32"/>
    <p:sldId id="307" r:id="rId33"/>
    <p:sldId id="277" r:id="rId34"/>
    <p:sldId id="308" r:id="rId35"/>
    <p:sldId id="278" r:id="rId36"/>
    <p:sldId id="309" r:id="rId37"/>
    <p:sldId id="279" r:id="rId38"/>
    <p:sldId id="310" r:id="rId39"/>
    <p:sldId id="280" r:id="rId40"/>
    <p:sldId id="313" r:id="rId41"/>
    <p:sldId id="281" r:id="rId42"/>
    <p:sldId id="314" r:id="rId43"/>
    <p:sldId id="282" r:id="rId44"/>
    <p:sldId id="315" r:id="rId45"/>
    <p:sldId id="283" r:id="rId46"/>
    <p:sldId id="284" r:id="rId47"/>
    <p:sldId id="316" r:id="rId48"/>
    <p:sldId id="285" r:id="rId49"/>
    <p:sldId id="317" r:id="rId50"/>
    <p:sldId id="286" r:id="rId51"/>
    <p:sldId id="318" r:id="rId52"/>
    <p:sldId id="287" r:id="rId53"/>
    <p:sldId id="319" r:id="rId54"/>
    <p:sldId id="288" r:id="rId55"/>
    <p:sldId id="320" r:id="rId56"/>
    <p:sldId id="289" r:id="rId57"/>
    <p:sldId id="321" r:id="rId58"/>
    <p:sldId id="290" r:id="rId59"/>
    <p:sldId id="322" r:id="rId60"/>
    <p:sldId id="292" r:id="rId61"/>
    <p:sldId id="323" r:id="rId62"/>
    <p:sldId id="324" r:id="rId63"/>
    <p:sldId id="293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548680"/>
            <a:ext cx="6381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55577" y="4372168"/>
            <a:ext cx="7550224" cy="1289080"/>
          </a:xfrm>
        </p:spPr>
        <p:txBody>
          <a:bodyPr/>
          <a:lstStyle/>
          <a:p>
            <a:r>
              <a:rPr lang="uk-UA" dirty="0" smtClean="0"/>
              <a:t>ВОЛОДІННЯ НЕПТУНА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09171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4372168"/>
            <a:ext cx="7766248" cy="2225184"/>
          </a:xfrm>
        </p:spPr>
        <p:txBody>
          <a:bodyPr/>
          <a:lstStyle/>
          <a:p>
            <a:pPr marL="0" indent="0" algn="l">
              <a:buNone/>
            </a:pPr>
            <a:r>
              <a:rPr lang="uk-UA" dirty="0" smtClean="0"/>
              <a:t>Як зветься найвищий водопад світу висотою 979 метрів?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9" y="731519"/>
            <a:ext cx="3505572" cy="3474720"/>
          </a:xfrm>
        </p:spPr>
        <p:txBody>
          <a:bodyPr>
            <a:normAutofit/>
          </a:bodyPr>
          <a:lstStyle/>
          <a:p>
            <a:r>
              <a:rPr lang="uk-UA" sz="4400" dirty="0" err="1" smtClean="0"/>
              <a:t>Анхель</a:t>
            </a:r>
            <a:endParaRPr lang="uk-UA" sz="4400" dirty="0" smtClean="0"/>
          </a:p>
          <a:p>
            <a:r>
              <a:rPr lang="uk-UA" sz="4400" dirty="0" smtClean="0"/>
              <a:t>Ніагара</a:t>
            </a:r>
          </a:p>
          <a:p>
            <a:r>
              <a:rPr lang="uk-UA" sz="4400" dirty="0" smtClean="0"/>
              <a:t>Вікторія</a:t>
            </a:r>
            <a:endParaRPr lang="uk-UA" sz="44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140" y="620688"/>
            <a:ext cx="4800533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839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1" y="4581128"/>
            <a:ext cx="7694240" cy="93404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</a:t>
            </a:r>
            <a:r>
              <a:rPr lang="uk-UA" dirty="0" err="1" smtClean="0"/>
              <a:t>Анхель</a:t>
            </a:r>
            <a:r>
              <a:rPr lang="uk-UA" dirty="0" smtClean="0"/>
              <a:t> (</a:t>
            </a:r>
            <a:r>
              <a:rPr lang="uk-UA" b="0" dirty="0">
                <a:solidFill>
                  <a:srgbClr val="5A565F"/>
                </a:solidFill>
                <a:effectLst/>
                <a:latin typeface="Arial"/>
              </a:rPr>
              <a:t>979 </a:t>
            </a:r>
            <a:r>
              <a:rPr lang="uk-UA" b="0" dirty="0" smtClean="0">
                <a:solidFill>
                  <a:srgbClr val="5A565F"/>
                </a:solidFill>
                <a:effectLst/>
                <a:latin typeface="Arial"/>
              </a:rPr>
              <a:t>м)</a:t>
            </a:r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6379468" cy="4237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613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4372168"/>
            <a:ext cx="7766248" cy="2297192"/>
          </a:xfrm>
        </p:spPr>
        <p:txBody>
          <a:bodyPr/>
          <a:lstStyle/>
          <a:p>
            <a:pPr marL="0" indent="0" algn="l">
              <a:buNone/>
            </a:pPr>
            <a:r>
              <a:rPr lang="uk-UA" dirty="0" smtClean="0"/>
              <a:t>Яке із озер України називають Морським оком?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4400" dirty="0" smtClean="0"/>
              <a:t>Світязь</a:t>
            </a:r>
          </a:p>
          <a:p>
            <a:r>
              <a:rPr lang="uk-UA" sz="4400" dirty="0" smtClean="0"/>
              <a:t>Синевир</a:t>
            </a:r>
          </a:p>
          <a:p>
            <a:r>
              <a:rPr lang="uk-UA" sz="4400" dirty="0" smtClean="0"/>
              <a:t>Ялпуг</a:t>
            </a:r>
            <a:endParaRPr lang="uk-UA" sz="44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20689"/>
            <a:ext cx="5244454" cy="358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686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5195040"/>
            <a:ext cx="8024679" cy="111428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Синевир</a:t>
            </a:r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8640"/>
            <a:ext cx="6324575" cy="50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449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07504" y="4372168"/>
            <a:ext cx="8712967" cy="2485832"/>
          </a:xfrm>
        </p:spPr>
        <p:txBody>
          <a:bodyPr/>
          <a:lstStyle/>
          <a:p>
            <a:pPr marL="0" indent="0" algn="l">
              <a:buNone/>
            </a:pPr>
            <a:r>
              <a:rPr lang="uk-UA" dirty="0" smtClean="0"/>
              <a:t>Серед названих річок назвати найглибшу,найдовшу і </a:t>
            </a:r>
            <a:r>
              <a:rPr lang="uk-UA" dirty="0" err="1" smtClean="0"/>
              <a:t>найповноводнішу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10" name="Объект 9"/>
          <p:cNvSpPr>
            <a:spLocks noGrp="1"/>
          </p:cNvSpPr>
          <p:nvPr>
            <p:ph sz="quarter" idx="13"/>
          </p:nvPr>
        </p:nvSpPr>
        <p:spPr>
          <a:xfrm>
            <a:off x="539553" y="260648"/>
            <a:ext cx="3456384" cy="3945591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Амазонка</a:t>
            </a:r>
          </a:p>
          <a:p>
            <a:r>
              <a:rPr lang="uk-UA" sz="4000" dirty="0" smtClean="0"/>
              <a:t>Ніл</a:t>
            </a:r>
          </a:p>
          <a:p>
            <a:r>
              <a:rPr lang="uk-UA" sz="4000" dirty="0" smtClean="0"/>
              <a:t>Конго</a:t>
            </a:r>
          </a:p>
          <a:p>
            <a:r>
              <a:rPr lang="uk-UA" sz="4000" dirty="0" smtClean="0"/>
              <a:t>Лімпопо</a:t>
            </a:r>
          </a:p>
          <a:p>
            <a:r>
              <a:rPr lang="uk-UA" sz="4000" dirty="0" smtClean="0"/>
              <a:t>Оранжева</a:t>
            </a:r>
          </a:p>
          <a:p>
            <a:endParaRPr lang="uk-UA" sz="4000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74" y="620688"/>
            <a:ext cx="4658823" cy="357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385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352927" cy="3888432"/>
          </a:xfrm>
        </p:spPr>
        <p:txBody>
          <a:bodyPr/>
          <a:lstStyle/>
          <a:p>
            <a:pPr marL="0" indent="0" algn="l">
              <a:buNone/>
            </a:pPr>
            <a:r>
              <a:rPr lang="uk-UA" dirty="0" smtClean="0"/>
              <a:t>Відповідь: </a:t>
            </a:r>
            <a:br>
              <a:rPr lang="uk-UA" dirty="0" smtClean="0"/>
            </a:br>
            <a:r>
              <a:rPr lang="uk-UA" dirty="0" smtClean="0"/>
              <a:t>найглибша – Конго</a:t>
            </a:r>
            <a:br>
              <a:rPr lang="uk-UA" dirty="0" smtClean="0"/>
            </a:br>
            <a:r>
              <a:rPr lang="uk-UA" dirty="0" smtClean="0"/>
              <a:t>найдовша – Ніл</a:t>
            </a:r>
            <a:br>
              <a:rPr lang="uk-UA" dirty="0" smtClean="0"/>
            </a:br>
            <a:r>
              <a:rPr lang="uk-UA" dirty="0" err="1" smtClean="0"/>
              <a:t>найповноводніша</a:t>
            </a:r>
            <a:r>
              <a:rPr lang="uk-UA" dirty="0" smtClean="0"/>
              <a:t> - Амазонка</a:t>
            </a:r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310" y="188640"/>
            <a:ext cx="4355976" cy="326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610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372168"/>
            <a:ext cx="8136903" cy="200916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Яке море Світового океану найсолоніше 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5" y="731519"/>
            <a:ext cx="3312368" cy="3474720"/>
          </a:xfrm>
        </p:spPr>
        <p:txBody>
          <a:bodyPr>
            <a:normAutofit/>
          </a:bodyPr>
          <a:lstStyle/>
          <a:p>
            <a:r>
              <a:rPr lang="uk-UA" sz="3600" dirty="0" smtClean="0"/>
              <a:t>Червоне</a:t>
            </a:r>
          </a:p>
          <a:p>
            <a:r>
              <a:rPr lang="uk-UA" sz="3600" dirty="0" smtClean="0"/>
              <a:t>Чорне</a:t>
            </a:r>
          </a:p>
          <a:p>
            <a:r>
              <a:rPr lang="uk-UA" sz="3600" dirty="0" smtClean="0"/>
              <a:t>Жовте</a:t>
            </a:r>
          </a:p>
          <a:p>
            <a:r>
              <a:rPr lang="uk-UA" sz="3600" dirty="0" smtClean="0"/>
              <a:t>Мармурове</a:t>
            </a:r>
          </a:p>
          <a:p>
            <a:r>
              <a:rPr lang="uk-UA" sz="3600" dirty="0" smtClean="0"/>
              <a:t>Біле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92696"/>
            <a:ext cx="5328592" cy="346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560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9" y="4372168"/>
            <a:ext cx="7622232" cy="114300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Червоне море</a:t>
            </a:r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6672"/>
            <a:ext cx="4597102" cy="3677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767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581128"/>
            <a:ext cx="8640960" cy="1791072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Яке море є </a:t>
            </a:r>
            <a:r>
              <a:rPr lang="uk-UA" dirty="0" err="1" smtClean="0"/>
              <a:t>найзасміченішим</a:t>
            </a:r>
            <a:r>
              <a:rPr lang="uk-UA" dirty="0" smtClean="0"/>
              <a:t> у Світовому океані?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3" y="731519"/>
            <a:ext cx="3978204" cy="3474720"/>
          </a:xfrm>
        </p:spPr>
        <p:txBody>
          <a:bodyPr>
            <a:normAutofit/>
          </a:bodyPr>
          <a:lstStyle/>
          <a:p>
            <a:r>
              <a:rPr lang="uk-UA" sz="3600" dirty="0" smtClean="0"/>
              <a:t>Середземне море</a:t>
            </a:r>
          </a:p>
          <a:p>
            <a:r>
              <a:rPr lang="uk-UA" sz="3600" dirty="0" smtClean="0"/>
              <a:t>Саргасове море</a:t>
            </a:r>
          </a:p>
          <a:p>
            <a:r>
              <a:rPr lang="uk-UA" sz="3600" dirty="0" smtClean="0"/>
              <a:t>Море Фіджі</a:t>
            </a:r>
          </a:p>
          <a:p>
            <a:r>
              <a:rPr lang="uk-UA" sz="3600" dirty="0" smtClean="0"/>
              <a:t>Мертве море</a:t>
            </a:r>
            <a:endParaRPr lang="uk-UA" sz="36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716" y="620688"/>
            <a:ext cx="4824536" cy="361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515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4372168"/>
            <a:ext cx="8064895" cy="114300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Середземне море</a:t>
            </a:r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6667500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629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3789040"/>
            <a:ext cx="7838256" cy="273630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Вода </a:t>
            </a:r>
            <a:r>
              <a:rPr lang="ru-RU" dirty="0" err="1" smtClean="0"/>
              <a:t>покриває</a:t>
            </a:r>
            <a:r>
              <a:rPr lang="ru-RU" dirty="0" smtClean="0"/>
              <a:t> </a:t>
            </a:r>
            <a:r>
              <a:rPr lang="ru-RU" dirty="0" err="1"/>
              <a:t>понад</a:t>
            </a:r>
            <a:r>
              <a:rPr lang="ru-RU" dirty="0"/>
              <a:t> 70% </a:t>
            </a:r>
            <a:r>
              <a:rPr lang="ru-RU" dirty="0" err="1"/>
              <a:t>земної</a:t>
            </a:r>
            <a:r>
              <a:rPr lang="ru-RU" dirty="0"/>
              <a:t> </a:t>
            </a:r>
            <a:r>
              <a:rPr lang="ru-RU" dirty="0" err="1" smtClean="0"/>
              <a:t>кулі</a:t>
            </a:r>
            <a:r>
              <a:rPr lang="ru-RU" dirty="0" smtClean="0"/>
              <a:t>, а </a:t>
            </a:r>
            <a:r>
              <a:rPr lang="ru-RU" dirty="0" err="1" smtClean="0"/>
              <a:t>скільки</a:t>
            </a:r>
            <a:r>
              <a:rPr lang="ru-RU" dirty="0" smtClean="0"/>
              <a:t> </a:t>
            </a:r>
            <a:r>
              <a:rPr lang="ru-RU" dirty="0" err="1" smtClean="0"/>
              <a:t>відсотків</a:t>
            </a:r>
            <a:r>
              <a:rPr lang="ru-RU" dirty="0" smtClean="0"/>
              <a:t> </a:t>
            </a:r>
            <a:r>
              <a:rPr lang="ru-RU" dirty="0" err="1" smtClean="0"/>
              <a:t>складає</a:t>
            </a:r>
            <a:r>
              <a:rPr lang="ru-RU" dirty="0" smtClean="0"/>
              <a:t> </a:t>
            </a:r>
            <a:r>
              <a:rPr lang="ru-RU" dirty="0" err="1" smtClean="0"/>
              <a:t>питна</a:t>
            </a:r>
            <a:r>
              <a:rPr lang="ru-RU" dirty="0" smtClean="0"/>
              <a:t> вода?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2625473"/>
          </a:xfrm>
        </p:spPr>
        <p:txBody>
          <a:bodyPr>
            <a:normAutofit/>
          </a:bodyPr>
          <a:lstStyle/>
          <a:p>
            <a:r>
              <a:rPr lang="uk-UA" sz="4000" dirty="0" smtClean="0"/>
              <a:t>12% – </a:t>
            </a:r>
            <a:r>
              <a:rPr lang="uk-UA" sz="4000" dirty="0"/>
              <a:t>15 %</a:t>
            </a:r>
            <a:endParaRPr lang="uk-UA" sz="4000" dirty="0" smtClean="0"/>
          </a:p>
          <a:p>
            <a:r>
              <a:rPr lang="uk-UA" sz="4000" dirty="0"/>
              <a:t>8% - 10%</a:t>
            </a:r>
            <a:endParaRPr lang="uk-UA" sz="4000" dirty="0" smtClean="0"/>
          </a:p>
          <a:p>
            <a:r>
              <a:rPr lang="uk-UA" sz="4000" dirty="0"/>
              <a:t>2% - 3%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2625472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432048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523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3289" y="5085184"/>
            <a:ext cx="6512511" cy="129614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Підопічні Нептуна</a:t>
            </a:r>
            <a:endParaRPr lang="uk-UA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7870"/>
            <a:ext cx="6480720" cy="455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616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1" y="4372168"/>
            <a:ext cx="7334200" cy="2081168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Яка з цих живих істот містить найбільше води?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4000" dirty="0" smtClean="0"/>
              <a:t>Риба</a:t>
            </a:r>
          </a:p>
          <a:p>
            <a:r>
              <a:rPr lang="uk-UA" sz="4000" dirty="0" smtClean="0"/>
              <a:t>Медуза</a:t>
            </a:r>
          </a:p>
          <a:p>
            <a:r>
              <a:rPr lang="uk-UA" sz="4000" dirty="0" smtClean="0"/>
              <a:t>Тварина</a:t>
            </a:r>
            <a:endParaRPr lang="uk-UA" sz="40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191" y="601728"/>
            <a:ext cx="2381250" cy="143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719" y="2040375"/>
            <a:ext cx="3391911" cy="255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575" y="116632"/>
            <a:ext cx="2445060" cy="195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090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93289" y="4869160"/>
            <a:ext cx="6512511" cy="646008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медуза</a:t>
            </a:r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22051"/>
            <a:ext cx="585665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764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4372168"/>
            <a:ext cx="7766248" cy="2225184"/>
          </a:xfrm>
        </p:spPr>
        <p:txBody>
          <a:bodyPr/>
          <a:lstStyle/>
          <a:p>
            <a:pPr marL="0" indent="0" algn="l">
              <a:buNone/>
            </a:pPr>
            <a:r>
              <a:rPr lang="uk-UA" dirty="0" smtClean="0"/>
              <a:t>Біля берегів яких островів мешкає риба – крапля?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5" y="188640"/>
            <a:ext cx="3816424" cy="4017599"/>
          </a:xfrm>
        </p:spPr>
        <p:txBody>
          <a:bodyPr>
            <a:noAutofit/>
          </a:bodyPr>
          <a:lstStyle/>
          <a:p>
            <a:r>
              <a:rPr lang="uk-UA" sz="3600" dirty="0" smtClean="0"/>
              <a:t>Тасманія</a:t>
            </a:r>
          </a:p>
          <a:p>
            <a:r>
              <a:rPr lang="uk-UA" sz="3600" dirty="0" smtClean="0"/>
              <a:t>Карибські острови</a:t>
            </a:r>
          </a:p>
          <a:p>
            <a:r>
              <a:rPr lang="uk-UA" sz="3600" dirty="0" smtClean="0"/>
              <a:t>Кайманові острови</a:t>
            </a:r>
          </a:p>
          <a:p>
            <a:r>
              <a:rPr lang="uk-UA" sz="3600" dirty="0" smtClean="0"/>
              <a:t>Острів </a:t>
            </a:r>
            <a:r>
              <a:rPr lang="uk-UA" sz="3600" dirty="0" err="1" smtClean="0"/>
              <a:t>Кука</a:t>
            </a:r>
            <a:endParaRPr lang="uk-UA" sz="36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64704"/>
            <a:ext cx="4764021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573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4372168"/>
            <a:ext cx="8280919" cy="114300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біля берегів Тасманії</a:t>
            </a:r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92016"/>
            <a:ext cx="28575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756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4372168"/>
            <a:ext cx="7766248" cy="200916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У якому океані водиться летюча риба?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4238183" cy="4176463"/>
          </a:xfrm>
        </p:spPr>
        <p:txBody>
          <a:bodyPr>
            <a:normAutofit/>
          </a:bodyPr>
          <a:lstStyle/>
          <a:p>
            <a:r>
              <a:rPr lang="ru-RU" sz="3200" dirty="0"/>
              <a:t>Тихий океан</a:t>
            </a:r>
          </a:p>
          <a:p>
            <a:r>
              <a:rPr lang="ru-RU" sz="3200" dirty="0" err="1"/>
              <a:t>Атлантичний</a:t>
            </a:r>
            <a:r>
              <a:rPr lang="ru-RU" sz="3200" dirty="0"/>
              <a:t> океан</a:t>
            </a:r>
          </a:p>
          <a:p>
            <a:r>
              <a:rPr lang="ru-RU" sz="3200" dirty="0" err="1"/>
              <a:t>Індійський</a:t>
            </a:r>
            <a:r>
              <a:rPr lang="ru-RU" sz="3200" dirty="0"/>
              <a:t> океан</a:t>
            </a:r>
          </a:p>
          <a:p>
            <a:r>
              <a:rPr lang="uk-UA" sz="3200" dirty="0" err="1" smtClean="0"/>
              <a:t>Північно</a:t>
            </a:r>
            <a:r>
              <a:rPr lang="uk-UA" sz="3200" dirty="0" smtClean="0"/>
              <a:t> – льодовитий океан</a:t>
            </a:r>
            <a:endParaRPr lang="uk-UA" sz="32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63" y="692696"/>
            <a:ext cx="4807763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599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1" y="4797152"/>
            <a:ext cx="8054280" cy="165618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у найтеплішому Індійському океані</a:t>
            </a:r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6632"/>
            <a:ext cx="4016673" cy="445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905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77072"/>
            <a:ext cx="8568951" cy="252028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err="1"/>
              <a:t>Гігантський</a:t>
            </a:r>
            <a:r>
              <a:rPr lang="ru-RU" dirty="0"/>
              <a:t> кальмар </a:t>
            </a:r>
            <a:r>
              <a:rPr lang="ru-RU" dirty="0" smtClean="0"/>
              <a:t>Гумбольдта </a:t>
            </a:r>
            <a:r>
              <a:rPr lang="ru-RU" dirty="0" err="1" smtClean="0"/>
              <a:t>полює</a:t>
            </a:r>
            <a:r>
              <a:rPr lang="ru-RU" dirty="0" smtClean="0"/>
              <a:t> </a:t>
            </a:r>
            <a:r>
              <a:rPr lang="ru-RU" dirty="0" err="1" smtClean="0"/>
              <a:t>зграями</a:t>
            </a:r>
            <a:r>
              <a:rPr lang="ru-RU" dirty="0" smtClean="0"/>
              <a:t>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досягають</a:t>
            </a:r>
            <a:r>
              <a:rPr lang="ru-RU" dirty="0" smtClean="0"/>
              <a:t> …. ?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5" y="731519"/>
            <a:ext cx="3384376" cy="3474720"/>
          </a:xfrm>
        </p:spPr>
        <p:txBody>
          <a:bodyPr>
            <a:normAutofit/>
          </a:bodyPr>
          <a:lstStyle/>
          <a:p>
            <a:r>
              <a:rPr lang="uk-UA" sz="3600" dirty="0" smtClean="0"/>
              <a:t>1200 особин</a:t>
            </a:r>
          </a:p>
          <a:p>
            <a:r>
              <a:rPr lang="uk-UA" sz="3600" dirty="0" smtClean="0"/>
              <a:t>2000 особин</a:t>
            </a:r>
          </a:p>
          <a:p>
            <a:r>
              <a:rPr lang="uk-UA" sz="3600" dirty="0" smtClean="0"/>
              <a:t>3200 особин</a:t>
            </a:r>
            <a:endParaRPr lang="uk-UA" sz="36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131" y="692696"/>
            <a:ext cx="432048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424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3289" y="5301208"/>
            <a:ext cx="6512511" cy="21396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1200 особин</a:t>
            </a:r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4"/>
          <a:stretch/>
        </p:blipFill>
        <p:spPr bwMode="auto">
          <a:xfrm>
            <a:off x="1259632" y="476672"/>
            <a:ext cx="6465168" cy="471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547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372168"/>
            <a:ext cx="8424935" cy="2369200"/>
          </a:xfrm>
        </p:spPr>
        <p:txBody>
          <a:bodyPr/>
          <a:lstStyle/>
          <a:p>
            <a:pPr marL="0" indent="0" algn="l">
              <a:buNone/>
            </a:pPr>
            <a:r>
              <a:rPr lang="uk-UA" dirty="0" smtClean="0"/>
              <a:t>Риба-папуга досягає 2 м у довжину. Скільки корму вона з'їдає за1 день?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3" y="731519"/>
            <a:ext cx="3888432" cy="347472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10 кг планктону</a:t>
            </a:r>
          </a:p>
          <a:p>
            <a:r>
              <a:rPr lang="uk-UA" sz="3200" dirty="0" smtClean="0"/>
              <a:t>15 кг коралів</a:t>
            </a:r>
          </a:p>
          <a:p>
            <a:r>
              <a:rPr lang="uk-UA" sz="3200" dirty="0" smtClean="0"/>
              <a:t>7 кг водоростей</a:t>
            </a:r>
          </a:p>
          <a:p>
            <a:r>
              <a:rPr lang="uk-UA" sz="3200" dirty="0" smtClean="0"/>
              <a:t>3 кг молюсків</a:t>
            </a:r>
            <a:endParaRPr lang="uk-UA" sz="32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692696"/>
            <a:ext cx="4866033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4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4294967295"/>
          </p:nvPr>
        </p:nvSpPr>
        <p:spPr>
          <a:xfrm>
            <a:off x="683568" y="1011238"/>
            <a:ext cx="5184576" cy="2162175"/>
          </a:xfrm>
        </p:spPr>
        <p:txBody>
          <a:bodyPr/>
          <a:lstStyle/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uk-UA" sz="4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Відповідь:                             2</a:t>
            </a:r>
            <a:r>
              <a:rPr lang="uk-UA" sz="4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% - 3%</a:t>
            </a:r>
          </a:p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68760"/>
            <a:ext cx="428625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961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3 кг молюсків</a:t>
            </a:r>
            <a:endParaRPr lang="uk-UA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7059791" cy="387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77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Назвати найбільшу рибу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731838"/>
            <a:ext cx="3529013" cy="3475037"/>
          </a:xfrm>
        </p:spPr>
        <p:txBody>
          <a:bodyPr>
            <a:noAutofit/>
          </a:bodyPr>
          <a:lstStyle/>
          <a:p>
            <a:r>
              <a:rPr lang="uk-UA" sz="4000" dirty="0" smtClean="0"/>
              <a:t>Синій кит</a:t>
            </a:r>
          </a:p>
          <a:p>
            <a:r>
              <a:rPr lang="uk-UA" sz="4000" dirty="0" smtClean="0"/>
              <a:t>Біла акула</a:t>
            </a:r>
          </a:p>
          <a:p>
            <a:r>
              <a:rPr lang="uk-UA" sz="4000" dirty="0" smtClean="0"/>
              <a:t>Китова акула</a:t>
            </a:r>
          </a:p>
          <a:p>
            <a:r>
              <a:rPr lang="uk-UA" sz="4000" dirty="0" smtClean="0"/>
              <a:t>Кашалот</a:t>
            </a:r>
            <a:endParaRPr lang="uk-UA" sz="4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764704"/>
            <a:ext cx="511256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846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3289" y="4653136"/>
            <a:ext cx="6512511" cy="1584176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китова акула</a:t>
            </a:r>
            <a:endParaRPr lang="uk-U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664"/>
            <a:ext cx="5768479" cy="416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159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4372168"/>
            <a:ext cx="7766248" cy="1937152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Скільки всього видів дельфінів існує?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2492897" cy="3474720"/>
          </a:xfrm>
        </p:spPr>
        <p:txBody>
          <a:bodyPr>
            <a:normAutofit/>
          </a:bodyPr>
          <a:lstStyle/>
          <a:p>
            <a:r>
              <a:rPr lang="uk-UA" sz="4000" dirty="0" smtClean="0"/>
              <a:t>43</a:t>
            </a:r>
          </a:p>
          <a:p>
            <a:r>
              <a:rPr lang="uk-UA" sz="4000" dirty="0" smtClean="0"/>
              <a:t>36</a:t>
            </a:r>
          </a:p>
          <a:p>
            <a:r>
              <a:rPr lang="uk-UA" sz="4000" dirty="0" smtClean="0"/>
              <a:t>54</a:t>
            </a:r>
          </a:p>
          <a:p>
            <a:r>
              <a:rPr lang="uk-UA" sz="4000" dirty="0" smtClean="0"/>
              <a:t>12</a:t>
            </a:r>
            <a:endParaRPr lang="uk-UA" sz="40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764704"/>
            <a:ext cx="4536505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1599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3289" y="5445224"/>
            <a:ext cx="6512511" cy="93610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36 видів</a:t>
            </a:r>
            <a:endParaRPr lang="uk-U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07498"/>
            <a:ext cx="6330280" cy="478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0618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921528"/>
            <a:ext cx="8496943" cy="1747832"/>
          </a:xfrm>
        </p:spPr>
        <p:txBody>
          <a:bodyPr/>
          <a:lstStyle/>
          <a:p>
            <a:pPr marL="0" indent="0" algn="l">
              <a:buNone/>
            </a:pPr>
            <a:r>
              <a:rPr lang="uk-UA" dirty="0" smtClean="0"/>
              <a:t>Які із видів акул не існують?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4166175" cy="4660881"/>
          </a:xfrm>
        </p:spPr>
        <p:txBody>
          <a:bodyPr/>
          <a:lstStyle/>
          <a:p>
            <a:r>
              <a:rPr lang="uk-UA" sz="4000" dirty="0" smtClean="0"/>
              <a:t>Акула  - </a:t>
            </a:r>
            <a:r>
              <a:rPr lang="uk-UA" sz="4000" dirty="0" err="1" smtClean="0"/>
              <a:t>гоблін</a:t>
            </a:r>
            <a:endParaRPr lang="uk-UA" sz="4000" dirty="0" smtClean="0"/>
          </a:p>
          <a:p>
            <a:r>
              <a:rPr lang="uk-UA" sz="4000" dirty="0" smtClean="0"/>
              <a:t>Акула – циклоп</a:t>
            </a:r>
          </a:p>
          <a:p>
            <a:r>
              <a:rPr lang="uk-UA" sz="4000" dirty="0" smtClean="0"/>
              <a:t>Акула – гідра</a:t>
            </a:r>
          </a:p>
          <a:p>
            <a:r>
              <a:rPr lang="uk-UA" sz="4000" dirty="0" smtClean="0"/>
              <a:t>Акула - </a:t>
            </a:r>
            <a:r>
              <a:rPr lang="uk-UA" sz="4000" dirty="0" err="1" smtClean="0"/>
              <a:t>фауст</a:t>
            </a:r>
            <a:endParaRPr lang="uk-UA" sz="4000" dirty="0" smtClean="0"/>
          </a:p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655" y="188640"/>
            <a:ext cx="3460840" cy="259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655" y="2780930"/>
            <a:ext cx="3421634" cy="214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689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1" y="4372168"/>
            <a:ext cx="7694240" cy="114300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</a:t>
            </a:r>
            <a:r>
              <a:rPr lang="uk-UA" dirty="0" err="1" smtClean="0"/>
              <a:t>акула-фауст</a:t>
            </a:r>
            <a:endParaRPr lang="uk-UA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4056112" cy="250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4664"/>
            <a:ext cx="3144011" cy="235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5255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372168"/>
            <a:ext cx="8280919" cy="186514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Якого із китів називають морською канарейкою?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9" y="731519"/>
            <a:ext cx="3816424" cy="347472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Гренландський кит</a:t>
            </a:r>
          </a:p>
          <a:p>
            <a:r>
              <a:rPr lang="uk-UA" sz="3200" dirty="0" err="1" smtClean="0"/>
              <a:t>Фінвал</a:t>
            </a:r>
            <a:endParaRPr lang="uk-UA" sz="3200" dirty="0" smtClean="0"/>
          </a:p>
          <a:p>
            <a:r>
              <a:rPr lang="uk-UA" sz="3200" dirty="0" smtClean="0"/>
              <a:t>Горбатий кит </a:t>
            </a:r>
          </a:p>
          <a:p>
            <a:r>
              <a:rPr lang="uk-UA" sz="3200" dirty="0" smtClean="0"/>
              <a:t>Білуга</a:t>
            </a:r>
            <a:endParaRPr lang="uk-UA" sz="32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36712"/>
            <a:ext cx="492073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657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білуга</a:t>
            </a:r>
            <a:endParaRPr lang="uk-UA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5033"/>
          <a:stretch/>
        </p:blipFill>
        <p:spPr bwMode="auto">
          <a:xfrm>
            <a:off x="1979712" y="620688"/>
            <a:ext cx="4909352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055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372168"/>
            <a:ext cx="8856983" cy="2297192"/>
          </a:xfrm>
        </p:spPr>
        <p:txBody>
          <a:bodyPr/>
          <a:lstStyle/>
          <a:p>
            <a:pPr marL="0" indent="0" algn="l">
              <a:buNone/>
            </a:pPr>
            <a:r>
              <a:rPr lang="uk-UA" dirty="0" smtClean="0"/>
              <a:t>На який час може затримувати дихання морська черепаха?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731519"/>
            <a:ext cx="4166175" cy="3474720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До 2 годин</a:t>
            </a:r>
          </a:p>
          <a:p>
            <a:r>
              <a:rPr lang="uk-UA" sz="4000" dirty="0" smtClean="0"/>
              <a:t>До 4 годин</a:t>
            </a:r>
          </a:p>
          <a:p>
            <a:r>
              <a:rPr lang="uk-UA" sz="4000" dirty="0" smtClean="0"/>
              <a:t>До 7 годин</a:t>
            </a:r>
          </a:p>
          <a:p>
            <a:r>
              <a:rPr lang="uk-UA" sz="4000" dirty="0" smtClean="0"/>
              <a:t>До 10 годин</a:t>
            </a:r>
            <a:endParaRPr lang="uk-UA" sz="40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024" y="692696"/>
            <a:ext cx="452702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456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1" y="4372168"/>
            <a:ext cx="7334200" cy="2153176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Який океан омиває 5 материків?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1" y="731519"/>
            <a:ext cx="3456384" cy="3474720"/>
          </a:xfrm>
        </p:spPr>
        <p:txBody>
          <a:bodyPr>
            <a:normAutofit/>
          </a:bodyPr>
          <a:lstStyle/>
          <a:p>
            <a:r>
              <a:rPr lang="uk-UA" sz="3600" dirty="0" smtClean="0"/>
              <a:t>Тихий океан</a:t>
            </a:r>
          </a:p>
          <a:p>
            <a:r>
              <a:rPr lang="uk-UA" sz="3600" dirty="0" smtClean="0"/>
              <a:t>Атлантичний океан</a:t>
            </a:r>
          </a:p>
          <a:p>
            <a:r>
              <a:rPr lang="uk-UA" sz="3600" dirty="0" smtClean="0"/>
              <a:t>Індійський океан</a:t>
            </a:r>
            <a:endParaRPr lang="uk-UA" sz="36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59" y="692696"/>
            <a:ext cx="4045449" cy="355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802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3" y="4581128"/>
            <a:ext cx="7766248" cy="1584176"/>
          </a:xfrm>
        </p:spPr>
        <p:txBody>
          <a:bodyPr/>
          <a:lstStyle/>
          <a:p>
            <a:pPr marL="0" indent="0" algn="l">
              <a:buNone/>
            </a:pPr>
            <a:r>
              <a:rPr lang="uk-UA" dirty="0" smtClean="0"/>
              <a:t>Відповідь: до 10 годин</a:t>
            </a:r>
            <a:endParaRPr lang="uk-UA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6" t="-1" r="10255" b="22267"/>
          <a:stretch/>
        </p:blipFill>
        <p:spPr bwMode="auto">
          <a:xfrm>
            <a:off x="1619672" y="332656"/>
            <a:ext cx="5832630" cy="433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6853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372168"/>
            <a:ext cx="8856983" cy="2081168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Спів якої морської істоти схожий на спів сирен?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1" y="731519"/>
            <a:ext cx="3960440" cy="3474720"/>
          </a:xfrm>
        </p:spPr>
        <p:txBody>
          <a:bodyPr>
            <a:noAutofit/>
          </a:bodyPr>
          <a:lstStyle/>
          <a:p>
            <a:r>
              <a:rPr lang="uk-UA" sz="4000" dirty="0" smtClean="0"/>
              <a:t>Тюлень</a:t>
            </a:r>
          </a:p>
          <a:p>
            <a:r>
              <a:rPr lang="uk-UA" sz="4000" dirty="0" smtClean="0"/>
              <a:t>Морський котик</a:t>
            </a:r>
          </a:p>
          <a:p>
            <a:r>
              <a:rPr lang="uk-UA" sz="4000" dirty="0" smtClean="0"/>
              <a:t>Ламантин</a:t>
            </a:r>
          </a:p>
          <a:p>
            <a:r>
              <a:rPr lang="uk-UA" sz="4000" dirty="0" smtClean="0"/>
              <a:t>Морж</a:t>
            </a:r>
            <a:endParaRPr lang="uk-UA" sz="40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404" y="787691"/>
            <a:ext cx="4376919" cy="348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5643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ламантин</a:t>
            </a:r>
            <a:endParaRPr lang="uk-UA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20688"/>
            <a:ext cx="5129785" cy="367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1206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4372168"/>
            <a:ext cx="7550224" cy="2009160"/>
          </a:xfrm>
        </p:spPr>
        <p:txBody>
          <a:bodyPr/>
          <a:lstStyle/>
          <a:p>
            <a:pPr marL="0" indent="0" algn="l">
              <a:buNone/>
            </a:pPr>
            <a:r>
              <a:rPr lang="uk-UA" dirty="0" smtClean="0"/>
              <a:t>Яка із цих змій є морською змією?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5" y="731519"/>
            <a:ext cx="3168352" cy="3474720"/>
          </a:xfrm>
        </p:spPr>
        <p:txBody>
          <a:bodyPr>
            <a:normAutofit/>
          </a:bodyPr>
          <a:lstStyle/>
          <a:p>
            <a:r>
              <a:rPr lang="uk-UA" sz="3600" dirty="0" smtClean="0"/>
              <a:t>Тигрова змія</a:t>
            </a:r>
          </a:p>
          <a:p>
            <a:r>
              <a:rPr lang="uk-UA" sz="3600" dirty="0" err="1" smtClean="0"/>
              <a:t>Тайпан</a:t>
            </a:r>
            <a:endParaRPr lang="uk-UA" sz="3600" dirty="0" smtClean="0"/>
          </a:p>
          <a:p>
            <a:r>
              <a:rPr lang="uk-UA" sz="3600" dirty="0" smtClean="0"/>
              <a:t>Змія </a:t>
            </a:r>
            <a:r>
              <a:rPr lang="uk-UA" sz="3600" dirty="0" err="1" smtClean="0"/>
              <a:t>Дюбуа</a:t>
            </a:r>
            <a:endParaRPr lang="uk-UA" sz="3600" dirty="0" smtClean="0"/>
          </a:p>
          <a:p>
            <a:r>
              <a:rPr lang="uk-UA" sz="3600" dirty="0" err="1" smtClean="0"/>
              <a:t>Бушмейстер</a:t>
            </a:r>
            <a:endParaRPr lang="uk-UA" sz="36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908" y="692696"/>
            <a:ext cx="4770106" cy="357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1160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4372168"/>
            <a:ext cx="7622232" cy="114300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змія </a:t>
            </a:r>
            <a:r>
              <a:rPr lang="uk-UA" dirty="0" err="1" smtClean="0"/>
              <a:t>Дюбуа</a:t>
            </a:r>
            <a:endParaRPr lang="uk-UA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28575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96752"/>
            <a:ext cx="23336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350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0" y="4372168"/>
            <a:ext cx="7488831" cy="2225184"/>
          </a:xfrm>
        </p:spPr>
        <p:txBody>
          <a:bodyPr/>
          <a:lstStyle/>
          <a:p>
            <a:pPr algn="l"/>
            <a:r>
              <a:rPr lang="uk-UA" dirty="0" smtClean="0"/>
              <a:t>Царство Нептуна у культурі і побуті</a:t>
            </a:r>
            <a:endParaRPr lang="uk-UA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3037"/>
            <a:ext cx="5666893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2155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372168"/>
            <a:ext cx="8568951" cy="200916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У якому мультику Водяний співав про себе пісню?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79513" y="731519"/>
            <a:ext cx="3672408" cy="347472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Котигорошко</a:t>
            </a:r>
          </a:p>
          <a:p>
            <a:r>
              <a:rPr lang="uk-UA" sz="3200" dirty="0" smtClean="0"/>
              <a:t>Летючий корабель</a:t>
            </a:r>
          </a:p>
          <a:p>
            <a:r>
              <a:rPr lang="uk-UA" sz="3200" dirty="0" smtClean="0"/>
              <a:t>Обережно, щука</a:t>
            </a:r>
          </a:p>
          <a:p>
            <a:r>
              <a:rPr lang="uk-UA" sz="3200" dirty="0" smtClean="0"/>
              <a:t>Фунтик</a:t>
            </a:r>
            <a:endParaRPr lang="uk-UA" sz="32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20688"/>
            <a:ext cx="489654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12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Летючий корабель</a:t>
            </a:r>
            <a:endParaRPr lang="uk-UA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795" y="47667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2568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372168"/>
            <a:ext cx="8568951" cy="2081168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 міфах яких народів оспівували бога </a:t>
            </a:r>
            <a:r>
              <a:rPr lang="uk-UA" dirty="0" err="1" smtClean="0"/>
              <a:t>Посейдона</a:t>
            </a:r>
            <a:r>
              <a:rPr lang="uk-UA" dirty="0"/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Древніх римлян</a:t>
            </a:r>
          </a:p>
          <a:p>
            <a:r>
              <a:rPr lang="uk-UA" sz="3200" dirty="0" smtClean="0"/>
              <a:t>Древніх греків</a:t>
            </a:r>
          </a:p>
          <a:p>
            <a:r>
              <a:rPr lang="uk-UA" sz="3200" dirty="0" err="1" smtClean="0"/>
              <a:t>Вавілонян</a:t>
            </a:r>
            <a:endParaRPr lang="uk-UA" sz="3200" dirty="0" smtClean="0"/>
          </a:p>
          <a:p>
            <a:r>
              <a:rPr lang="uk-UA" sz="3200" dirty="0" smtClean="0"/>
              <a:t>Ацтеків</a:t>
            </a:r>
            <a:endParaRPr lang="uk-UA" sz="32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4324086" cy="427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4584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9" y="5013176"/>
            <a:ext cx="7622232" cy="1368152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Древня Греція</a:t>
            </a:r>
            <a:endParaRPr lang="uk-UA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r="15140"/>
          <a:stretch/>
        </p:blipFill>
        <p:spPr bwMode="auto">
          <a:xfrm>
            <a:off x="2483768" y="332656"/>
            <a:ext cx="4453635" cy="480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599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8240"/>
            <a:ext cx="8568952" cy="64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8852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653136"/>
            <a:ext cx="8064895" cy="1728192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Як звати відому русалочку </a:t>
            </a:r>
            <a:r>
              <a:rPr lang="uk-UA" dirty="0" err="1" smtClean="0"/>
              <a:t>Діснея</a:t>
            </a:r>
            <a:r>
              <a:rPr lang="uk-UA" dirty="0" smtClean="0"/>
              <a:t>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3600" dirty="0" err="1" smtClean="0"/>
              <a:t>Марібель</a:t>
            </a:r>
            <a:endParaRPr lang="uk-UA" sz="3600" dirty="0" smtClean="0"/>
          </a:p>
          <a:p>
            <a:r>
              <a:rPr lang="uk-UA" sz="3600" dirty="0" smtClean="0"/>
              <a:t>Аріель</a:t>
            </a:r>
          </a:p>
          <a:p>
            <a:r>
              <a:rPr lang="uk-UA" sz="3600" dirty="0" err="1" smtClean="0"/>
              <a:t>Люсія</a:t>
            </a:r>
            <a:endParaRPr lang="uk-UA" sz="3600" dirty="0" smtClean="0"/>
          </a:p>
          <a:p>
            <a:r>
              <a:rPr lang="uk-UA" sz="3600" dirty="0" err="1" smtClean="0"/>
              <a:t>Касандра</a:t>
            </a:r>
            <a:endParaRPr lang="uk-UA" sz="36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3760812" cy="37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41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3289" y="4725144"/>
            <a:ext cx="6512511" cy="79002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Аріель</a:t>
            </a:r>
            <a:endParaRPr lang="uk-UA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309" y="260648"/>
            <a:ext cx="5715000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0001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372168"/>
            <a:ext cx="8064895" cy="2297192"/>
          </a:xfrm>
        </p:spPr>
        <p:txBody>
          <a:bodyPr/>
          <a:lstStyle/>
          <a:p>
            <a:pPr marL="0" indent="0" algn="l">
              <a:buNone/>
            </a:pPr>
            <a:r>
              <a:rPr lang="uk-UA" dirty="0" smtClean="0"/>
              <a:t>Яка морська істота знімалася у фільмі «Звільнити Віллі»?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9" y="188640"/>
            <a:ext cx="3456384" cy="4017599"/>
          </a:xfrm>
        </p:spPr>
        <p:txBody>
          <a:bodyPr>
            <a:noAutofit/>
          </a:bodyPr>
          <a:lstStyle/>
          <a:p>
            <a:r>
              <a:rPr lang="uk-UA" sz="3200" dirty="0" smtClean="0"/>
              <a:t>Дельфін річковий</a:t>
            </a:r>
          </a:p>
          <a:p>
            <a:r>
              <a:rPr lang="uk-UA" sz="3200" dirty="0" smtClean="0"/>
              <a:t>Косатка</a:t>
            </a:r>
          </a:p>
          <a:p>
            <a:r>
              <a:rPr lang="uk-UA" sz="3200" dirty="0" smtClean="0"/>
              <a:t>Карликовий кит</a:t>
            </a:r>
          </a:p>
          <a:p>
            <a:r>
              <a:rPr lang="uk-UA" sz="3200" dirty="0" smtClean="0"/>
              <a:t>Карликовий кашалот</a:t>
            </a:r>
            <a:endParaRPr lang="uk-UA" sz="32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764704"/>
            <a:ext cx="568863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1492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косатка</a:t>
            </a:r>
            <a:endParaRPr lang="uk-UA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548680"/>
            <a:ext cx="598170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331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372168"/>
            <a:ext cx="7910265" cy="1865144"/>
          </a:xfrm>
        </p:spPr>
        <p:txBody>
          <a:bodyPr/>
          <a:lstStyle/>
          <a:p>
            <a:pPr marL="0" indent="0" algn="l">
              <a:buNone/>
            </a:pPr>
            <a:r>
              <a:rPr lang="uk-UA" dirty="0" smtClean="0"/>
              <a:t>Хто написав</a:t>
            </a:r>
            <a:br>
              <a:rPr lang="uk-UA" dirty="0" smtClean="0"/>
            </a:br>
            <a:r>
              <a:rPr lang="uk-UA" dirty="0" smtClean="0"/>
              <a:t> казку «Русалонька» 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Ш. Перо</a:t>
            </a:r>
          </a:p>
          <a:p>
            <a:r>
              <a:rPr lang="uk-UA" sz="3200" dirty="0" smtClean="0"/>
              <a:t>Г. К. Андерсен</a:t>
            </a:r>
          </a:p>
          <a:p>
            <a:r>
              <a:rPr lang="uk-UA" sz="3200" dirty="0" smtClean="0"/>
              <a:t>Брати Грімм</a:t>
            </a:r>
          </a:p>
          <a:p>
            <a:r>
              <a:rPr lang="uk-UA" sz="3200" dirty="0" smtClean="0"/>
              <a:t>Народна казка</a:t>
            </a:r>
            <a:endParaRPr lang="uk-UA" sz="32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624"/>
            <a:ext cx="3528392" cy="502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8849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5" y="4372168"/>
            <a:ext cx="7838256" cy="114300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Г. К. Андерсен</a:t>
            </a:r>
            <a:endParaRPr lang="uk-UA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836712"/>
            <a:ext cx="288607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5025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4372168"/>
            <a:ext cx="7838256" cy="2225184"/>
          </a:xfrm>
        </p:spPr>
        <p:txBody>
          <a:bodyPr/>
          <a:lstStyle/>
          <a:p>
            <a:pPr marL="0" indent="0" algn="l">
              <a:buNone/>
            </a:pPr>
            <a:r>
              <a:rPr lang="uk-UA" dirty="0" smtClean="0"/>
              <a:t>Хто є режисером культового фільму про акул «Щелепи»?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5" y="731519"/>
            <a:ext cx="3744416" cy="347472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Джордж </a:t>
            </a:r>
            <a:r>
              <a:rPr lang="uk-UA" sz="3200" dirty="0" err="1" smtClean="0"/>
              <a:t>Лукас</a:t>
            </a:r>
            <a:endParaRPr lang="uk-UA" sz="3200" dirty="0" smtClean="0"/>
          </a:p>
          <a:p>
            <a:r>
              <a:rPr lang="uk-UA" sz="3200" dirty="0" smtClean="0"/>
              <a:t>Стівен Спілберг</a:t>
            </a:r>
          </a:p>
          <a:p>
            <a:r>
              <a:rPr lang="uk-UA" sz="3200" dirty="0" err="1" smtClean="0"/>
              <a:t>Рідлі</a:t>
            </a:r>
            <a:r>
              <a:rPr lang="uk-UA" sz="3200" dirty="0" smtClean="0"/>
              <a:t> Скотт</a:t>
            </a:r>
          </a:p>
          <a:p>
            <a:r>
              <a:rPr lang="uk-UA" sz="3200" dirty="0" smtClean="0"/>
              <a:t>Джеймс </a:t>
            </a:r>
            <a:r>
              <a:rPr lang="uk-UA" sz="3200" dirty="0" err="1" smtClean="0"/>
              <a:t>Камерон</a:t>
            </a:r>
            <a:endParaRPr lang="uk-UA" sz="32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2"/>
            <a:ext cx="3456384" cy="43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4209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3609" y="4778366"/>
            <a:ext cx="7262192" cy="167497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Стівен Спілберг</a:t>
            </a:r>
            <a:endParaRPr lang="uk-UA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08720"/>
            <a:ext cx="2880320" cy="386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6861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372168"/>
            <a:ext cx="8136903" cy="200916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Хто із художників  написав картину «Буря»?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731519"/>
            <a:ext cx="4032449" cy="3474720"/>
          </a:xfrm>
        </p:spPr>
        <p:txBody>
          <a:bodyPr/>
          <a:lstStyle/>
          <a:p>
            <a:r>
              <a:rPr lang="uk-UA" sz="3200" dirty="0" err="1" smtClean="0"/>
              <a:t>Казимір</a:t>
            </a:r>
            <a:r>
              <a:rPr lang="uk-UA" sz="3200" dirty="0" smtClean="0"/>
              <a:t> Малевич </a:t>
            </a:r>
          </a:p>
          <a:p>
            <a:r>
              <a:rPr lang="uk-UA" sz="3200" dirty="0" smtClean="0"/>
              <a:t>Іван Айвазовський</a:t>
            </a:r>
          </a:p>
          <a:p>
            <a:r>
              <a:rPr lang="uk-UA" sz="3200" dirty="0" smtClean="0"/>
              <a:t>Клод Моне</a:t>
            </a:r>
          </a:p>
          <a:p>
            <a:r>
              <a:rPr lang="uk-UA" sz="3200" dirty="0" smtClean="0"/>
              <a:t>Рафаель Санті</a:t>
            </a:r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36712"/>
            <a:ext cx="450424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6757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Іван Айвазовський</a:t>
            </a:r>
            <a:endParaRPr lang="uk-UA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3173338" cy="414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148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83569" y="4372168"/>
            <a:ext cx="7622232" cy="1937152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Як у давнину називали Чорне море?</a:t>
            </a:r>
            <a:endParaRPr lang="uk-UA" dirty="0"/>
          </a:p>
        </p:txBody>
      </p:sp>
      <p:sp>
        <p:nvSpPr>
          <p:cNvPr id="13" name="Объект 1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4000" dirty="0" err="1" smtClean="0">
                <a:solidFill>
                  <a:srgbClr val="333333"/>
                </a:solidFill>
                <a:latin typeface="Hiragino Kaku Gothic Pro"/>
              </a:rPr>
              <a:t>Евксінське</a:t>
            </a:r>
            <a:endParaRPr lang="uk-UA" sz="4000" dirty="0" smtClean="0">
              <a:solidFill>
                <a:srgbClr val="333333"/>
              </a:solidFill>
              <a:latin typeface="Hiragino Kaku Gothic Pro"/>
            </a:endParaRPr>
          </a:p>
          <a:p>
            <a:r>
              <a:rPr lang="uk-UA" sz="4000" dirty="0" smtClean="0">
                <a:solidFill>
                  <a:srgbClr val="333333"/>
                </a:solidFill>
                <a:latin typeface="Hiragino Kaku Gothic Pro"/>
              </a:rPr>
              <a:t>Мармурове</a:t>
            </a:r>
          </a:p>
          <a:p>
            <a:r>
              <a:rPr lang="uk-UA" sz="4000" dirty="0" err="1" smtClean="0">
                <a:solidFill>
                  <a:srgbClr val="333333"/>
                </a:solidFill>
                <a:latin typeface="Hiragino Kaku Gothic Pro"/>
              </a:rPr>
              <a:t>Есхілове</a:t>
            </a:r>
            <a:r>
              <a:rPr lang="uk-UA" sz="4000" dirty="0" smtClean="0">
                <a:solidFill>
                  <a:srgbClr val="333333"/>
                </a:solidFill>
                <a:latin typeface="Hiragino Kaku Gothic Pro"/>
              </a:rPr>
              <a:t>.</a:t>
            </a:r>
            <a:endParaRPr lang="uk-UA" sz="4000" dirty="0"/>
          </a:p>
        </p:txBody>
      </p:sp>
      <p:sp>
        <p:nvSpPr>
          <p:cNvPr id="14" name="Объект 1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7"/>
            <a:ext cx="3411381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2498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372168"/>
            <a:ext cx="8280919" cy="2153176"/>
          </a:xfrm>
        </p:spPr>
        <p:txBody>
          <a:bodyPr/>
          <a:lstStyle/>
          <a:p>
            <a:pPr marL="0" indent="0" algn="l">
              <a:buNone/>
            </a:pPr>
            <a:r>
              <a:rPr lang="uk-UA" dirty="0" smtClean="0"/>
              <a:t>Як зветься страва з оселедцем і червоним буряком?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9" y="260648"/>
            <a:ext cx="4032448" cy="3945591"/>
          </a:xfrm>
        </p:spPr>
        <p:txBody>
          <a:bodyPr>
            <a:normAutofit/>
          </a:bodyPr>
          <a:lstStyle/>
          <a:p>
            <a:r>
              <a:rPr lang="uk-UA" sz="3600" dirty="0" smtClean="0"/>
              <a:t>Салат Цезар</a:t>
            </a:r>
          </a:p>
          <a:p>
            <a:r>
              <a:rPr lang="uk-UA" sz="3600" dirty="0" smtClean="0"/>
              <a:t>Салат Морський</a:t>
            </a:r>
          </a:p>
          <a:p>
            <a:r>
              <a:rPr lang="uk-UA" sz="3600" dirty="0" smtClean="0"/>
              <a:t>Риба тушкована</a:t>
            </a:r>
          </a:p>
          <a:p>
            <a:r>
              <a:rPr lang="uk-UA" sz="3600" dirty="0" smtClean="0"/>
              <a:t>Оселедець під шубою </a:t>
            </a:r>
            <a:endParaRPr lang="uk-UA" sz="36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64704"/>
            <a:ext cx="454573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5484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721128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оселедець під шубою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44226"/>
            <a:ext cx="4551759" cy="340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3761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uk-UA" dirty="0" smtClean="0"/>
              <a:t>Оголошення результатів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4297660" cy="4082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3935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Дякую за увагу!</a:t>
            </a:r>
            <a:endParaRPr lang="uk-UA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92696"/>
            <a:ext cx="574357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322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</a:t>
            </a:r>
            <a:r>
              <a:rPr lang="uk-UA" dirty="0" err="1" smtClean="0"/>
              <a:t>Евксінське</a:t>
            </a:r>
            <a:r>
              <a:rPr lang="uk-UA" dirty="0" smtClean="0"/>
              <a:t> море</a:t>
            </a:r>
            <a:endParaRPr lang="uk-UA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48680"/>
            <a:ext cx="4608512" cy="366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379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4372168"/>
            <a:ext cx="7694240" cy="2153176"/>
          </a:xfrm>
        </p:spPr>
        <p:txBody>
          <a:bodyPr/>
          <a:lstStyle/>
          <a:p>
            <a:pPr marL="0" indent="0" algn="l">
              <a:buNone/>
            </a:pPr>
            <a:r>
              <a:rPr lang="uk-UA" dirty="0" smtClean="0"/>
              <a:t> Яка причина рожевого забарвлення води озера </a:t>
            </a:r>
            <a:r>
              <a:rPr lang="uk-UA" dirty="0" err="1" smtClean="0"/>
              <a:t>Хіллер</a:t>
            </a:r>
            <a:r>
              <a:rPr lang="uk-UA" dirty="0" smtClean="0"/>
              <a:t> 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3" y="731519"/>
            <a:ext cx="3528392" cy="3474720"/>
          </a:xfrm>
        </p:spPr>
        <p:txBody>
          <a:bodyPr/>
          <a:lstStyle/>
          <a:p>
            <a:r>
              <a:rPr lang="uk-UA" sz="2800" dirty="0" smtClean="0"/>
              <a:t>Водорості</a:t>
            </a:r>
          </a:p>
          <a:p>
            <a:r>
              <a:rPr lang="uk-UA" sz="2800" dirty="0" smtClean="0"/>
              <a:t>Хімічні викиди заводів</a:t>
            </a:r>
          </a:p>
          <a:p>
            <a:r>
              <a:rPr lang="uk-UA" sz="2800" dirty="0" smtClean="0"/>
              <a:t>Мінерали і камені</a:t>
            </a:r>
          </a:p>
          <a:p>
            <a:r>
              <a:rPr lang="uk-UA" sz="2800" dirty="0" smtClean="0"/>
              <a:t>Причина невідома</a:t>
            </a:r>
          </a:p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92696"/>
            <a:ext cx="4674096" cy="350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116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Відповідь: Особливі червоні водорості</a:t>
            </a:r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4" y="770178"/>
            <a:ext cx="4863033" cy="352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53763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380</TotalTime>
  <Words>580</Words>
  <Application>Microsoft Office PowerPoint</Application>
  <PresentationFormat>Экран (4:3)</PresentationFormat>
  <Paragraphs>173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Воздушный поток</vt:lpstr>
      <vt:lpstr>ВОЛОДІННЯ НЕПТУНА</vt:lpstr>
      <vt:lpstr>Вода покриває понад 70% земної кулі, а скільки відсотків складає питна вода? </vt:lpstr>
      <vt:lpstr>Презентация PowerPoint</vt:lpstr>
      <vt:lpstr>Який океан омиває 5 материків?</vt:lpstr>
      <vt:lpstr>Презентация PowerPoint</vt:lpstr>
      <vt:lpstr>Як у давнину називали Чорне море?</vt:lpstr>
      <vt:lpstr>Відповідь: Евксінське море</vt:lpstr>
      <vt:lpstr> Яка причина рожевого забарвлення води озера Хіллер ?</vt:lpstr>
      <vt:lpstr>Відповідь: Особливі червоні водорості</vt:lpstr>
      <vt:lpstr>Як зветься найвищий водопад світу висотою 979 метрів?</vt:lpstr>
      <vt:lpstr>Відповідь: Анхель (979 м)</vt:lpstr>
      <vt:lpstr>Яке із озер України називають Морським оком?</vt:lpstr>
      <vt:lpstr>Відповідь: Синевир</vt:lpstr>
      <vt:lpstr>Серед названих річок назвати найглибшу,найдовшу і найповноводнішу.</vt:lpstr>
      <vt:lpstr>Відповідь:  найглибша – Конго найдовша – Ніл найповноводніша - Амазонка</vt:lpstr>
      <vt:lpstr>Яке море Світового океану найсолоніше ?</vt:lpstr>
      <vt:lpstr>Відповідь: Червоне море</vt:lpstr>
      <vt:lpstr>Яке море є найзасміченішим у Світовому океані? </vt:lpstr>
      <vt:lpstr>Відповідь: Середземне море</vt:lpstr>
      <vt:lpstr>Підопічні Нептуна</vt:lpstr>
      <vt:lpstr>Яка з цих живих істот містить найбільше води?</vt:lpstr>
      <vt:lpstr>Відповідь: медуза</vt:lpstr>
      <vt:lpstr>Біля берегів яких островів мешкає риба – крапля?</vt:lpstr>
      <vt:lpstr>Відповідь: біля берегів Тасманії</vt:lpstr>
      <vt:lpstr>У якому океані водиться летюча риба?</vt:lpstr>
      <vt:lpstr>Відповідь: у найтеплішому Індійському океані</vt:lpstr>
      <vt:lpstr>Гігантський кальмар Гумбольдта полює зграями які досягають …. ?  </vt:lpstr>
      <vt:lpstr>Відповідь: 1200 особин</vt:lpstr>
      <vt:lpstr>Риба-папуга досягає 2 м у довжину. Скільки корму вона з'їдає за1 день?</vt:lpstr>
      <vt:lpstr>Відповідь: 3 кг молюсків</vt:lpstr>
      <vt:lpstr>Назвати найбільшу рибу</vt:lpstr>
      <vt:lpstr>Відповідь: китова акула</vt:lpstr>
      <vt:lpstr>Скільки всього видів дельфінів існує?</vt:lpstr>
      <vt:lpstr>Відповідь: 36 видів</vt:lpstr>
      <vt:lpstr>Які із видів акул не існують?</vt:lpstr>
      <vt:lpstr>Відповідь: акула-фауст</vt:lpstr>
      <vt:lpstr>Якого із китів називають морською канарейкою?</vt:lpstr>
      <vt:lpstr>Відповідь: білуга</vt:lpstr>
      <vt:lpstr>На який час може затримувати дихання морська черепаха?</vt:lpstr>
      <vt:lpstr>Відповідь: до 10 годин</vt:lpstr>
      <vt:lpstr>Спів якої морської істоти схожий на спів сирен?</vt:lpstr>
      <vt:lpstr>Відповідь: ламантин</vt:lpstr>
      <vt:lpstr>Яка із цих змій є морською змією?</vt:lpstr>
      <vt:lpstr>Відповідь: змія Дюбуа</vt:lpstr>
      <vt:lpstr>Царство Нептуна у культурі і побуті</vt:lpstr>
      <vt:lpstr>У якому мультику Водяний співав про себе пісню?</vt:lpstr>
      <vt:lpstr>Відповідь: Летючий корабель</vt:lpstr>
      <vt:lpstr>В міфах яких народів оспівували бога Посейдона?</vt:lpstr>
      <vt:lpstr>Відповідь: Древня Греція</vt:lpstr>
      <vt:lpstr>Як звати відому русалочку Діснея?</vt:lpstr>
      <vt:lpstr>Відповідь: Аріель</vt:lpstr>
      <vt:lpstr>Яка морська істота знімалася у фільмі «Звільнити Віллі»?</vt:lpstr>
      <vt:lpstr>Відповідь: косатка</vt:lpstr>
      <vt:lpstr>Хто написав  казку «Русалонька» ?</vt:lpstr>
      <vt:lpstr>Відповідь: Г. К. Андерсен</vt:lpstr>
      <vt:lpstr>Хто є режисером культового фільму про акул «Щелепи»?</vt:lpstr>
      <vt:lpstr>Відповідь: Стівен Спілберг</vt:lpstr>
      <vt:lpstr>Хто із художників  написав картину «Буря»?</vt:lpstr>
      <vt:lpstr>Відповідь: Іван Айвазовський</vt:lpstr>
      <vt:lpstr>Як зветься страва з оселедцем і червоним буряком? </vt:lpstr>
      <vt:lpstr>Відповідь: оселедець під шубою</vt:lpstr>
      <vt:lpstr>Оголошення результатів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ВОЛОДІННЯ НЕПТУНА</dc:title>
  <dc:creator>Natalia</dc:creator>
  <cp:lastModifiedBy>Natalia</cp:lastModifiedBy>
  <cp:revision>38</cp:revision>
  <dcterms:created xsi:type="dcterms:W3CDTF">2016-06-08T20:01:26Z</dcterms:created>
  <dcterms:modified xsi:type="dcterms:W3CDTF">2018-01-18T16:10:04Z</dcterms:modified>
</cp:coreProperties>
</file>