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9" r:id="rId2"/>
    <p:sldId id="258" r:id="rId3"/>
    <p:sldId id="290" r:id="rId4"/>
    <p:sldId id="310" r:id="rId5"/>
    <p:sldId id="311" r:id="rId6"/>
    <p:sldId id="312" r:id="rId7"/>
    <p:sldId id="331" r:id="rId8"/>
    <p:sldId id="332" r:id="rId9"/>
    <p:sldId id="314" r:id="rId10"/>
    <p:sldId id="337" r:id="rId11"/>
    <p:sldId id="313" r:id="rId12"/>
    <p:sldId id="335" r:id="rId13"/>
    <p:sldId id="338" r:id="rId14"/>
    <p:sldId id="284" r:id="rId15"/>
    <p:sldId id="297" r:id="rId16"/>
    <p:sldId id="274" r:id="rId17"/>
    <p:sldId id="275" r:id="rId18"/>
    <p:sldId id="276" r:id="rId19"/>
    <p:sldId id="277" r:id="rId20"/>
    <p:sldId id="278" r:id="rId21"/>
    <p:sldId id="279" r:id="rId22"/>
    <p:sldId id="280" r:id="rId23"/>
    <p:sldId id="281" r:id="rId24"/>
    <p:sldId id="283" r:id="rId25"/>
    <p:sldId id="282" r:id="rId26"/>
    <p:sldId id="326" r:id="rId27"/>
    <p:sldId id="319" r:id="rId28"/>
    <p:sldId id="318" r:id="rId29"/>
    <p:sldId id="339" r:id="rId3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CC3300"/>
    <a:srgbClr val="FF0066"/>
    <a:srgbClr val="660033"/>
    <a:srgbClr val="800000"/>
    <a:srgbClr val="008000"/>
    <a:srgbClr val="0000FF"/>
    <a:srgbClr val="FF0000"/>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449" autoAdjust="0"/>
    <p:restoredTop sz="94660"/>
  </p:normalViewPr>
  <p:slideViewPr>
    <p:cSldViewPr>
      <p:cViewPr>
        <p:scale>
          <a:sx n="90" d="100"/>
          <a:sy n="90" d="100"/>
        </p:scale>
        <p:origin x="-82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27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F1328B0D-92E0-4096-B086-4619ACA13CC4}" type="slidenum">
              <a:rPr lang="ru-RU"/>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3046AC65-FB3B-407B-BB16-2EFEA91EB59D}" type="slidenum">
              <a:rPr lang="ru-RU"/>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09600"/>
            <a:ext cx="19431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609600"/>
            <a:ext cx="56769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CE3330B-C006-46C8-A7BF-F8EA07322A7C}" type="slidenum">
              <a:rPr lang="ru-RU"/>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685800" y="609600"/>
            <a:ext cx="7772400" cy="11430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685800" y="19812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9812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685800" y="41148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Содержимое 5"/>
          <p:cNvSpPr>
            <a:spLocks noGrp="1"/>
          </p:cNvSpPr>
          <p:nvPr>
            <p:ph sz="quarter" idx="4"/>
          </p:nvPr>
        </p:nvSpPr>
        <p:spPr>
          <a:xfrm>
            <a:off x="4648200" y="41148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685800" y="6248400"/>
            <a:ext cx="1905000" cy="457200"/>
          </a:xfrm>
        </p:spPr>
        <p:txBody>
          <a:bodyPr/>
          <a:lstStyle>
            <a:lvl1pPr>
              <a:defRPr/>
            </a:lvl1pPr>
          </a:lstStyle>
          <a:p>
            <a:endParaRPr lang="ru-RU"/>
          </a:p>
        </p:txBody>
      </p:sp>
      <p:sp>
        <p:nvSpPr>
          <p:cNvPr id="8" name="Нижний колонтитул 7"/>
          <p:cNvSpPr>
            <a:spLocks noGrp="1"/>
          </p:cNvSpPr>
          <p:nvPr>
            <p:ph type="ftr" sz="quarter" idx="11"/>
          </p:nvPr>
        </p:nvSpPr>
        <p:spPr>
          <a:xfrm>
            <a:off x="3124200" y="6248400"/>
            <a:ext cx="2895600" cy="457200"/>
          </a:xfrm>
        </p:spPr>
        <p:txBody>
          <a:bodyPr/>
          <a:lstStyle>
            <a:lvl1pPr>
              <a:defRPr/>
            </a:lvl1pPr>
          </a:lstStyle>
          <a:p>
            <a:endParaRPr lang="ru-RU"/>
          </a:p>
        </p:txBody>
      </p:sp>
      <p:sp>
        <p:nvSpPr>
          <p:cNvPr id="9" name="Номер слайда 8"/>
          <p:cNvSpPr>
            <a:spLocks noGrp="1"/>
          </p:cNvSpPr>
          <p:nvPr>
            <p:ph type="sldNum" sz="quarter" idx="12"/>
          </p:nvPr>
        </p:nvSpPr>
        <p:spPr>
          <a:xfrm>
            <a:off x="6553200" y="6248400"/>
            <a:ext cx="1905000" cy="457200"/>
          </a:xfrm>
        </p:spPr>
        <p:txBody>
          <a:bodyPr/>
          <a:lstStyle>
            <a:lvl1pPr>
              <a:defRPr/>
            </a:lvl1pPr>
          </a:lstStyle>
          <a:p>
            <a:fld id="{B1615070-D8BD-4304-AE39-8A69F8EC7A69}" type="slidenum">
              <a:rPr lang="ru-RU"/>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685800" y="609600"/>
            <a:ext cx="7772400" cy="5486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Дата 2"/>
          <p:cNvSpPr>
            <a:spLocks noGrp="1"/>
          </p:cNvSpPr>
          <p:nvPr>
            <p:ph type="dt" sz="half" idx="10"/>
          </p:nvPr>
        </p:nvSpPr>
        <p:spPr>
          <a:xfrm>
            <a:off x="685800" y="6248400"/>
            <a:ext cx="1905000" cy="457200"/>
          </a:xfrm>
        </p:spPr>
        <p:txBody>
          <a:bodyPr/>
          <a:lstStyle>
            <a:lvl1pPr>
              <a:defRPr/>
            </a:lvl1pPr>
          </a:lstStyle>
          <a:p>
            <a:endParaRPr lang="ru-RU"/>
          </a:p>
        </p:txBody>
      </p:sp>
      <p:sp>
        <p:nvSpPr>
          <p:cNvPr id="4" name="Нижний колонтитул 3"/>
          <p:cNvSpPr>
            <a:spLocks noGrp="1"/>
          </p:cNvSpPr>
          <p:nvPr>
            <p:ph type="ftr" sz="quarter" idx="11"/>
          </p:nvPr>
        </p:nvSpPr>
        <p:spPr>
          <a:xfrm>
            <a:off x="3124200" y="6248400"/>
            <a:ext cx="2895600" cy="457200"/>
          </a:xfrm>
        </p:spPr>
        <p:txBody>
          <a:bodyPr/>
          <a:lstStyle>
            <a:lvl1pPr>
              <a:defRPr/>
            </a:lvl1pPr>
          </a:lstStyle>
          <a:p>
            <a:endParaRPr lang="ru-RU"/>
          </a:p>
        </p:txBody>
      </p:sp>
      <p:sp>
        <p:nvSpPr>
          <p:cNvPr id="5" name="Номер слайда 4"/>
          <p:cNvSpPr>
            <a:spLocks noGrp="1"/>
          </p:cNvSpPr>
          <p:nvPr>
            <p:ph type="sldNum" sz="quarter" idx="12"/>
          </p:nvPr>
        </p:nvSpPr>
        <p:spPr>
          <a:xfrm>
            <a:off x="6553200" y="6248400"/>
            <a:ext cx="1905000" cy="457200"/>
          </a:xfrm>
        </p:spPr>
        <p:txBody>
          <a:bodyPr/>
          <a:lstStyle>
            <a:lvl1pPr>
              <a:defRPr/>
            </a:lvl1pPr>
          </a:lstStyle>
          <a:p>
            <a:fld id="{A5960431-5972-4F1C-BDF7-845974D73A22}"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A9FCF840-4974-4CA3-AA4B-5285A5C0B00B}"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8D3C546D-6FBC-4508-ADE1-5847DDE1B3EE}"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DA5C657B-5E8D-4CB9-BC83-3B873155DEB3}" type="slidenum">
              <a:rPr lang="ru-RU"/>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DC172246-5B29-4C3C-AF25-F859179787BB}"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4DB3C9C8-CEF8-4407-BB6B-807E4D58A916}" type="slidenum">
              <a:rPr lang="ru-RU"/>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8E9B301D-7770-43E6-B227-835BD98BEDAB}" type="slidenum">
              <a:rPr lang="ru-RU"/>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C3EACD86-465A-44A3-A2BA-F838BFCB5584}"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0163CEA8-8A5F-404F-841E-B370A9C3B8D4}"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ru-RU"/>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27E876E-D4FE-4E82-9B87-67FC83E50A49}"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gif"/><Relationship Id="rId5" Type="http://schemas.openxmlformats.org/officeDocument/2006/relationships/image" Target="../media/image4.gif"/><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12.xml"/><Relationship Id="rId4" Type="http://schemas.openxmlformats.org/officeDocument/2006/relationships/image" Target="../media/image47.jpeg"/></Relationships>
</file>

<file path=ppt/slides/_rels/slide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8.png"/><Relationship Id="rId1" Type="http://schemas.openxmlformats.org/officeDocument/2006/relationships/slideLayout" Target="../slideLayouts/slideLayout12.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3.gif"/></Relationships>
</file>

<file path=ppt/slides/_rels/slide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1.png"/><Relationship Id="rId1" Type="http://schemas.openxmlformats.org/officeDocument/2006/relationships/slideLayout" Target="../slideLayouts/slideLayout12.xml"/><Relationship Id="rId4" Type="http://schemas.openxmlformats.org/officeDocument/2006/relationships/image" Target="../media/image3.gif"/></Relationships>
</file>

<file path=ppt/slides/_rels/slide1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1.png"/><Relationship Id="rId1" Type="http://schemas.openxmlformats.org/officeDocument/2006/relationships/slideLayout" Target="../slideLayouts/slideLayout12.xml"/><Relationship Id="rId4" Type="http://schemas.openxmlformats.org/officeDocument/2006/relationships/image" Target="../media/image3.gif"/></Relationships>
</file>

<file path=ppt/slides/_rels/slide1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2.png"/><Relationship Id="rId1" Type="http://schemas.openxmlformats.org/officeDocument/2006/relationships/slideLayout" Target="../slideLayouts/slideLayout12.xml"/><Relationship Id="rId5" Type="http://schemas.openxmlformats.org/officeDocument/2006/relationships/image" Target="../media/image53.jpeg"/><Relationship Id="rId4" Type="http://schemas.openxmlformats.org/officeDocument/2006/relationships/image" Target="../media/image3.gif"/></Relationships>
</file>

<file path=ppt/slides/_rels/slide1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57.jpeg"/><Relationship Id="rId7" Type="http://schemas.openxmlformats.org/officeDocument/2006/relationships/image" Target="../media/image59.gif"/><Relationship Id="rId2" Type="http://schemas.openxmlformats.org/officeDocument/2006/relationships/image" Target="../media/image56.png"/><Relationship Id="rId1" Type="http://schemas.openxmlformats.org/officeDocument/2006/relationships/slideLayout" Target="../slideLayouts/slideLayout12.xml"/><Relationship Id="rId6" Type="http://schemas.openxmlformats.org/officeDocument/2006/relationships/image" Target="../media/image3.gif"/><Relationship Id="rId5" Type="http://schemas.openxmlformats.org/officeDocument/2006/relationships/image" Target="../media/image2.gif"/><Relationship Id="rId4" Type="http://schemas.openxmlformats.org/officeDocument/2006/relationships/image" Target="../media/image58.png"/></Relationships>
</file>

<file path=ppt/slides/_rels/slide1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60.png"/><Relationship Id="rId1" Type="http://schemas.openxmlformats.org/officeDocument/2006/relationships/slideLayout" Target="../slideLayouts/slideLayout12.xml"/><Relationship Id="rId6" Type="http://schemas.openxmlformats.org/officeDocument/2006/relationships/image" Target="../media/image62.gif"/><Relationship Id="rId5" Type="http://schemas.openxmlformats.org/officeDocument/2006/relationships/image" Target="../media/image61.gif"/><Relationship Id="rId4" Type="http://schemas.openxmlformats.org/officeDocument/2006/relationships/image" Target="../media/image3.gif"/></Relationships>
</file>

<file path=ppt/slides/_rels/slide1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63.png"/><Relationship Id="rId1" Type="http://schemas.openxmlformats.org/officeDocument/2006/relationships/slideLayout" Target="../slideLayouts/slideLayout12.xml"/><Relationship Id="rId5" Type="http://schemas.openxmlformats.org/officeDocument/2006/relationships/image" Target="../media/image64.gif"/><Relationship Id="rId4" Type="http://schemas.openxmlformats.org/officeDocument/2006/relationships/image" Target="../media/image3.gif"/></Relationships>
</file>

<file path=ppt/slides/_rels/slide1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66.gif"/><Relationship Id="rId5" Type="http://schemas.openxmlformats.org/officeDocument/2006/relationships/image" Target="../media/image65.jpeg"/><Relationship Id="rId4" Type="http://schemas.openxmlformats.org/officeDocument/2006/relationships/image" Target="../media/image3.gif"/></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6.png"/><Relationship Id="rId1" Type="http://schemas.openxmlformats.org/officeDocument/2006/relationships/slideLayout" Target="../slideLayouts/slideLayout12.xml"/><Relationship Id="rId5" Type="http://schemas.openxmlformats.org/officeDocument/2006/relationships/image" Target="../media/image7.jpeg"/><Relationship Id="rId4" Type="http://schemas.openxmlformats.org/officeDocument/2006/relationships/image" Target="../media/image3.gif"/></Relationships>
</file>

<file path=ppt/slides/_rels/slide2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67.png"/><Relationship Id="rId1" Type="http://schemas.openxmlformats.org/officeDocument/2006/relationships/slideLayout" Target="../slideLayouts/slideLayout12.xml"/><Relationship Id="rId5" Type="http://schemas.openxmlformats.org/officeDocument/2006/relationships/image" Target="../media/image68.jpeg"/><Relationship Id="rId4" Type="http://schemas.openxmlformats.org/officeDocument/2006/relationships/image" Target="../media/image3.gif"/></Relationships>
</file>

<file path=ppt/slides/_rels/slide21.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72.jpeg"/><Relationship Id="rId2" Type="http://schemas.openxmlformats.org/officeDocument/2006/relationships/image" Target="../media/image69.png"/><Relationship Id="rId1" Type="http://schemas.openxmlformats.org/officeDocument/2006/relationships/slideLayout" Target="../slideLayouts/slideLayout12.xml"/><Relationship Id="rId6" Type="http://schemas.openxmlformats.org/officeDocument/2006/relationships/image" Target="../media/image71.jpeg"/><Relationship Id="rId5" Type="http://schemas.openxmlformats.org/officeDocument/2006/relationships/image" Target="../media/image70.jpeg"/><Relationship Id="rId4" Type="http://schemas.openxmlformats.org/officeDocument/2006/relationships/image" Target="../media/image3.gif"/></Relationships>
</file>

<file path=ppt/slides/_rels/slide2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73.png"/><Relationship Id="rId1" Type="http://schemas.openxmlformats.org/officeDocument/2006/relationships/slideLayout" Target="../slideLayouts/slideLayout12.xml"/><Relationship Id="rId5" Type="http://schemas.openxmlformats.org/officeDocument/2006/relationships/image" Target="../media/image74.png"/><Relationship Id="rId4" Type="http://schemas.openxmlformats.org/officeDocument/2006/relationships/image" Target="../media/image3.gif"/></Relationships>
</file>

<file path=ppt/slides/_rels/slide23.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77.gif"/><Relationship Id="rId2" Type="http://schemas.openxmlformats.org/officeDocument/2006/relationships/image" Target="../media/image52.png"/><Relationship Id="rId1" Type="http://schemas.openxmlformats.org/officeDocument/2006/relationships/slideLayout" Target="../slideLayouts/slideLayout12.xml"/><Relationship Id="rId6" Type="http://schemas.openxmlformats.org/officeDocument/2006/relationships/image" Target="../media/image76.gif"/><Relationship Id="rId5" Type="http://schemas.openxmlformats.org/officeDocument/2006/relationships/image" Target="../media/image75.jpeg"/><Relationship Id="rId4" Type="http://schemas.openxmlformats.org/officeDocument/2006/relationships/image" Target="../media/image3.gif"/></Relationships>
</file>

<file path=ppt/slides/_rels/slide2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78.png"/><Relationship Id="rId1" Type="http://schemas.openxmlformats.org/officeDocument/2006/relationships/slideLayout" Target="../slideLayouts/slideLayout12.xml"/><Relationship Id="rId6" Type="http://schemas.openxmlformats.org/officeDocument/2006/relationships/image" Target="../media/image80.png"/><Relationship Id="rId5" Type="http://schemas.openxmlformats.org/officeDocument/2006/relationships/image" Target="../media/image79.jpeg"/><Relationship Id="rId4" Type="http://schemas.openxmlformats.org/officeDocument/2006/relationships/image" Target="../media/image3.gif"/></Relationships>
</file>

<file path=ppt/slides/_rels/slide25.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84.gif"/><Relationship Id="rId2" Type="http://schemas.openxmlformats.org/officeDocument/2006/relationships/image" Target="../media/image81.png"/><Relationship Id="rId1" Type="http://schemas.openxmlformats.org/officeDocument/2006/relationships/slideLayout" Target="../slideLayouts/slideLayout12.xml"/><Relationship Id="rId6" Type="http://schemas.openxmlformats.org/officeDocument/2006/relationships/image" Target="../media/image83.gif"/><Relationship Id="rId5" Type="http://schemas.openxmlformats.org/officeDocument/2006/relationships/image" Target="../media/image82.png"/><Relationship Id="rId4" Type="http://schemas.openxmlformats.org/officeDocument/2006/relationships/image" Target="../media/image3.gif"/></Relationships>
</file>

<file path=ppt/slides/_rels/slide2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85.png"/><Relationship Id="rId1" Type="http://schemas.openxmlformats.org/officeDocument/2006/relationships/slideLayout" Target="../slideLayouts/slideLayout12.xml"/><Relationship Id="rId5" Type="http://schemas.openxmlformats.org/officeDocument/2006/relationships/image" Target="../media/image86.gif"/><Relationship Id="rId4" Type="http://schemas.openxmlformats.org/officeDocument/2006/relationships/image" Target="../media/image3.gif"/></Relationships>
</file>

<file path=ppt/slides/_rels/slide2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87.png"/><Relationship Id="rId1" Type="http://schemas.openxmlformats.org/officeDocument/2006/relationships/slideLayout" Target="../slideLayouts/slideLayout12.xml"/><Relationship Id="rId5" Type="http://schemas.openxmlformats.org/officeDocument/2006/relationships/image" Target="../media/image88.gif"/><Relationship Id="rId4" Type="http://schemas.openxmlformats.org/officeDocument/2006/relationships/image" Target="../media/image3.gif"/></Relationships>
</file>

<file path=ppt/slides/_rels/slide2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6.png"/><Relationship Id="rId1" Type="http://schemas.openxmlformats.org/officeDocument/2006/relationships/slideLayout" Target="../slideLayouts/slideLayout12.xml"/><Relationship Id="rId6" Type="http://schemas.openxmlformats.org/officeDocument/2006/relationships/image" Target="../media/image89.gif"/><Relationship Id="rId5" Type="http://schemas.openxmlformats.org/officeDocument/2006/relationships/image" Target="../media/image15.gif"/><Relationship Id="rId4" Type="http://schemas.openxmlformats.org/officeDocument/2006/relationships/image" Target="../media/image3.gif"/></Relationships>
</file>

<file path=ppt/slides/_rels/slide29.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hyperlink" Target="http://jijour.com/wp-content/uploads/2012/01/pozdravleniya-s-dnem-svyatogo-valentina-na-nemeckom.j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8.png"/><Relationship Id="rId1" Type="http://schemas.openxmlformats.org/officeDocument/2006/relationships/slideLayout" Target="../slideLayouts/slideLayout12.xml"/><Relationship Id="rId5" Type="http://schemas.openxmlformats.org/officeDocument/2006/relationships/image" Target="../media/image9.jpeg"/><Relationship Id="rId4" Type="http://schemas.openxmlformats.org/officeDocument/2006/relationships/image" Target="../media/image3.gif"/></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13.jpeg"/><Relationship Id="rId2"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3.gif"/></Relationships>
</file>

<file path=ppt/slides/_rels/slide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4.png"/><Relationship Id="rId1" Type="http://schemas.openxmlformats.org/officeDocument/2006/relationships/slideLayout" Target="../slideLayouts/slideLayout12.xml"/><Relationship Id="rId5" Type="http://schemas.openxmlformats.org/officeDocument/2006/relationships/image" Target="../media/image15.gif"/><Relationship Id="rId4" Type="http://schemas.openxmlformats.org/officeDocument/2006/relationships/image" Target="../media/image3.gif"/></Relationships>
</file>

<file path=ppt/slides/_rels/slide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6.png"/><Relationship Id="rId1" Type="http://schemas.openxmlformats.org/officeDocument/2006/relationships/slideLayout" Target="../slideLayouts/slideLayout12.xml"/><Relationship Id="rId5" Type="http://schemas.openxmlformats.org/officeDocument/2006/relationships/image" Target="../media/image15.gif"/><Relationship Id="rId4" Type="http://schemas.openxmlformats.org/officeDocument/2006/relationships/image" Target="../media/image3.gif"/></Relationships>
</file>

<file path=ppt/slides/_rels/slide7.xml.rels><?xml version="1.0" encoding="UTF-8" standalone="yes"?>
<Relationships xmlns="http://schemas.openxmlformats.org/package/2006/relationships"><Relationship Id="rId8" Type="http://schemas.openxmlformats.org/officeDocument/2006/relationships/image" Target="../media/image21.gif"/><Relationship Id="rId3" Type="http://schemas.openxmlformats.org/officeDocument/2006/relationships/image" Target="../media/image3.gif"/><Relationship Id="rId7" Type="http://schemas.openxmlformats.org/officeDocument/2006/relationships/image" Target="../media/image20.png"/><Relationship Id="rId2" Type="http://schemas.openxmlformats.org/officeDocument/2006/relationships/image" Target="../media/image2.gif"/><Relationship Id="rId1" Type="http://schemas.openxmlformats.org/officeDocument/2006/relationships/slideLayout" Target="../slideLayouts/slideLayout12.xml"/><Relationship Id="rId6" Type="http://schemas.openxmlformats.org/officeDocument/2006/relationships/image" Target="../media/image19.png"/><Relationship Id="rId5" Type="http://schemas.openxmlformats.org/officeDocument/2006/relationships/image" Target="../media/image18.gif"/><Relationship Id="rId10" Type="http://schemas.openxmlformats.org/officeDocument/2006/relationships/image" Target="../media/image23.gif"/><Relationship Id="rId4" Type="http://schemas.openxmlformats.org/officeDocument/2006/relationships/image" Target="../media/image17.jpeg"/><Relationship Id="rId9" Type="http://schemas.openxmlformats.org/officeDocument/2006/relationships/image" Target="../media/image22.png"/></Relationships>
</file>

<file path=ppt/slides/_rels/slide8.xml.rels><?xml version="1.0" encoding="UTF-8" standalone="yes"?>
<Relationships xmlns="http://schemas.openxmlformats.org/package/2006/relationships"><Relationship Id="rId8" Type="http://schemas.openxmlformats.org/officeDocument/2006/relationships/image" Target="../media/image28.gif"/><Relationship Id="rId13" Type="http://schemas.openxmlformats.org/officeDocument/2006/relationships/image" Target="../media/image33.png"/><Relationship Id="rId3" Type="http://schemas.openxmlformats.org/officeDocument/2006/relationships/image" Target="../media/image25.gif"/><Relationship Id="rId7" Type="http://schemas.openxmlformats.org/officeDocument/2006/relationships/image" Target="../media/image27.gif"/><Relationship Id="rId12" Type="http://schemas.openxmlformats.org/officeDocument/2006/relationships/image" Target="../media/image32.png"/><Relationship Id="rId2" Type="http://schemas.openxmlformats.org/officeDocument/2006/relationships/image" Target="../media/image24.png"/><Relationship Id="rId1" Type="http://schemas.openxmlformats.org/officeDocument/2006/relationships/slideLayout" Target="../slideLayouts/slideLayout12.xml"/><Relationship Id="rId6" Type="http://schemas.openxmlformats.org/officeDocument/2006/relationships/image" Target="../media/image26.gif"/><Relationship Id="rId11" Type="http://schemas.openxmlformats.org/officeDocument/2006/relationships/image" Target="../media/image31.png"/><Relationship Id="rId5" Type="http://schemas.openxmlformats.org/officeDocument/2006/relationships/image" Target="../media/image3.gif"/><Relationship Id="rId10" Type="http://schemas.openxmlformats.org/officeDocument/2006/relationships/image" Target="../media/image30.png"/><Relationship Id="rId4" Type="http://schemas.openxmlformats.org/officeDocument/2006/relationships/image" Target="../media/image2.gif"/><Relationship Id="rId9" Type="http://schemas.openxmlformats.org/officeDocument/2006/relationships/image" Target="../media/image29.png"/><Relationship Id="rId14" Type="http://schemas.openxmlformats.org/officeDocument/2006/relationships/image" Target="../media/image34.gif"/></Relationships>
</file>

<file path=ppt/slides/_rels/slide9.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jpeg"/><Relationship Id="rId3" Type="http://schemas.openxmlformats.org/officeDocument/2006/relationships/image" Target="../media/image2.gif"/><Relationship Id="rId7" Type="http://schemas.openxmlformats.org/officeDocument/2006/relationships/image" Target="../media/image38.jpeg"/><Relationship Id="rId12" Type="http://schemas.openxmlformats.org/officeDocument/2006/relationships/image" Target="../media/image43.jpeg"/><Relationship Id="rId2" Type="http://schemas.openxmlformats.org/officeDocument/2006/relationships/image" Target="../media/image35.png"/><Relationship Id="rId1" Type="http://schemas.openxmlformats.org/officeDocument/2006/relationships/slideLayout" Target="../slideLayouts/slideLayout12.xml"/><Relationship Id="rId6" Type="http://schemas.openxmlformats.org/officeDocument/2006/relationships/image" Target="../media/image37.jpeg"/><Relationship Id="rId11" Type="http://schemas.openxmlformats.org/officeDocument/2006/relationships/image" Target="../media/image42.gif"/><Relationship Id="rId5" Type="http://schemas.openxmlformats.org/officeDocument/2006/relationships/image" Target="../media/image36.jpeg"/><Relationship Id="rId15" Type="http://schemas.openxmlformats.org/officeDocument/2006/relationships/image" Target="../media/image46.png"/><Relationship Id="rId10" Type="http://schemas.openxmlformats.org/officeDocument/2006/relationships/image" Target="../media/image41.jpeg"/><Relationship Id="rId4" Type="http://schemas.openxmlformats.org/officeDocument/2006/relationships/image" Target="../media/image3.gif"/><Relationship Id="rId9" Type="http://schemas.openxmlformats.org/officeDocument/2006/relationships/image" Target="../media/image40.gif"/><Relationship Id="rId14" Type="http://schemas.openxmlformats.org/officeDocument/2006/relationships/image" Target="../media/image4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90114"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90115"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90116"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90117"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90118"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90119"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90120"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90121"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90122"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90123"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pic>
        <p:nvPicPr>
          <p:cNvPr id="90124" name="Picture 12" descr="сердечко"/>
          <p:cNvPicPr>
            <a:picLocks noChangeAspect="1" noChangeArrowheads="1"/>
          </p:cNvPicPr>
          <p:nvPr/>
        </p:nvPicPr>
        <p:blipFill>
          <a:blip r:embed="rId5" cstate="print"/>
          <a:srcRect/>
          <a:stretch>
            <a:fillRect/>
          </a:stretch>
        </p:blipFill>
        <p:spPr bwMode="auto">
          <a:xfrm>
            <a:off x="3132138" y="3213100"/>
            <a:ext cx="2809875" cy="2162175"/>
          </a:xfrm>
          <a:prstGeom prst="rect">
            <a:avLst/>
          </a:prstGeom>
          <a:noFill/>
          <a:ln w="9525">
            <a:noFill/>
            <a:miter lim="800000"/>
            <a:headEnd/>
            <a:tailEnd/>
          </a:ln>
        </p:spPr>
      </p:pic>
      <p:sp>
        <p:nvSpPr>
          <p:cNvPr id="90125" name="WordArt 13"/>
          <p:cNvSpPr>
            <a:spLocks noChangeArrowheads="1" noChangeShapeType="1" noTextEdit="1"/>
          </p:cNvSpPr>
          <p:nvPr/>
        </p:nvSpPr>
        <p:spPr bwMode="auto">
          <a:xfrm>
            <a:off x="1403350" y="2205038"/>
            <a:ext cx="6696075" cy="1223962"/>
          </a:xfrm>
          <a:prstGeom prst="rect">
            <a:avLst/>
          </a:prstGeom>
        </p:spPr>
        <p:txBody>
          <a:bodyPr spcFirstLastPara="1" wrap="none" fromWordArt="1">
            <a:prstTxWarp prst="textArchUp">
              <a:avLst>
                <a:gd name="adj" fmla="val 10800000"/>
              </a:avLst>
            </a:prstTxWarp>
          </a:bodyPr>
          <a:lstStyle/>
          <a:p>
            <a:pPr algn="ctr"/>
            <a:r>
              <a:rPr lang="en-US" sz="4000" b="1" kern="10">
                <a:ln w="9525">
                  <a:solidFill>
                    <a:srgbClr val="660033"/>
                  </a:solidFill>
                  <a:round/>
                  <a:headEnd/>
                  <a:tailEnd/>
                </a:ln>
                <a:solidFill>
                  <a:srgbClr val="FF0000"/>
                </a:solidFill>
                <a:latin typeface="Monotype Corsiva"/>
              </a:rPr>
              <a:t>St. Valentine's Day</a:t>
            </a:r>
            <a:endParaRPr lang="ru-RU" sz="4000" b="1" kern="10">
              <a:ln w="9525">
                <a:solidFill>
                  <a:srgbClr val="660033"/>
                </a:solidFill>
                <a:round/>
                <a:headEnd/>
                <a:tailEnd/>
              </a:ln>
              <a:solidFill>
                <a:srgbClr val="FF0000"/>
              </a:solidFill>
              <a:latin typeface="Monotype Corsiva"/>
            </a:endParaRPr>
          </a:p>
        </p:txBody>
      </p:sp>
      <p:pic>
        <p:nvPicPr>
          <p:cNvPr id="90128" name="Picture 16" descr="heart16"/>
          <p:cNvPicPr>
            <a:picLocks noChangeAspect="1" noChangeArrowheads="1" noCrop="1"/>
          </p:cNvPicPr>
          <p:nvPr/>
        </p:nvPicPr>
        <p:blipFill>
          <a:blip r:embed="rId6" cstate="print"/>
          <a:srcRect/>
          <a:stretch>
            <a:fillRect/>
          </a:stretch>
        </p:blipFill>
        <p:spPr bwMode="auto">
          <a:xfrm>
            <a:off x="4211638" y="765175"/>
            <a:ext cx="895350" cy="590550"/>
          </a:xfrm>
          <a:prstGeom prst="rect">
            <a:avLst/>
          </a:prstGeom>
          <a:noFill/>
        </p:spPr>
      </p:pic>
    </p:spTree>
  </p:cSld>
  <p:clrMapOvr>
    <a:masterClrMapping/>
  </p:clrMapOvr>
  <p:transition advTm="1546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94" name="Picture 2" descr="9h_rd3"/>
          <p:cNvPicPr>
            <a:picLocks noGrp="1" noChangeAspect="1" noChangeArrowheads="1" noCrop="1"/>
          </p:cNvPicPr>
          <p:nvPr>
            <p:ph sz="quarter" idx="1"/>
          </p:nvPr>
        </p:nvPicPr>
        <p:blipFill>
          <a:blip r:embed="rId2" cstate="print"/>
          <a:srcRect/>
          <a:stretch>
            <a:fillRect/>
          </a:stretch>
        </p:blipFill>
        <p:spPr>
          <a:xfrm>
            <a:off x="468313" y="404813"/>
            <a:ext cx="2832100" cy="161925"/>
          </a:xfrm>
          <a:noFill/>
          <a:ln/>
        </p:spPr>
      </p:pic>
      <p:pic>
        <p:nvPicPr>
          <p:cNvPr id="136195" name="Picture 3" descr="9h_rd3"/>
          <p:cNvPicPr>
            <a:picLocks noGrp="1" noChangeAspect="1" noChangeArrowheads="1" noCrop="1"/>
          </p:cNvPicPr>
          <p:nvPr>
            <p:ph sz="quarter" idx="2"/>
          </p:nvPr>
        </p:nvPicPr>
        <p:blipFill>
          <a:blip r:embed="rId2" cstate="print"/>
          <a:srcRect/>
          <a:stretch>
            <a:fillRect/>
          </a:stretch>
        </p:blipFill>
        <p:spPr>
          <a:xfrm>
            <a:off x="3203575" y="404813"/>
            <a:ext cx="2832100" cy="161925"/>
          </a:xfrm>
          <a:noFill/>
          <a:ln/>
        </p:spPr>
      </p:pic>
      <p:pic>
        <p:nvPicPr>
          <p:cNvPr id="136196" name="Picture 4" descr="9h_rd3"/>
          <p:cNvPicPr>
            <a:picLocks noGrp="1" noChangeAspect="1" noChangeArrowheads="1" noCrop="1"/>
          </p:cNvPicPr>
          <p:nvPr>
            <p:ph sz="quarter" idx="4"/>
          </p:nvPr>
        </p:nvPicPr>
        <p:blipFill>
          <a:blip r:embed="rId2" cstate="print"/>
          <a:srcRect/>
          <a:stretch>
            <a:fillRect/>
          </a:stretch>
        </p:blipFill>
        <p:spPr>
          <a:xfrm>
            <a:off x="5940425" y="404813"/>
            <a:ext cx="2843213" cy="161925"/>
          </a:xfrm>
          <a:noFill/>
          <a:ln/>
        </p:spPr>
      </p:pic>
      <p:pic>
        <p:nvPicPr>
          <p:cNvPr id="136197" name="Picture 5" descr="h_sdrd2"/>
          <p:cNvPicPr>
            <a:picLocks noChangeAspect="1" noChangeArrowheads="1" noCrop="1"/>
          </p:cNvPicPr>
          <p:nvPr/>
        </p:nvPicPr>
        <p:blipFill>
          <a:blip r:embed="rId3" cstate="print"/>
          <a:srcRect/>
          <a:stretch>
            <a:fillRect/>
          </a:stretch>
        </p:blipFill>
        <p:spPr bwMode="auto">
          <a:xfrm>
            <a:off x="8748713" y="404813"/>
            <a:ext cx="193675" cy="3059112"/>
          </a:xfrm>
          <a:prstGeom prst="rect">
            <a:avLst/>
          </a:prstGeom>
          <a:noFill/>
        </p:spPr>
      </p:pic>
      <p:pic>
        <p:nvPicPr>
          <p:cNvPr id="136198" name="Picture 6" descr="h_sdrd2"/>
          <p:cNvPicPr>
            <a:picLocks noGrp="1" noChangeAspect="1" noChangeArrowheads="1" noCrop="1"/>
          </p:cNvPicPr>
          <p:nvPr>
            <p:ph sz="quarter" idx="3"/>
          </p:nvPr>
        </p:nvPicPr>
        <p:blipFill>
          <a:blip r:embed="rId3" cstate="print"/>
          <a:srcRect/>
          <a:stretch>
            <a:fillRect/>
          </a:stretch>
        </p:blipFill>
        <p:spPr>
          <a:xfrm>
            <a:off x="8748713" y="3429000"/>
            <a:ext cx="193675" cy="3059113"/>
          </a:xfrm>
          <a:noFill/>
          <a:ln/>
        </p:spPr>
      </p:pic>
      <p:pic>
        <p:nvPicPr>
          <p:cNvPr id="136199" name="Picture 7" descr="h_sdrd2"/>
          <p:cNvPicPr>
            <a:picLocks noChangeAspect="1" noChangeArrowheads="1" noCrop="1"/>
          </p:cNvPicPr>
          <p:nvPr/>
        </p:nvPicPr>
        <p:blipFill>
          <a:blip r:embed="rId3" cstate="print"/>
          <a:srcRect/>
          <a:stretch>
            <a:fillRect/>
          </a:stretch>
        </p:blipFill>
        <p:spPr bwMode="auto">
          <a:xfrm>
            <a:off x="250825" y="404813"/>
            <a:ext cx="193675" cy="3059112"/>
          </a:xfrm>
          <a:prstGeom prst="rect">
            <a:avLst/>
          </a:prstGeom>
          <a:noFill/>
        </p:spPr>
      </p:pic>
      <p:pic>
        <p:nvPicPr>
          <p:cNvPr id="136200" name="Picture 8" descr="h_sdrd2"/>
          <p:cNvPicPr>
            <a:picLocks noChangeAspect="1" noChangeArrowheads="1" noCrop="1"/>
          </p:cNvPicPr>
          <p:nvPr/>
        </p:nvPicPr>
        <p:blipFill>
          <a:blip r:embed="rId3" cstate="print"/>
          <a:srcRect/>
          <a:stretch>
            <a:fillRect/>
          </a:stretch>
        </p:blipFill>
        <p:spPr bwMode="auto">
          <a:xfrm>
            <a:off x="250825" y="3429000"/>
            <a:ext cx="193675" cy="3059113"/>
          </a:xfrm>
          <a:prstGeom prst="rect">
            <a:avLst/>
          </a:prstGeom>
          <a:noFill/>
        </p:spPr>
      </p:pic>
      <p:pic>
        <p:nvPicPr>
          <p:cNvPr id="136201" name="Picture 9" descr="9h_rd3"/>
          <p:cNvPicPr>
            <a:picLocks noChangeAspect="1" noChangeArrowheads="1" noCrop="1"/>
          </p:cNvPicPr>
          <p:nvPr/>
        </p:nvPicPr>
        <p:blipFill>
          <a:blip r:embed="rId2" cstate="print"/>
          <a:srcRect/>
          <a:stretch>
            <a:fillRect/>
          </a:stretch>
        </p:blipFill>
        <p:spPr bwMode="auto">
          <a:xfrm>
            <a:off x="6011863" y="6453188"/>
            <a:ext cx="2832100" cy="161925"/>
          </a:xfrm>
          <a:prstGeom prst="rect">
            <a:avLst/>
          </a:prstGeom>
          <a:noFill/>
          <a:ln w="9525">
            <a:noFill/>
            <a:miter lim="800000"/>
            <a:headEnd/>
            <a:tailEnd/>
          </a:ln>
        </p:spPr>
      </p:pic>
      <p:pic>
        <p:nvPicPr>
          <p:cNvPr id="136202" name="Picture 10" descr="9h_rd3"/>
          <p:cNvPicPr>
            <a:picLocks noChangeAspect="1" noChangeArrowheads="1" noCrop="1"/>
          </p:cNvPicPr>
          <p:nvPr/>
        </p:nvPicPr>
        <p:blipFill>
          <a:blip r:embed="rId2" cstate="print"/>
          <a:srcRect/>
          <a:stretch>
            <a:fillRect/>
          </a:stretch>
        </p:blipFill>
        <p:spPr bwMode="auto">
          <a:xfrm>
            <a:off x="3203575" y="6453188"/>
            <a:ext cx="2832100" cy="161925"/>
          </a:xfrm>
          <a:prstGeom prst="rect">
            <a:avLst/>
          </a:prstGeom>
          <a:noFill/>
          <a:ln w="9525">
            <a:noFill/>
            <a:miter lim="800000"/>
            <a:headEnd/>
            <a:tailEnd/>
          </a:ln>
        </p:spPr>
      </p:pic>
      <p:pic>
        <p:nvPicPr>
          <p:cNvPr id="136203" name="Picture 11" descr="9h_rd3"/>
          <p:cNvPicPr>
            <a:picLocks noChangeAspect="1" noChangeArrowheads="1" noCrop="1"/>
          </p:cNvPicPr>
          <p:nvPr/>
        </p:nvPicPr>
        <p:blipFill>
          <a:blip r:embed="rId2" cstate="print"/>
          <a:srcRect/>
          <a:stretch>
            <a:fillRect/>
          </a:stretch>
        </p:blipFill>
        <p:spPr bwMode="auto">
          <a:xfrm>
            <a:off x="395288" y="6453188"/>
            <a:ext cx="2832100" cy="161925"/>
          </a:xfrm>
          <a:prstGeom prst="rect">
            <a:avLst/>
          </a:prstGeom>
          <a:noFill/>
          <a:ln w="9525">
            <a:noFill/>
            <a:miter lim="800000"/>
            <a:headEnd/>
            <a:tailEnd/>
          </a:ln>
        </p:spPr>
      </p:pic>
      <p:pic>
        <p:nvPicPr>
          <p:cNvPr id="136204" name="Picture 12" descr="_642175_script[1]"/>
          <p:cNvPicPr>
            <a:picLocks noChangeAspect="1" noChangeArrowheads="1"/>
          </p:cNvPicPr>
          <p:nvPr/>
        </p:nvPicPr>
        <p:blipFill>
          <a:blip r:embed="rId4" cstate="print"/>
          <a:srcRect/>
          <a:stretch>
            <a:fillRect/>
          </a:stretch>
        </p:blipFill>
        <p:spPr bwMode="auto">
          <a:xfrm>
            <a:off x="2987675" y="908050"/>
            <a:ext cx="2857500" cy="1714500"/>
          </a:xfrm>
          <a:prstGeom prst="rect">
            <a:avLst/>
          </a:prstGeom>
          <a:noFill/>
        </p:spPr>
      </p:pic>
      <p:sp>
        <p:nvSpPr>
          <p:cNvPr id="136205" name="Rectangle 13"/>
          <p:cNvSpPr>
            <a:spLocks noChangeArrowheads="1"/>
          </p:cNvSpPr>
          <p:nvPr/>
        </p:nvSpPr>
        <p:spPr bwMode="auto">
          <a:xfrm>
            <a:off x="3203575" y="2708275"/>
            <a:ext cx="1671638" cy="457200"/>
          </a:xfrm>
          <a:prstGeom prst="rect">
            <a:avLst/>
          </a:prstGeom>
          <a:noFill/>
          <a:ln w="9525" algn="ctr">
            <a:noFill/>
            <a:miter lim="800000"/>
            <a:headEnd/>
            <a:tailEnd/>
          </a:ln>
          <a:effectLst/>
        </p:spPr>
        <p:txBody>
          <a:bodyPr wrap="none">
            <a:spAutoFit/>
          </a:bodyPr>
          <a:lstStyle/>
          <a:p>
            <a:pPr indent="712788"/>
            <a:r>
              <a:rPr lang="en-US" b="1">
                <a:solidFill>
                  <a:srgbClr val="0000FF"/>
                </a:solidFill>
                <a:latin typeface="Tahoma" pitchFamily="34" charset="0"/>
              </a:rPr>
              <a:t>1477</a:t>
            </a:r>
            <a:endParaRPr lang="ru-RU" b="1">
              <a:solidFill>
                <a:srgbClr val="0000FF"/>
              </a:solidFill>
              <a:latin typeface="Tahoma" pitchFamily="34" charset="0"/>
            </a:endParaRPr>
          </a:p>
        </p:txBody>
      </p:sp>
      <p:sp>
        <p:nvSpPr>
          <p:cNvPr id="136206" name="Rectangle 14"/>
          <p:cNvSpPr>
            <a:spLocks noChangeArrowheads="1"/>
          </p:cNvSpPr>
          <p:nvPr/>
        </p:nvSpPr>
        <p:spPr bwMode="auto">
          <a:xfrm>
            <a:off x="468313" y="3573463"/>
            <a:ext cx="8064500" cy="2654300"/>
          </a:xfrm>
          <a:prstGeom prst="rect">
            <a:avLst/>
          </a:prstGeom>
          <a:noFill/>
          <a:ln w="9525" algn="ctr">
            <a:noFill/>
            <a:miter lim="800000"/>
            <a:headEnd/>
            <a:tailEnd/>
          </a:ln>
          <a:effectLst/>
        </p:spPr>
        <p:txBody>
          <a:bodyPr>
            <a:spAutoFit/>
          </a:bodyPr>
          <a:lstStyle/>
          <a:p>
            <a:pPr indent="712788" algn="ctr"/>
            <a:r>
              <a:rPr lang="en-US" sz="2800" b="1">
                <a:solidFill>
                  <a:srgbClr val="800000"/>
                </a:solidFill>
                <a:latin typeface="Monotype Corsiva" pitchFamily="66" charset="0"/>
              </a:rPr>
              <a:t>Written valentines began about 1400. The oldest one we know of was made in1415. A Frenchman, Charles, Duke of Orleans, was captured by the English in a battle. He was put in prison in the Tower of London. There he wrote valentine poems. Many of them were saved and can be seen today in the British Museum.</a:t>
            </a:r>
            <a:endParaRPr lang="ru-RU" sz="2800" b="1">
              <a:solidFill>
                <a:srgbClr val="800000"/>
              </a:solidFill>
              <a:latin typeface="Monotype Corsiva" pitchFamily="66" charset="0"/>
            </a:endParaRPr>
          </a:p>
        </p:txBody>
      </p:sp>
    </p:spTree>
  </p:cSld>
  <p:clrMapOvr>
    <a:masterClrMapping/>
  </p:clrMapOvr>
  <p:transition advTm="15787"/>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95234"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95235"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95236"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95237"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95238"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95239"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95240"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95241"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95242"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95243"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sp>
        <p:nvSpPr>
          <p:cNvPr id="95244" name="Rectangle 12"/>
          <p:cNvSpPr>
            <a:spLocks noChangeArrowheads="1"/>
          </p:cNvSpPr>
          <p:nvPr/>
        </p:nvSpPr>
        <p:spPr bwMode="auto">
          <a:xfrm>
            <a:off x="755650" y="4005263"/>
            <a:ext cx="7561263" cy="2397125"/>
          </a:xfrm>
          <a:prstGeom prst="rect">
            <a:avLst/>
          </a:prstGeom>
          <a:noFill/>
          <a:ln w="9525">
            <a:noFill/>
            <a:miter lim="800000"/>
            <a:headEnd/>
            <a:tailEnd/>
          </a:ln>
          <a:effectLst/>
        </p:spPr>
        <p:txBody>
          <a:bodyPr>
            <a:spAutoFit/>
          </a:bodyPr>
          <a:lstStyle/>
          <a:p>
            <a:pPr algn="ctr">
              <a:lnSpc>
                <a:spcPct val="90000"/>
              </a:lnSpc>
              <a:spcBef>
                <a:spcPct val="20000"/>
              </a:spcBef>
            </a:pPr>
            <a:r>
              <a:rPr lang="en-US" sz="2800" b="1">
                <a:solidFill>
                  <a:srgbClr val="800000"/>
                </a:solidFill>
                <a:latin typeface="Monotype Corsiva" pitchFamily="66" charset="0"/>
              </a:rPr>
              <a:t>The customs of sending valentine cards started in Europe in the 1700s. Commercial valentines were first made in the early 1800s. Kate Greenaway, a British artist, was one of the leading makers of valentines. Her valentines are known for her drawing of little children and the varied shades of blues and greens that she favored. </a:t>
            </a:r>
            <a:endParaRPr lang="ru-RU" sz="2800" b="1">
              <a:solidFill>
                <a:srgbClr val="800000"/>
              </a:solidFill>
              <a:latin typeface="Monotype Corsiva" pitchFamily="66" charset="0"/>
            </a:endParaRPr>
          </a:p>
        </p:txBody>
      </p:sp>
      <p:pic>
        <p:nvPicPr>
          <p:cNvPr id="95249" name="Picture 17" descr="VL-00030-C~Valentine-Message-Two-Victorian-Children-Posters"/>
          <p:cNvPicPr>
            <a:picLocks noChangeAspect="1" noChangeArrowheads="1"/>
          </p:cNvPicPr>
          <p:nvPr/>
        </p:nvPicPr>
        <p:blipFill>
          <a:blip r:embed="rId5" cstate="print"/>
          <a:srcRect/>
          <a:stretch>
            <a:fillRect/>
          </a:stretch>
        </p:blipFill>
        <p:spPr bwMode="auto">
          <a:xfrm>
            <a:off x="4211638" y="836613"/>
            <a:ext cx="3810000" cy="2647950"/>
          </a:xfrm>
          <a:prstGeom prst="rect">
            <a:avLst/>
          </a:prstGeom>
          <a:noFill/>
          <a:ln w="9525">
            <a:solidFill>
              <a:srgbClr val="660033"/>
            </a:solidFill>
            <a:miter lim="800000"/>
            <a:headEnd/>
            <a:tailEnd/>
          </a:ln>
        </p:spPr>
      </p:pic>
      <p:pic>
        <p:nvPicPr>
          <p:cNvPr id="95251" name="Picture 19" descr="BigPinkHeart[1]"/>
          <p:cNvPicPr>
            <a:picLocks noChangeAspect="1" noChangeArrowheads="1"/>
          </p:cNvPicPr>
          <p:nvPr/>
        </p:nvPicPr>
        <p:blipFill>
          <a:blip r:embed="rId6" cstate="print"/>
          <a:srcRect/>
          <a:stretch>
            <a:fillRect/>
          </a:stretch>
        </p:blipFill>
        <p:spPr bwMode="auto">
          <a:xfrm>
            <a:off x="1187450" y="620713"/>
            <a:ext cx="2105025" cy="3238500"/>
          </a:xfrm>
          <a:prstGeom prst="rect">
            <a:avLst/>
          </a:prstGeom>
          <a:noFill/>
          <a:ln w="9525">
            <a:solidFill>
              <a:srgbClr val="990000"/>
            </a:solidFill>
            <a:miter lim="800000"/>
            <a:headEnd/>
            <a:tailEnd/>
          </a:ln>
        </p:spPr>
      </p:pic>
      <p:sp>
        <p:nvSpPr>
          <p:cNvPr id="95252" name="Rectangle 20"/>
          <p:cNvSpPr>
            <a:spLocks noChangeArrowheads="1"/>
          </p:cNvSpPr>
          <p:nvPr/>
        </p:nvSpPr>
        <p:spPr bwMode="auto">
          <a:xfrm>
            <a:off x="1547813" y="620713"/>
            <a:ext cx="1671637" cy="457200"/>
          </a:xfrm>
          <a:prstGeom prst="rect">
            <a:avLst/>
          </a:prstGeom>
          <a:noFill/>
          <a:ln w="9525" algn="ctr">
            <a:noFill/>
            <a:miter lim="800000"/>
            <a:headEnd/>
            <a:tailEnd/>
          </a:ln>
          <a:effectLst/>
        </p:spPr>
        <p:txBody>
          <a:bodyPr wrap="none">
            <a:spAutoFit/>
          </a:bodyPr>
          <a:lstStyle/>
          <a:p>
            <a:pPr indent="712788"/>
            <a:r>
              <a:rPr lang="en-US" b="1">
                <a:solidFill>
                  <a:schemeClr val="bg1"/>
                </a:solidFill>
                <a:latin typeface="Tahoma" pitchFamily="34" charset="0"/>
              </a:rPr>
              <a:t>1910</a:t>
            </a:r>
            <a:endParaRPr lang="ru-RU" b="1">
              <a:solidFill>
                <a:schemeClr val="bg1"/>
              </a:solidFill>
              <a:latin typeface="Tahoma" pitchFamily="34" charset="0"/>
            </a:endParaRPr>
          </a:p>
        </p:txBody>
      </p:sp>
    </p:spTree>
  </p:cSld>
  <p:clrMapOvr>
    <a:masterClrMapping/>
  </p:clrMapOvr>
  <p:transition advTm="15117"/>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133122"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133123"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133124"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133125"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133126"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133127"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133128"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133129"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133130"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133131"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sp>
        <p:nvSpPr>
          <p:cNvPr id="133133" name="WordArt 13"/>
          <p:cNvSpPr>
            <a:spLocks noChangeArrowheads="1" noChangeShapeType="1" noTextEdit="1"/>
          </p:cNvSpPr>
          <p:nvPr/>
        </p:nvSpPr>
        <p:spPr bwMode="auto">
          <a:xfrm>
            <a:off x="1331913" y="692150"/>
            <a:ext cx="6624637" cy="719138"/>
          </a:xfrm>
          <a:prstGeom prst="rect">
            <a:avLst/>
          </a:prstGeom>
        </p:spPr>
        <p:txBody>
          <a:bodyPr wrap="none" fromWordArt="1">
            <a:prstTxWarp prst="textPlain">
              <a:avLst>
                <a:gd name="adj" fmla="val 50000"/>
              </a:avLst>
            </a:prstTxWarp>
          </a:bodyPr>
          <a:lstStyle/>
          <a:p>
            <a:pPr algn="ctr"/>
            <a:r>
              <a:rPr lang="en-US" sz="3600" b="1" kern="10">
                <a:ln w="9525">
                  <a:solidFill>
                    <a:srgbClr val="660033"/>
                  </a:solidFill>
                  <a:round/>
                  <a:headEnd/>
                  <a:tailEnd/>
                </a:ln>
                <a:solidFill>
                  <a:srgbClr val="CC0000"/>
                </a:solidFill>
                <a:latin typeface="Monotype Corsiva"/>
              </a:rPr>
              <a:t>Valentine Traditions</a:t>
            </a:r>
            <a:endParaRPr lang="ru-RU" sz="3600" b="1" kern="10">
              <a:ln w="9525">
                <a:solidFill>
                  <a:srgbClr val="660033"/>
                </a:solidFill>
                <a:round/>
                <a:headEnd/>
                <a:tailEnd/>
              </a:ln>
              <a:solidFill>
                <a:srgbClr val="CC0000"/>
              </a:solidFill>
              <a:latin typeface="Monotype Corsiva"/>
            </a:endParaRPr>
          </a:p>
        </p:txBody>
      </p:sp>
      <p:sp>
        <p:nvSpPr>
          <p:cNvPr id="133137" name="Rectangle 17"/>
          <p:cNvSpPr>
            <a:spLocks noChangeArrowheads="1"/>
          </p:cNvSpPr>
          <p:nvPr/>
        </p:nvSpPr>
        <p:spPr bwMode="auto">
          <a:xfrm>
            <a:off x="611188" y="1557338"/>
            <a:ext cx="7772400" cy="4392612"/>
          </a:xfrm>
          <a:prstGeom prst="rect">
            <a:avLst/>
          </a:prstGeom>
          <a:noFill/>
          <a:ln w="9525">
            <a:noFill/>
            <a:miter lim="800000"/>
            <a:headEnd/>
            <a:tailEnd/>
          </a:ln>
          <a:effectLst/>
        </p:spPr>
        <p:txBody>
          <a:bodyPr/>
          <a:lstStyle/>
          <a:p>
            <a:pPr marL="342900" indent="-342900">
              <a:spcBef>
                <a:spcPct val="20000"/>
              </a:spcBef>
              <a:buFontTx/>
              <a:buChar char="•"/>
            </a:pPr>
            <a:r>
              <a:rPr lang="en-US" sz="1800" b="1">
                <a:solidFill>
                  <a:srgbClr val="0000FF"/>
                </a:solidFill>
                <a:latin typeface="Arial" charset="0"/>
              </a:rPr>
              <a:t>Hundreds of years ago in England, many children dressed up as adults on Valentine's Day. They went singing from home to home. One verse they sang was: </a:t>
            </a:r>
          </a:p>
          <a:p>
            <a:pPr marL="342900" indent="-342900">
              <a:spcBef>
                <a:spcPct val="20000"/>
              </a:spcBef>
            </a:pPr>
            <a:r>
              <a:rPr lang="en-US" sz="1800" b="1">
                <a:latin typeface="Arial" charset="0"/>
              </a:rPr>
              <a:t>		</a:t>
            </a:r>
            <a:r>
              <a:rPr lang="en-US" sz="1800" b="1">
                <a:solidFill>
                  <a:srgbClr val="0000FF"/>
                </a:solidFill>
                <a:latin typeface="Arial" charset="0"/>
              </a:rPr>
              <a:t>Good morning to you, valentine;</a:t>
            </a:r>
            <a:br>
              <a:rPr lang="en-US" sz="1800" b="1">
                <a:solidFill>
                  <a:srgbClr val="0000FF"/>
                </a:solidFill>
                <a:latin typeface="Arial" charset="0"/>
              </a:rPr>
            </a:br>
            <a:r>
              <a:rPr lang="en-US" sz="1800" b="1">
                <a:solidFill>
                  <a:srgbClr val="0000FF"/>
                </a:solidFill>
                <a:latin typeface="Arial" charset="0"/>
              </a:rPr>
              <a:t>	Curl your locks as I do mine -</a:t>
            </a:r>
            <a:br>
              <a:rPr lang="en-US" sz="1800" b="1">
                <a:solidFill>
                  <a:srgbClr val="0000FF"/>
                </a:solidFill>
                <a:latin typeface="Arial" charset="0"/>
              </a:rPr>
            </a:br>
            <a:r>
              <a:rPr lang="en-US" sz="1800" b="1">
                <a:solidFill>
                  <a:srgbClr val="0000FF"/>
                </a:solidFill>
                <a:latin typeface="Arial" charset="0"/>
              </a:rPr>
              <a:t>	Two before and three behind.</a:t>
            </a:r>
            <a:br>
              <a:rPr lang="en-US" sz="1800" b="1">
                <a:solidFill>
                  <a:srgbClr val="0000FF"/>
                </a:solidFill>
                <a:latin typeface="Arial" charset="0"/>
              </a:rPr>
            </a:br>
            <a:r>
              <a:rPr lang="en-US" sz="1800" b="1">
                <a:solidFill>
                  <a:srgbClr val="0000FF"/>
                </a:solidFill>
                <a:latin typeface="Arial" charset="0"/>
              </a:rPr>
              <a:t>	Good morning to you, valentine. </a:t>
            </a:r>
          </a:p>
          <a:p>
            <a:pPr marL="342900" indent="-342900">
              <a:spcBef>
                <a:spcPct val="20000"/>
              </a:spcBef>
              <a:buFontTx/>
              <a:buChar char="•"/>
            </a:pPr>
            <a:r>
              <a:rPr lang="en-US" sz="1800" b="1">
                <a:solidFill>
                  <a:srgbClr val="008000"/>
                </a:solidFill>
                <a:latin typeface="Arial" charset="0"/>
              </a:rPr>
              <a:t>In Wales wooden love spoons were carved and given as gifts on February 14th. Hearts, keys and keyholes were favourite decorations on the spoons. The decoration meant "You unlock my heart!" </a:t>
            </a:r>
          </a:p>
          <a:p>
            <a:pPr marL="342900" indent="-342900">
              <a:spcBef>
                <a:spcPct val="20000"/>
              </a:spcBef>
              <a:buFontTx/>
              <a:buChar char="•"/>
            </a:pPr>
            <a:r>
              <a:rPr lang="en-US" sz="1800" b="1">
                <a:solidFill>
                  <a:srgbClr val="0000FF"/>
                </a:solidFill>
                <a:latin typeface="Arial" charset="0"/>
              </a:rPr>
              <a:t>In the Middle Ages, young men and women drew names from a bowl to see who their valentines would be. They would wear these names on their sleeves for one week. To wear your heart on your sleeve now means that it is easy for other people to know how you are feeling.</a:t>
            </a:r>
            <a:r>
              <a:rPr lang="en-US" sz="1800">
                <a:solidFill>
                  <a:srgbClr val="0000FF"/>
                </a:solidFill>
                <a:latin typeface="Arial" charset="0"/>
              </a:rPr>
              <a:t> </a:t>
            </a:r>
            <a:endParaRPr lang="ru-RU" sz="1800">
              <a:solidFill>
                <a:srgbClr val="0000FF"/>
              </a:solidFill>
              <a:latin typeface="Arial" charset="0"/>
            </a:endParaRPr>
          </a:p>
        </p:txBody>
      </p:sp>
    </p:spTree>
  </p:cSld>
  <p:clrMapOvr>
    <a:masterClrMapping/>
  </p:clrMapOvr>
  <p:transition advTm="15116"/>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137218"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137219"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137220"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137221"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137222"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137223"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137224"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137225"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137226"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137227"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sp>
        <p:nvSpPr>
          <p:cNvPr id="137228" name="WordArt 12"/>
          <p:cNvSpPr>
            <a:spLocks noChangeArrowheads="1" noChangeShapeType="1" noTextEdit="1"/>
          </p:cNvSpPr>
          <p:nvPr/>
        </p:nvSpPr>
        <p:spPr bwMode="auto">
          <a:xfrm>
            <a:off x="1331913" y="692150"/>
            <a:ext cx="6624637" cy="719138"/>
          </a:xfrm>
          <a:prstGeom prst="rect">
            <a:avLst/>
          </a:prstGeom>
        </p:spPr>
        <p:txBody>
          <a:bodyPr wrap="none" fromWordArt="1">
            <a:prstTxWarp prst="textPlain">
              <a:avLst>
                <a:gd name="adj" fmla="val 50000"/>
              </a:avLst>
            </a:prstTxWarp>
          </a:bodyPr>
          <a:lstStyle/>
          <a:p>
            <a:pPr algn="ctr"/>
            <a:r>
              <a:rPr lang="en-US" sz="3600" b="1" kern="10">
                <a:ln w="9525">
                  <a:solidFill>
                    <a:srgbClr val="660033"/>
                  </a:solidFill>
                  <a:round/>
                  <a:headEnd/>
                  <a:tailEnd/>
                </a:ln>
                <a:solidFill>
                  <a:srgbClr val="CC0000"/>
                </a:solidFill>
                <a:latin typeface="Monotype Corsiva"/>
              </a:rPr>
              <a:t>Valentine Traditions</a:t>
            </a:r>
            <a:endParaRPr lang="ru-RU" sz="3600" b="1" kern="10">
              <a:ln w="9525">
                <a:solidFill>
                  <a:srgbClr val="660033"/>
                </a:solidFill>
                <a:round/>
                <a:headEnd/>
                <a:tailEnd/>
              </a:ln>
              <a:solidFill>
                <a:srgbClr val="CC0000"/>
              </a:solidFill>
              <a:latin typeface="Monotype Corsiva"/>
            </a:endParaRPr>
          </a:p>
        </p:txBody>
      </p:sp>
      <p:sp>
        <p:nvSpPr>
          <p:cNvPr id="137229" name="Rectangle 13"/>
          <p:cNvSpPr>
            <a:spLocks noChangeArrowheads="1"/>
          </p:cNvSpPr>
          <p:nvPr/>
        </p:nvSpPr>
        <p:spPr bwMode="auto">
          <a:xfrm>
            <a:off x="611188" y="1557338"/>
            <a:ext cx="7772400" cy="4392612"/>
          </a:xfrm>
          <a:prstGeom prst="rect">
            <a:avLst/>
          </a:prstGeom>
          <a:noFill/>
          <a:ln w="9525">
            <a:noFill/>
            <a:miter lim="800000"/>
            <a:headEnd/>
            <a:tailEnd/>
          </a:ln>
          <a:effectLst/>
        </p:spPr>
        <p:txBody>
          <a:bodyPr/>
          <a:lstStyle/>
          <a:p>
            <a:pPr marL="342900" indent="-342900">
              <a:spcBef>
                <a:spcPct val="20000"/>
              </a:spcBef>
              <a:buFontTx/>
              <a:buChar char="•"/>
            </a:pPr>
            <a:r>
              <a:rPr lang="en-US" sz="1600" b="1">
                <a:solidFill>
                  <a:srgbClr val="008000"/>
                </a:solidFill>
                <a:latin typeface="Arial" charset="0"/>
              </a:rPr>
              <a:t>In some countries, a young woman may receive a gift of clothing from a young man. If she keeps the gift, it means she will marry him. </a:t>
            </a:r>
          </a:p>
          <a:p>
            <a:pPr marL="342900" indent="-342900">
              <a:spcBef>
                <a:spcPct val="20000"/>
              </a:spcBef>
              <a:buFontTx/>
              <a:buChar char="•"/>
            </a:pPr>
            <a:r>
              <a:rPr lang="en-US" sz="1600" b="1">
                <a:solidFill>
                  <a:srgbClr val="0000FF"/>
                </a:solidFill>
                <a:latin typeface="Arial" charset="0"/>
              </a:rPr>
              <a:t>Some people used to believe that if a woman saw a robin flying overhead on Valentine's Day, it meant she would marry a sailor. If she saw a sparrow, she would marry a poor man and be very happy. If she saw a goldfinch, she would marry a millionaire. </a:t>
            </a:r>
          </a:p>
          <a:p>
            <a:pPr marL="342900" indent="-342900">
              <a:spcBef>
                <a:spcPct val="20000"/>
              </a:spcBef>
              <a:buFontTx/>
              <a:buChar char="•"/>
            </a:pPr>
            <a:r>
              <a:rPr lang="en-US" sz="1600" b="1">
                <a:solidFill>
                  <a:srgbClr val="008000"/>
                </a:solidFill>
                <a:latin typeface="Arial" charset="0"/>
              </a:rPr>
              <a:t>A love seat is a wide chair. It was first made to seat one woman and her wide dress. Later, the love seat or courting seat had two sections, often in an S-shape. In this way, a couple could sit together -- but not too closely!</a:t>
            </a:r>
            <a:r>
              <a:rPr lang="en-US" sz="1600" b="1">
                <a:latin typeface="Arial" charset="0"/>
              </a:rPr>
              <a:t> </a:t>
            </a:r>
          </a:p>
          <a:p>
            <a:pPr marL="342900" indent="-342900">
              <a:spcBef>
                <a:spcPct val="20000"/>
              </a:spcBef>
              <a:buFontTx/>
              <a:buChar char="•"/>
            </a:pPr>
            <a:r>
              <a:rPr lang="en-US" sz="1600" b="1">
                <a:solidFill>
                  <a:srgbClr val="0000FF"/>
                </a:solidFill>
                <a:latin typeface="Arial" charset="0"/>
              </a:rPr>
              <a:t>Think of five or six names of boys or girls you might marry. As you twist the stem of an apple, recite the names until the stem comes off. You will marry the person whose name you were saying when the stem fell off. </a:t>
            </a:r>
          </a:p>
          <a:p>
            <a:pPr marL="342900" indent="-342900">
              <a:spcBef>
                <a:spcPct val="20000"/>
              </a:spcBef>
              <a:buFontTx/>
              <a:buChar char="•"/>
            </a:pPr>
            <a:r>
              <a:rPr lang="en-US" sz="1600" b="1">
                <a:solidFill>
                  <a:srgbClr val="008000"/>
                </a:solidFill>
                <a:latin typeface="Arial" charset="0"/>
              </a:rPr>
              <a:t>Pick a dandelion that has gone to seed. Take a deep breath and blow the seeds into the wind. Count the seeds that remain on the stem. That is the number of children you will have. </a:t>
            </a:r>
          </a:p>
          <a:p>
            <a:pPr marL="342900" indent="-342900">
              <a:spcBef>
                <a:spcPct val="20000"/>
              </a:spcBef>
              <a:buFontTx/>
              <a:buChar char="•"/>
            </a:pPr>
            <a:r>
              <a:rPr lang="en-US" sz="1600" b="1">
                <a:solidFill>
                  <a:srgbClr val="0000FF"/>
                </a:solidFill>
                <a:latin typeface="Arial" charset="0"/>
              </a:rPr>
              <a:t>If you cut an apple in half and count how many seeds are inside, you will also know how many children you will have.</a:t>
            </a:r>
            <a:r>
              <a:rPr lang="en-US" sz="1600">
                <a:solidFill>
                  <a:srgbClr val="0000FF"/>
                </a:solidFill>
                <a:latin typeface="Arial" charset="0"/>
              </a:rPr>
              <a:t> </a:t>
            </a:r>
            <a:endParaRPr lang="ru-RU" sz="1600">
              <a:solidFill>
                <a:srgbClr val="0000FF"/>
              </a:solidFill>
              <a:latin typeface="Arial" charset="0"/>
            </a:endParaRPr>
          </a:p>
        </p:txBody>
      </p:sp>
    </p:spTree>
  </p:cSld>
  <p:clrMapOvr>
    <a:masterClrMapping/>
  </p:clrMapOvr>
  <p:transition advTm="15241"/>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54274"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54275"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54276"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54277"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54278"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54279"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54280"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54281"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54282"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54283"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pic>
        <p:nvPicPr>
          <p:cNvPr id="54287" name="Picture 15" descr="IMG_1013b"/>
          <p:cNvPicPr>
            <a:picLocks noChangeAspect="1" noChangeArrowheads="1"/>
          </p:cNvPicPr>
          <p:nvPr/>
        </p:nvPicPr>
        <p:blipFill>
          <a:blip r:embed="rId5" cstate="print"/>
          <a:srcRect/>
          <a:stretch>
            <a:fillRect/>
          </a:stretch>
        </p:blipFill>
        <p:spPr bwMode="auto">
          <a:xfrm>
            <a:off x="2700338" y="908050"/>
            <a:ext cx="3965575" cy="3598863"/>
          </a:xfrm>
          <a:prstGeom prst="rect">
            <a:avLst/>
          </a:prstGeom>
          <a:noFill/>
          <a:ln w="9525">
            <a:solidFill>
              <a:srgbClr val="660033"/>
            </a:solidFill>
            <a:miter lim="800000"/>
            <a:headEnd/>
            <a:tailEnd/>
          </a:ln>
        </p:spPr>
      </p:pic>
      <p:sp>
        <p:nvSpPr>
          <p:cNvPr id="54288" name="Rectangle 16"/>
          <p:cNvSpPr>
            <a:spLocks noChangeArrowheads="1"/>
          </p:cNvSpPr>
          <p:nvPr/>
        </p:nvSpPr>
        <p:spPr bwMode="auto">
          <a:xfrm>
            <a:off x="1258888" y="4951413"/>
            <a:ext cx="6324600" cy="946150"/>
          </a:xfrm>
          <a:prstGeom prst="rect">
            <a:avLst/>
          </a:prstGeom>
          <a:noFill/>
          <a:ln w="9525">
            <a:noFill/>
            <a:miter lim="800000"/>
            <a:headEnd/>
            <a:tailEnd/>
          </a:ln>
          <a:effectLst/>
        </p:spPr>
        <p:txBody>
          <a:bodyPr anchor="ctr">
            <a:spAutoFit/>
          </a:bodyPr>
          <a:lstStyle/>
          <a:p>
            <a:pPr algn="ctr"/>
            <a:r>
              <a:rPr lang="en-US" sz="2800" b="1">
                <a:solidFill>
                  <a:srgbClr val="990000"/>
                </a:solidFill>
                <a:latin typeface="Monotype Corsiva" pitchFamily="66" charset="0"/>
              </a:rPr>
              <a:t>Another tradition of St. Valentine’s Day is making special cakes. </a:t>
            </a:r>
          </a:p>
        </p:txBody>
      </p:sp>
    </p:spTree>
  </p:cSld>
  <p:clrMapOvr>
    <a:masterClrMapping/>
  </p:clrMapOvr>
  <p:transition advTm="15194"/>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73733" name="Picture 5" descr="1-Valentines_day"/>
          <p:cNvPicPr>
            <a:picLocks noGrp="1" noChangeAspect="1" noChangeArrowheads="1"/>
          </p:cNvPicPr>
          <p:nvPr>
            <p:ph/>
          </p:nvPr>
        </p:nvPicPr>
        <p:blipFill>
          <a:blip r:embed="rId3" cstate="print"/>
          <a:srcRect/>
          <a:stretch>
            <a:fillRect/>
          </a:stretch>
        </p:blipFill>
        <p:spPr>
          <a:xfrm>
            <a:off x="4932363" y="1412875"/>
            <a:ext cx="3810000" cy="2895600"/>
          </a:xfrm>
          <a:noFill/>
          <a:ln>
            <a:solidFill>
              <a:srgbClr val="660033"/>
            </a:solidFill>
          </a:ln>
        </p:spPr>
      </p:pic>
      <p:sp>
        <p:nvSpPr>
          <p:cNvPr id="73735" name="WordArt 7"/>
          <p:cNvSpPr>
            <a:spLocks noChangeArrowheads="1" noChangeShapeType="1" noTextEdit="1"/>
          </p:cNvSpPr>
          <p:nvPr/>
        </p:nvSpPr>
        <p:spPr bwMode="auto">
          <a:xfrm>
            <a:off x="684213" y="620713"/>
            <a:ext cx="7920037" cy="647700"/>
          </a:xfrm>
          <a:prstGeom prst="rect">
            <a:avLst/>
          </a:prstGeom>
        </p:spPr>
        <p:txBody>
          <a:bodyPr spcFirstLastPara="1" wrap="none" fromWordArt="1">
            <a:prstTxWarp prst="textArchUp">
              <a:avLst>
                <a:gd name="adj" fmla="val 10800000"/>
              </a:avLst>
            </a:prstTxWarp>
          </a:bodyPr>
          <a:lstStyle/>
          <a:p>
            <a:pPr algn="ctr"/>
            <a:r>
              <a:rPr lang="en-US" sz="3600" b="1" kern="10">
                <a:ln w="9525">
                  <a:solidFill>
                    <a:srgbClr val="660033"/>
                  </a:solidFill>
                  <a:round/>
                  <a:headEnd/>
                  <a:tailEnd/>
                </a:ln>
                <a:solidFill>
                  <a:srgbClr val="CC0000"/>
                </a:solidFill>
                <a:latin typeface="Monotype Corsiva"/>
              </a:rPr>
              <a:t>Sweetheart Cookies</a:t>
            </a:r>
            <a:endParaRPr lang="ru-RU" sz="3600" b="1" kern="10">
              <a:ln w="9525">
                <a:solidFill>
                  <a:srgbClr val="660033"/>
                </a:solidFill>
                <a:round/>
                <a:headEnd/>
                <a:tailEnd/>
              </a:ln>
              <a:solidFill>
                <a:srgbClr val="CC0000"/>
              </a:solidFill>
              <a:latin typeface="Monotype Corsiva"/>
            </a:endParaRPr>
          </a:p>
        </p:txBody>
      </p:sp>
      <p:sp>
        <p:nvSpPr>
          <p:cNvPr id="73736" name="Rectangle 8"/>
          <p:cNvSpPr>
            <a:spLocks noChangeArrowheads="1"/>
          </p:cNvSpPr>
          <p:nvPr/>
        </p:nvSpPr>
        <p:spPr bwMode="auto">
          <a:xfrm>
            <a:off x="179388" y="1268413"/>
            <a:ext cx="4464050" cy="3022600"/>
          </a:xfrm>
          <a:prstGeom prst="rect">
            <a:avLst/>
          </a:prstGeom>
          <a:noFill/>
          <a:ln w="9525" algn="ctr">
            <a:noFill/>
            <a:miter lim="800000"/>
            <a:headEnd/>
            <a:tailEnd/>
          </a:ln>
          <a:effectLst/>
        </p:spPr>
        <p:txBody>
          <a:bodyPr anchor="ctr">
            <a:spAutoFit/>
          </a:bodyPr>
          <a:lstStyle/>
          <a:p>
            <a:pPr algn="ctr"/>
            <a:r>
              <a:rPr lang="en-US" b="1">
                <a:solidFill>
                  <a:srgbClr val="0000FF"/>
                </a:solidFill>
                <a:latin typeface="Monotype Corsiva" pitchFamily="66" charset="0"/>
              </a:rPr>
              <a:t>Make these yummy treats </a:t>
            </a:r>
          </a:p>
          <a:p>
            <a:pPr algn="ctr"/>
            <a:r>
              <a:rPr lang="en-US" b="1">
                <a:solidFill>
                  <a:srgbClr val="0000FF"/>
                </a:solidFill>
                <a:latin typeface="Monotype Corsiva" pitchFamily="66" charset="0"/>
              </a:rPr>
              <a:t>for your Valentine.</a:t>
            </a:r>
          </a:p>
          <a:p>
            <a:pPr algn="ctr"/>
            <a:r>
              <a:rPr lang="en-US" sz="1600" b="1" i="1">
                <a:solidFill>
                  <a:srgbClr val="008000"/>
                </a:solidFill>
                <a:latin typeface="Arial" charset="0"/>
              </a:rPr>
              <a:t>You'll need:</a:t>
            </a:r>
          </a:p>
          <a:p>
            <a:pPr algn="ctr"/>
            <a:r>
              <a:rPr lang="en-US" sz="1600" b="1">
                <a:solidFill>
                  <a:srgbClr val="800000"/>
                </a:solidFill>
                <a:latin typeface="Arial" charset="0"/>
              </a:rPr>
              <a:t>1/3 cup of butter </a:t>
            </a:r>
          </a:p>
          <a:p>
            <a:pPr algn="ctr"/>
            <a:r>
              <a:rPr lang="en-US" sz="1600" b="1">
                <a:solidFill>
                  <a:srgbClr val="800000"/>
                </a:solidFill>
                <a:latin typeface="Arial" charset="0"/>
              </a:rPr>
              <a:t>1 cup of honey </a:t>
            </a:r>
          </a:p>
          <a:p>
            <a:pPr algn="ctr"/>
            <a:r>
              <a:rPr lang="en-US" sz="1600" b="1">
                <a:solidFill>
                  <a:srgbClr val="800000"/>
                </a:solidFill>
                <a:latin typeface="Arial" charset="0"/>
              </a:rPr>
              <a:t>2.3 cup of oats</a:t>
            </a:r>
          </a:p>
          <a:p>
            <a:pPr algn="ctr"/>
            <a:r>
              <a:rPr lang="en-US" sz="1600" b="1">
                <a:solidFill>
                  <a:srgbClr val="800000"/>
                </a:solidFill>
                <a:latin typeface="Arial" charset="0"/>
              </a:rPr>
              <a:t>1/3 cup of nonfat dry milk </a:t>
            </a:r>
          </a:p>
          <a:p>
            <a:pPr algn="ctr"/>
            <a:r>
              <a:rPr lang="en-US" sz="1600" b="1">
                <a:solidFill>
                  <a:srgbClr val="800000"/>
                </a:solidFill>
                <a:latin typeface="Arial" charset="0"/>
              </a:rPr>
              <a:t>4 teaspoons of water </a:t>
            </a:r>
          </a:p>
          <a:p>
            <a:pPr algn="ctr"/>
            <a:r>
              <a:rPr lang="en-US" sz="1600" b="1">
                <a:solidFill>
                  <a:srgbClr val="800000"/>
                </a:solidFill>
                <a:latin typeface="Arial" charset="0"/>
              </a:rPr>
              <a:t>1 cup of flour</a:t>
            </a:r>
          </a:p>
          <a:p>
            <a:pPr algn="ctr"/>
            <a:r>
              <a:rPr lang="en-US" sz="1600" b="1">
                <a:solidFill>
                  <a:srgbClr val="800000"/>
                </a:solidFill>
                <a:latin typeface="Arial" charset="0"/>
              </a:rPr>
              <a:t>1 teaspoon of baking powder</a:t>
            </a:r>
          </a:p>
          <a:p>
            <a:pPr algn="ctr"/>
            <a:r>
              <a:rPr lang="en-US" sz="1600" b="1">
                <a:solidFill>
                  <a:srgbClr val="800000"/>
                </a:solidFill>
                <a:latin typeface="Arial" charset="0"/>
              </a:rPr>
              <a:t>1 teaspoon of salt</a:t>
            </a:r>
          </a:p>
        </p:txBody>
      </p:sp>
      <p:sp>
        <p:nvSpPr>
          <p:cNvPr id="73737" name="Rectangle 9"/>
          <p:cNvSpPr>
            <a:spLocks noChangeArrowheads="1"/>
          </p:cNvSpPr>
          <p:nvPr/>
        </p:nvSpPr>
        <p:spPr bwMode="auto">
          <a:xfrm>
            <a:off x="179388" y="4437063"/>
            <a:ext cx="8370887" cy="1558925"/>
          </a:xfrm>
          <a:prstGeom prst="rect">
            <a:avLst/>
          </a:prstGeom>
          <a:noFill/>
          <a:ln w="9525" algn="ctr">
            <a:noFill/>
            <a:miter lim="800000"/>
            <a:headEnd/>
            <a:tailEnd/>
          </a:ln>
          <a:effectLst/>
        </p:spPr>
        <p:txBody>
          <a:bodyPr wrap="none" anchor="ctr">
            <a:spAutoFit/>
          </a:bodyPr>
          <a:lstStyle/>
          <a:p>
            <a:r>
              <a:rPr lang="en-US" sz="1600" b="1" i="1">
                <a:solidFill>
                  <a:srgbClr val="800000"/>
                </a:solidFill>
                <a:latin typeface="Arial" charset="0"/>
              </a:rPr>
              <a:t>1. Mix together the butter and honey.</a:t>
            </a:r>
          </a:p>
          <a:p>
            <a:r>
              <a:rPr lang="en-US" sz="1600" b="1" i="1">
                <a:solidFill>
                  <a:srgbClr val="800000"/>
                </a:solidFill>
                <a:latin typeface="Arial" charset="0"/>
              </a:rPr>
              <a:t>2. Add the oats, dry milk, and water. Mix well.</a:t>
            </a:r>
          </a:p>
          <a:p>
            <a:r>
              <a:rPr lang="en-US" sz="1600" b="1" i="1">
                <a:solidFill>
                  <a:srgbClr val="800000"/>
                </a:solidFill>
                <a:latin typeface="Arial" charset="0"/>
              </a:rPr>
              <a:t>3. Add the flour, baking powder, and salt. Mix well. The dough should be soft.</a:t>
            </a:r>
          </a:p>
          <a:p>
            <a:r>
              <a:rPr lang="en-US" sz="1600" b="1" i="1">
                <a:solidFill>
                  <a:srgbClr val="800000"/>
                </a:solidFill>
                <a:latin typeface="Arial" charset="0"/>
              </a:rPr>
              <a:t>4. Use a rolling pin to roll out the dough. It should be 1/5 - inch thick.</a:t>
            </a:r>
          </a:p>
          <a:p>
            <a:r>
              <a:rPr lang="en-US" sz="1600" b="1" i="1">
                <a:solidFill>
                  <a:srgbClr val="800000"/>
                </a:solidFill>
                <a:latin typeface="Arial" charset="0"/>
              </a:rPr>
              <a:t>5. Use a heart-shaped cookie cutter or cut out the cook­ies in heart shapes.</a:t>
            </a:r>
          </a:p>
          <a:p>
            <a:r>
              <a:rPr lang="en-US" sz="1600" b="1" i="1">
                <a:solidFill>
                  <a:srgbClr val="800000"/>
                </a:solidFill>
                <a:latin typeface="Arial" charset="0"/>
              </a:rPr>
              <a:t>6. Bake the cookies for 10-15 minutes in 325° oven.</a:t>
            </a:r>
          </a:p>
        </p:txBody>
      </p:sp>
    </p:spTree>
  </p:cSld>
  <p:clrMapOvr>
    <a:masterClrMapping/>
  </p:clrMapOvr>
  <p:transition advTm="15288"/>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3026" name="Picture 18" descr="0026"/>
          <p:cNvPicPr>
            <a:picLocks noChangeAspect="1" noChangeArrowheads="1"/>
          </p:cNvPicPr>
          <p:nvPr/>
        </p:nvPicPr>
        <p:blipFill>
          <a:blip r:embed="rId3" cstate="print"/>
          <a:srcRect/>
          <a:stretch>
            <a:fillRect/>
          </a:stretch>
        </p:blipFill>
        <p:spPr bwMode="auto">
          <a:xfrm>
            <a:off x="5292725" y="1052513"/>
            <a:ext cx="2857500" cy="2857500"/>
          </a:xfrm>
          <a:prstGeom prst="rect">
            <a:avLst/>
          </a:prstGeom>
          <a:noFill/>
          <a:ln w="9525">
            <a:solidFill>
              <a:srgbClr val="660033"/>
            </a:solidFill>
            <a:miter lim="800000"/>
            <a:headEnd/>
            <a:tailEnd/>
          </a:ln>
        </p:spPr>
      </p:pic>
      <p:pic>
        <p:nvPicPr>
          <p:cNvPr id="43075" name="Picture 67" descr="48px-Emblem-favorites"/>
          <p:cNvPicPr>
            <a:picLocks noChangeAspect="1" noChangeArrowheads="1"/>
          </p:cNvPicPr>
          <p:nvPr/>
        </p:nvPicPr>
        <p:blipFill>
          <a:blip r:embed="rId4" cstate="print"/>
          <a:srcRect/>
          <a:stretch>
            <a:fillRect/>
          </a:stretch>
        </p:blipFill>
        <p:spPr bwMode="auto">
          <a:xfrm>
            <a:off x="2339975" y="4076700"/>
            <a:ext cx="457200" cy="457200"/>
          </a:xfrm>
          <a:prstGeom prst="rect">
            <a:avLst/>
          </a:prstGeom>
          <a:noFill/>
        </p:spPr>
      </p:pic>
      <p:pic>
        <p:nvPicPr>
          <p:cNvPr id="43073" name="Picture 65" descr="48px-Emblem-favorites"/>
          <p:cNvPicPr>
            <a:picLocks noChangeAspect="1" noChangeArrowheads="1"/>
          </p:cNvPicPr>
          <p:nvPr/>
        </p:nvPicPr>
        <p:blipFill>
          <a:blip r:embed="rId4" cstate="print"/>
          <a:srcRect/>
          <a:stretch>
            <a:fillRect/>
          </a:stretch>
        </p:blipFill>
        <p:spPr bwMode="auto">
          <a:xfrm>
            <a:off x="2700338" y="4076700"/>
            <a:ext cx="431800" cy="431800"/>
          </a:xfrm>
          <a:prstGeom prst="rect">
            <a:avLst/>
          </a:prstGeom>
          <a:noFill/>
        </p:spPr>
      </p:pic>
      <p:pic>
        <p:nvPicPr>
          <p:cNvPr id="43070" name="Picture 62" descr="48px-Emblem-favorites"/>
          <p:cNvPicPr>
            <a:picLocks noChangeAspect="1" noChangeArrowheads="1"/>
          </p:cNvPicPr>
          <p:nvPr/>
        </p:nvPicPr>
        <p:blipFill>
          <a:blip r:embed="rId4" cstate="print"/>
          <a:srcRect/>
          <a:stretch>
            <a:fillRect/>
          </a:stretch>
        </p:blipFill>
        <p:spPr bwMode="auto">
          <a:xfrm>
            <a:off x="2124075" y="3933825"/>
            <a:ext cx="457200" cy="457200"/>
          </a:xfrm>
          <a:prstGeom prst="rect">
            <a:avLst/>
          </a:prstGeom>
          <a:noFill/>
        </p:spPr>
      </p:pic>
      <p:pic>
        <p:nvPicPr>
          <p:cNvPr id="43074" name="Picture 66" descr="48px-Emblem-favorites"/>
          <p:cNvPicPr>
            <a:picLocks noChangeAspect="1" noChangeArrowheads="1"/>
          </p:cNvPicPr>
          <p:nvPr/>
        </p:nvPicPr>
        <p:blipFill>
          <a:blip r:embed="rId4" cstate="print"/>
          <a:srcRect/>
          <a:stretch>
            <a:fillRect/>
          </a:stretch>
        </p:blipFill>
        <p:spPr bwMode="auto">
          <a:xfrm>
            <a:off x="2916238" y="3933825"/>
            <a:ext cx="457200" cy="457200"/>
          </a:xfrm>
          <a:prstGeom prst="rect">
            <a:avLst/>
          </a:prstGeom>
          <a:noFill/>
        </p:spPr>
      </p:pic>
      <p:pic>
        <p:nvPicPr>
          <p:cNvPr id="43010" name="Picture 2" descr="9h_rd3"/>
          <p:cNvPicPr>
            <a:picLocks noGrp="1" noChangeAspect="1" noChangeArrowheads="1" noCrop="1"/>
          </p:cNvPicPr>
          <p:nvPr>
            <p:ph sz="quarter" idx="1"/>
          </p:nvPr>
        </p:nvPicPr>
        <p:blipFill>
          <a:blip r:embed="rId5" cstate="print"/>
          <a:srcRect/>
          <a:stretch>
            <a:fillRect/>
          </a:stretch>
        </p:blipFill>
        <p:spPr>
          <a:xfrm>
            <a:off x="468313" y="404813"/>
            <a:ext cx="2832100" cy="161925"/>
          </a:xfrm>
          <a:noFill/>
          <a:ln/>
        </p:spPr>
      </p:pic>
      <p:pic>
        <p:nvPicPr>
          <p:cNvPr id="43011" name="Picture 3" descr="9h_rd3"/>
          <p:cNvPicPr>
            <a:picLocks noGrp="1" noChangeAspect="1" noChangeArrowheads="1" noCrop="1"/>
          </p:cNvPicPr>
          <p:nvPr>
            <p:ph sz="quarter" idx="2"/>
          </p:nvPr>
        </p:nvPicPr>
        <p:blipFill>
          <a:blip r:embed="rId5" cstate="print"/>
          <a:srcRect/>
          <a:stretch>
            <a:fillRect/>
          </a:stretch>
        </p:blipFill>
        <p:spPr>
          <a:xfrm>
            <a:off x="3203575" y="404813"/>
            <a:ext cx="2832100" cy="161925"/>
          </a:xfrm>
          <a:noFill/>
          <a:ln/>
        </p:spPr>
      </p:pic>
      <p:pic>
        <p:nvPicPr>
          <p:cNvPr id="43012" name="Picture 4" descr="9h_rd3"/>
          <p:cNvPicPr>
            <a:picLocks noGrp="1" noChangeAspect="1" noChangeArrowheads="1" noCrop="1"/>
          </p:cNvPicPr>
          <p:nvPr>
            <p:ph sz="quarter" idx="4"/>
          </p:nvPr>
        </p:nvPicPr>
        <p:blipFill>
          <a:blip r:embed="rId5" cstate="print"/>
          <a:srcRect/>
          <a:stretch>
            <a:fillRect/>
          </a:stretch>
        </p:blipFill>
        <p:spPr>
          <a:xfrm>
            <a:off x="5940425" y="404813"/>
            <a:ext cx="2843213" cy="161925"/>
          </a:xfrm>
          <a:noFill/>
          <a:ln/>
        </p:spPr>
      </p:pic>
      <p:pic>
        <p:nvPicPr>
          <p:cNvPr id="43013" name="Picture 5" descr="h_sdrd2"/>
          <p:cNvPicPr>
            <a:picLocks noChangeAspect="1" noChangeArrowheads="1" noCrop="1"/>
          </p:cNvPicPr>
          <p:nvPr/>
        </p:nvPicPr>
        <p:blipFill>
          <a:blip r:embed="rId6" cstate="print"/>
          <a:srcRect/>
          <a:stretch>
            <a:fillRect/>
          </a:stretch>
        </p:blipFill>
        <p:spPr bwMode="auto">
          <a:xfrm>
            <a:off x="8748713" y="404813"/>
            <a:ext cx="193675" cy="3059112"/>
          </a:xfrm>
          <a:prstGeom prst="rect">
            <a:avLst/>
          </a:prstGeom>
          <a:noFill/>
        </p:spPr>
      </p:pic>
      <p:pic>
        <p:nvPicPr>
          <p:cNvPr id="43014" name="Picture 6" descr="h_sdrd2"/>
          <p:cNvPicPr>
            <a:picLocks noGrp="1" noChangeAspect="1" noChangeArrowheads="1" noCrop="1"/>
          </p:cNvPicPr>
          <p:nvPr>
            <p:ph sz="quarter" idx="3"/>
          </p:nvPr>
        </p:nvPicPr>
        <p:blipFill>
          <a:blip r:embed="rId6" cstate="print"/>
          <a:srcRect/>
          <a:stretch>
            <a:fillRect/>
          </a:stretch>
        </p:blipFill>
        <p:spPr>
          <a:xfrm>
            <a:off x="8748713" y="3429000"/>
            <a:ext cx="193675" cy="3059113"/>
          </a:xfrm>
          <a:noFill/>
          <a:ln/>
        </p:spPr>
      </p:pic>
      <p:pic>
        <p:nvPicPr>
          <p:cNvPr id="43015" name="Picture 7" descr="h_sdrd2"/>
          <p:cNvPicPr>
            <a:picLocks noChangeAspect="1" noChangeArrowheads="1" noCrop="1"/>
          </p:cNvPicPr>
          <p:nvPr/>
        </p:nvPicPr>
        <p:blipFill>
          <a:blip r:embed="rId6" cstate="print"/>
          <a:srcRect/>
          <a:stretch>
            <a:fillRect/>
          </a:stretch>
        </p:blipFill>
        <p:spPr bwMode="auto">
          <a:xfrm>
            <a:off x="250825" y="404813"/>
            <a:ext cx="193675" cy="3059112"/>
          </a:xfrm>
          <a:prstGeom prst="rect">
            <a:avLst/>
          </a:prstGeom>
          <a:noFill/>
        </p:spPr>
      </p:pic>
      <p:pic>
        <p:nvPicPr>
          <p:cNvPr id="43016" name="Picture 8" descr="h_sdrd2"/>
          <p:cNvPicPr>
            <a:picLocks noChangeAspect="1" noChangeArrowheads="1" noCrop="1"/>
          </p:cNvPicPr>
          <p:nvPr/>
        </p:nvPicPr>
        <p:blipFill>
          <a:blip r:embed="rId6" cstate="print"/>
          <a:srcRect/>
          <a:stretch>
            <a:fillRect/>
          </a:stretch>
        </p:blipFill>
        <p:spPr bwMode="auto">
          <a:xfrm>
            <a:off x="250825" y="3429000"/>
            <a:ext cx="193675" cy="3059113"/>
          </a:xfrm>
          <a:prstGeom prst="rect">
            <a:avLst/>
          </a:prstGeom>
          <a:noFill/>
        </p:spPr>
      </p:pic>
      <p:pic>
        <p:nvPicPr>
          <p:cNvPr id="43017" name="Picture 9" descr="9h_rd3"/>
          <p:cNvPicPr>
            <a:picLocks noChangeAspect="1" noChangeArrowheads="1" noCrop="1"/>
          </p:cNvPicPr>
          <p:nvPr/>
        </p:nvPicPr>
        <p:blipFill>
          <a:blip r:embed="rId5" cstate="print"/>
          <a:srcRect/>
          <a:stretch>
            <a:fillRect/>
          </a:stretch>
        </p:blipFill>
        <p:spPr bwMode="auto">
          <a:xfrm>
            <a:off x="6011863" y="6453188"/>
            <a:ext cx="2832100" cy="161925"/>
          </a:xfrm>
          <a:prstGeom prst="rect">
            <a:avLst/>
          </a:prstGeom>
          <a:noFill/>
          <a:ln w="9525">
            <a:noFill/>
            <a:miter lim="800000"/>
            <a:headEnd/>
            <a:tailEnd/>
          </a:ln>
        </p:spPr>
      </p:pic>
      <p:pic>
        <p:nvPicPr>
          <p:cNvPr id="43018" name="Picture 10" descr="9h_rd3"/>
          <p:cNvPicPr>
            <a:picLocks noChangeAspect="1" noChangeArrowheads="1" noCrop="1"/>
          </p:cNvPicPr>
          <p:nvPr/>
        </p:nvPicPr>
        <p:blipFill>
          <a:blip r:embed="rId5" cstate="print"/>
          <a:srcRect/>
          <a:stretch>
            <a:fillRect/>
          </a:stretch>
        </p:blipFill>
        <p:spPr bwMode="auto">
          <a:xfrm>
            <a:off x="3203575" y="6453188"/>
            <a:ext cx="2832100" cy="161925"/>
          </a:xfrm>
          <a:prstGeom prst="rect">
            <a:avLst/>
          </a:prstGeom>
          <a:noFill/>
          <a:ln w="9525">
            <a:noFill/>
            <a:miter lim="800000"/>
            <a:headEnd/>
            <a:tailEnd/>
          </a:ln>
        </p:spPr>
      </p:pic>
      <p:pic>
        <p:nvPicPr>
          <p:cNvPr id="43019" name="Picture 11" descr="9h_rd3"/>
          <p:cNvPicPr>
            <a:picLocks noChangeAspect="1" noChangeArrowheads="1" noCrop="1"/>
          </p:cNvPicPr>
          <p:nvPr/>
        </p:nvPicPr>
        <p:blipFill>
          <a:blip r:embed="rId5" cstate="print"/>
          <a:srcRect/>
          <a:stretch>
            <a:fillRect/>
          </a:stretch>
        </p:blipFill>
        <p:spPr bwMode="auto">
          <a:xfrm>
            <a:off x="395288" y="6453188"/>
            <a:ext cx="2832100" cy="161925"/>
          </a:xfrm>
          <a:prstGeom prst="rect">
            <a:avLst/>
          </a:prstGeom>
          <a:noFill/>
          <a:ln w="9525">
            <a:noFill/>
            <a:miter lim="800000"/>
            <a:headEnd/>
            <a:tailEnd/>
          </a:ln>
        </p:spPr>
      </p:pic>
      <p:sp>
        <p:nvSpPr>
          <p:cNvPr id="43021" name="Rectangle 13"/>
          <p:cNvSpPr>
            <a:spLocks noChangeArrowheads="1"/>
          </p:cNvSpPr>
          <p:nvPr/>
        </p:nvSpPr>
        <p:spPr bwMode="auto">
          <a:xfrm>
            <a:off x="611188" y="4508500"/>
            <a:ext cx="8064500" cy="1800225"/>
          </a:xfrm>
          <a:prstGeom prst="rect">
            <a:avLst/>
          </a:prstGeom>
          <a:noFill/>
          <a:ln w="9525">
            <a:noFill/>
            <a:miter lim="800000"/>
            <a:headEnd/>
            <a:tailEnd/>
          </a:ln>
          <a:effectLst/>
        </p:spPr>
        <p:txBody>
          <a:bodyPr anchor="ctr">
            <a:spAutoFit/>
          </a:bodyPr>
          <a:lstStyle/>
          <a:p>
            <a:pPr algn="ctr"/>
            <a:r>
              <a:rPr lang="en-US" sz="2800" b="1">
                <a:solidFill>
                  <a:srgbClr val="800000"/>
                </a:solidFill>
                <a:latin typeface="Monotype Corsiva" pitchFamily="66" charset="0"/>
              </a:rPr>
              <a:t>A long time ago, people believed that all the emotions were found in the heart. In later years, they thought only the emotion of love was connected with the heart. The heart is still a symbol of love, and it is also a symbol of Valentine’s Day. </a:t>
            </a:r>
          </a:p>
        </p:txBody>
      </p:sp>
      <p:pic>
        <p:nvPicPr>
          <p:cNvPr id="43022" name="Picture 14" descr="48px-Emblem-favorites"/>
          <p:cNvPicPr>
            <a:picLocks noChangeAspect="1" noChangeArrowheads="1"/>
          </p:cNvPicPr>
          <p:nvPr/>
        </p:nvPicPr>
        <p:blipFill>
          <a:blip r:embed="rId4" cstate="print"/>
          <a:srcRect/>
          <a:stretch>
            <a:fillRect/>
          </a:stretch>
        </p:blipFill>
        <p:spPr bwMode="auto">
          <a:xfrm>
            <a:off x="2339975" y="1341438"/>
            <a:ext cx="457200" cy="457200"/>
          </a:xfrm>
          <a:prstGeom prst="rect">
            <a:avLst/>
          </a:prstGeom>
          <a:noFill/>
        </p:spPr>
      </p:pic>
      <p:pic>
        <p:nvPicPr>
          <p:cNvPr id="43024" name="Picture 16" descr="blest152"/>
          <p:cNvPicPr>
            <a:picLocks noChangeAspect="1" noChangeArrowheads="1" noCrop="1"/>
          </p:cNvPicPr>
          <p:nvPr/>
        </p:nvPicPr>
        <p:blipFill>
          <a:blip r:embed="rId7" cstate="print"/>
          <a:srcRect/>
          <a:stretch>
            <a:fillRect/>
          </a:stretch>
        </p:blipFill>
        <p:spPr bwMode="auto">
          <a:xfrm>
            <a:off x="4067175" y="3789363"/>
            <a:ext cx="2895600" cy="628650"/>
          </a:xfrm>
          <a:prstGeom prst="rect">
            <a:avLst/>
          </a:prstGeom>
          <a:noFill/>
        </p:spPr>
      </p:pic>
      <p:sp>
        <p:nvSpPr>
          <p:cNvPr id="43029" name="WordArt 21"/>
          <p:cNvSpPr>
            <a:spLocks noChangeArrowheads="1" noChangeShapeType="1" noTextEdit="1"/>
          </p:cNvSpPr>
          <p:nvPr/>
        </p:nvSpPr>
        <p:spPr bwMode="auto">
          <a:xfrm>
            <a:off x="1403350" y="2349500"/>
            <a:ext cx="2665413" cy="503238"/>
          </a:xfrm>
          <a:prstGeom prst="rect">
            <a:avLst/>
          </a:prstGeom>
        </p:spPr>
        <p:txBody>
          <a:bodyPr spcFirstLastPara="1" wrap="none" fromWordArt="1">
            <a:prstTxWarp prst="textArchUp">
              <a:avLst>
                <a:gd name="adj" fmla="val 10800000"/>
              </a:avLst>
            </a:prstTxWarp>
          </a:bodyPr>
          <a:lstStyle/>
          <a:p>
            <a:pPr algn="ctr"/>
            <a:r>
              <a:rPr lang="en-US" sz="4000" b="1" kern="10">
                <a:ln w="9525">
                  <a:solidFill>
                    <a:srgbClr val="660033"/>
                  </a:solidFill>
                  <a:round/>
                  <a:headEnd/>
                  <a:tailEnd/>
                </a:ln>
                <a:solidFill>
                  <a:srgbClr val="CC3300"/>
                </a:solidFill>
                <a:latin typeface="Monotype Corsiva"/>
              </a:rPr>
              <a:t>Red Heart</a:t>
            </a:r>
            <a:endParaRPr lang="ru-RU" sz="4000" b="1" kern="10">
              <a:ln w="9525">
                <a:solidFill>
                  <a:srgbClr val="660033"/>
                </a:solidFill>
                <a:round/>
                <a:headEnd/>
                <a:tailEnd/>
              </a:ln>
              <a:solidFill>
                <a:srgbClr val="CC3300"/>
              </a:solidFill>
              <a:latin typeface="Monotype Corsiva"/>
            </a:endParaRPr>
          </a:p>
        </p:txBody>
      </p:sp>
      <p:pic>
        <p:nvPicPr>
          <p:cNvPr id="43030" name="Picture 22" descr="48px-Emblem-favorites"/>
          <p:cNvPicPr>
            <a:picLocks noChangeAspect="1" noChangeArrowheads="1"/>
          </p:cNvPicPr>
          <p:nvPr/>
        </p:nvPicPr>
        <p:blipFill>
          <a:blip r:embed="rId4" cstate="print"/>
          <a:srcRect/>
          <a:stretch>
            <a:fillRect/>
          </a:stretch>
        </p:blipFill>
        <p:spPr bwMode="auto">
          <a:xfrm>
            <a:off x="2627313" y="1268413"/>
            <a:ext cx="457200" cy="457200"/>
          </a:xfrm>
          <a:prstGeom prst="rect">
            <a:avLst/>
          </a:prstGeom>
          <a:noFill/>
        </p:spPr>
      </p:pic>
      <p:pic>
        <p:nvPicPr>
          <p:cNvPr id="43031" name="Picture 23" descr="48px-Emblem-favorites"/>
          <p:cNvPicPr>
            <a:picLocks noChangeAspect="1" noChangeArrowheads="1"/>
          </p:cNvPicPr>
          <p:nvPr/>
        </p:nvPicPr>
        <p:blipFill>
          <a:blip r:embed="rId4" cstate="print"/>
          <a:srcRect/>
          <a:stretch>
            <a:fillRect/>
          </a:stretch>
        </p:blipFill>
        <p:spPr bwMode="auto">
          <a:xfrm>
            <a:off x="2843213" y="1125538"/>
            <a:ext cx="457200" cy="457200"/>
          </a:xfrm>
          <a:prstGeom prst="rect">
            <a:avLst/>
          </a:prstGeom>
          <a:noFill/>
        </p:spPr>
      </p:pic>
      <p:pic>
        <p:nvPicPr>
          <p:cNvPr id="43032" name="Picture 24" descr="48px-Emblem-favorites"/>
          <p:cNvPicPr>
            <a:picLocks noChangeAspect="1" noChangeArrowheads="1"/>
          </p:cNvPicPr>
          <p:nvPr/>
        </p:nvPicPr>
        <p:blipFill>
          <a:blip r:embed="rId4" cstate="print"/>
          <a:srcRect/>
          <a:stretch>
            <a:fillRect/>
          </a:stretch>
        </p:blipFill>
        <p:spPr bwMode="auto">
          <a:xfrm>
            <a:off x="2124075" y="1268413"/>
            <a:ext cx="457200" cy="457200"/>
          </a:xfrm>
          <a:prstGeom prst="rect">
            <a:avLst/>
          </a:prstGeom>
          <a:noFill/>
        </p:spPr>
      </p:pic>
      <p:pic>
        <p:nvPicPr>
          <p:cNvPr id="43033" name="Picture 25" descr="48px-Emblem-favorites"/>
          <p:cNvPicPr>
            <a:picLocks noChangeAspect="1" noChangeArrowheads="1"/>
          </p:cNvPicPr>
          <p:nvPr/>
        </p:nvPicPr>
        <p:blipFill>
          <a:blip r:embed="rId4" cstate="print"/>
          <a:srcRect/>
          <a:stretch>
            <a:fillRect/>
          </a:stretch>
        </p:blipFill>
        <p:spPr bwMode="auto">
          <a:xfrm>
            <a:off x="1908175" y="1125538"/>
            <a:ext cx="457200" cy="457200"/>
          </a:xfrm>
          <a:prstGeom prst="rect">
            <a:avLst/>
          </a:prstGeom>
          <a:noFill/>
        </p:spPr>
      </p:pic>
      <p:pic>
        <p:nvPicPr>
          <p:cNvPr id="43034" name="Picture 26" descr="48px-Emblem-favorites"/>
          <p:cNvPicPr>
            <a:picLocks noChangeAspect="1" noChangeArrowheads="1"/>
          </p:cNvPicPr>
          <p:nvPr/>
        </p:nvPicPr>
        <p:blipFill>
          <a:blip r:embed="rId4" cstate="print"/>
          <a:srcRect/>
          <a:stretch>
            <a:fillRect/>
          </a:stretch>
        </p:blipFill>
        <p:spPr bwMode="auto">
          <a:xfrm>
            <a:off x="3059113" y="1052513"/>
            <a:ext cx="457200" cy="457200"/>
          </a:xfrm>
          <a:prstGeom prst="rect">
            <a:avLst/>
          </a:prstGeom>
          <a:noFill/>
        </p:spPr>
      </p:pic>
      <p:pic>
        <p:nvPicPr>
          <p:cNvPr id="43035" name="Picture 27" descr="48px-Emblem-favorites"/>
          <p:cNvPicPr>
            <a:picLocks noChangeAspect="1" noChangeArrowheads="1"/>
          </p:cNvPicPr>
          <p:nvPr/>
        </p:nvPicPr>
        <p:blipFill>
          <a:blip r:embed="rId4" cstate="print"/>
          <a:srcRect/>
          <a:stretch>
            <a:fillRect/>
          </a:stretch>
        </p:blipFill>
        <p:spPr bwMode="auto">
          <a:xfrm>
            <a:off x="3348038" y="981075"/>
            <a:ext cx="457200" cy="457200"/>
          </a:xfrm>
          <a:prstGeom prst="rect">
            <a:avLst/>
          </a:prstGeom>
          <a:noFill/>
        </p:spPr>
      </p:pic>
      <p:pic>
        <p:nvPicPr>
          <p:cNvPr id="43036" name="Picture 28" descr="48px-Emblem-favorites"/>
          <p:cNvPicPr>
            <a:picLocks noChangeAspect="1" noChangeArrowheads="1"/>
          </p:cNvPicPr>
          <p:nvPr/>
        </p:nvPicPr>
        <p:blipFill>
          <a:blip r:embed="rId4" cstate="print"/>
          <a:srcRect/>
          <a:stretch>
            <a:fillRect/>
          </a:stretch>
        </p:blipFill>
        <p:spPr bwMode="auto">
          <a:xfrm>
            <a:off x="3635375" y="981075"/>
            <a:ext cx="457200" cy="457200"/>
          </a:xfrm>
          <a:prstGeom prst="rect">
            <a:avLst/>
          </a:prstGeom>
          <a:noFill/>
        </p:spPr>
      </p:pic>
      <p:pic>
        <p:nvPicPr>
          <p:cNvPr id="43037" name="Picture 29" descr="48px-Emblem-favorites"/>
          <p:cNvPicPr>
            <a:picLocks noChangeAspect="1" noChangeArrowheads="1"/>
          </p:cNvPicPr>
          <p:nvPr/>
        </p:nvPicPr>
        <p:blipFill>
          <a:blip r:embed="rId4" cstate="print"/>
          <a:srcRect/>
          <a:stretch>
            <a:fillRect/>
          </a:stretch>
        </p:blipFill>
        <p:spPr bwMode="auto">
          <a:xfrm>
            <a:off x="1619250" y="1052513"/>
            <a:ext cx="457200" cy="457200"/>
          </a:xfrm>
          <a:prstGeom prst="rect">
            <a:avLst/>
          </a:prstGeom>
          <a:noFill/>
        </p:spPr>
      </p:pic>
      <p:pic>
        <p:nvPicPr>
          <p:cNvPr id="43038" name="Picture 30" descr="48px-Emblem-favorites"/>
          <p:cNvPicPr>
            <a:picLocks noChangeAspect="1" noChangeArrowheads="1"/>
          </p:cNvPicPr>
          <p:nvPr/>
        </p:nvPicPr>
        <p:blipFill>
          <a:blip r:embed="rId4" cstate="print"/>
          <a:srcRect/>
          <a:stretch>
            <a:fillRect/>
          </a:stretch>
        </p:blipFill>
        <p:spPr bwMode="auto">
          <a:xfrm>
            <a:off x="1331913" y="981075"/>
            <a:ext cx="457200" cy="457200"/>
          </a:xfrm>
          <a:prstGeom prst="rect">
            <a:avLst/>
          </a:prstGeom>
          <a:noFill/>
        </p:spPr>
      </p:pic>
      <p:pic>
        <p:nvPicPr>
          <p:cNvPr id="43039" name="Picture 31" descr="48px-Emblem-favorites"/>
          <p:cNvPicPr>
            <a:picLocks noChangeAspect="1" noChangeArrowheads="1"/>
          </p:cNvPicPr>
          <p:nvPr/>
        </p:nvPicPr>
        <p:blipFill>
          <a:blip r:embed="rId4" cstate="print"/>
          <a:srcRect/>
          <a:stretch>
            <a:fillRect/>
          </a:stretch>
        </p:blipFill>
        <p:spPr bwMode="auto">
          <a:xfrm>
            <a:off x="1042988" y="981075"/>
            <a:ext cx="457200" cy="457200"/>
          </a:xfrm>
          <a:prstGeom prst="rect">
            <a:avLst/>
          </a:prstGeom>
          <a:noFill/>
        </p:spPr>
      </p:pic>
      <p:pic>
        <p:nvPicPr>
          <p:cNvPr id="43040" name="Picture 32" descr="48px-Emblem-favorites"/>
          <p:cNvPicPr>
            <a:picLocks noChangeAspect="1" noChangeArrowheads="1"/>
          </p:cNvPicPr>
          <p:nvPr/>
        </p:nvPicPr>
        <p:blipFill>
          <a:blip r:embed="rId4" cstate="print"/>
          <a:srcRect/>
          <a:stretch>
            <a:fillRect/>
          </a:stretch>
        </p:blipFill>
        <p:spPr bwMode="auto">
          <a:xfrm>
            <a:off x="755650" y="1052513"/>
            <a:ext cx="457200" cy="457200"/>
          </a:xfrm>
          <a:prstGeom prst="rect">
            <a:avLst/>
          </a:prstGeom>
          <a:noFill/>
        </p:spPr>
      </p:pic>
      <p:pic>
        <p:nvPicPr>
          <p:cNvPr id="43041" name="Picture 33" descr="48px-Emblem-favorites"/>
          <p:cNvPicPr>
            <a:picLocks noChangeAspect="1" noChangeArrowheads="1"/>
          </p:cNvPicPr>
          <p:nvPr/>
        </p:nvPicPr>
        <p:blipFill>
          <a:blip r:embed="rId4" cstate="print"/>
          <a:srcRect/>
          <a:stretch>
            <a:fillRect/>
          </a:stretch>
        </p:blipFill>
        <p:spPr bwMode="auto">
          <a:xfrm>
            <a:off x="539750" y="1196975"/>
            <a:ext cx="457200" cy="457200"/>
          </a:xfrm>
          <a:prstGeom prst="rect">
            <a:avLst/>
          </a:prstGeom>
          <a:noFill/>
        </p:spPr>
      </p:pic>
      <p:pic>
        <p:nvPicPr>
          <p:cNvPr id="43042" name="Picture 34" descr="48px-Emblem-favorites"/>
          <p:cNvPicPr>
            <a:picLocks noChangeAspect="1" noChangeArrowheads="1"/>
          </p:cNvPicPr>
          <p:nvPr/>
        </p:nvPicPr>
        <p:blipFill>
          <a:blip r:embed="rId4" cstate="print"/>
          <a:srcRect/>
          <a:stretch>
            <a:fillRect/>
          </a:stretch>
        </p:blipFill>
        <p:spPr bwMode="auto">
          <a:xfrm>
            <a:off x="468313" y="1412875"/>
            <a:ext cx="457200" cy="457200"/>
          </a:xfrm>
          <a:prstGeom prst="rect">
            <a:avLst/>
          </a:prstGeom>
          <a:noFill/>
        </p:spPr>
      </p:pic>
      <p:pic>
        <p:nvPicPr>
          <p:cNvPr id="43043" name="Picture 35" descr="48px-Emblem-favorites"/>
          <p:cNvPicPr>
            <a:picLocks noChangeAspect="1" noChangeArrowheads="1"/>
          </p:cNvPicPr>
          <p:nvPr/>
        </p:nvPicPr>
        <p:blipFill>
          <a:blip r:embed="rId4" cstate="print"/>
          <a:srcRect/>
          <a:stretch>
            <a:fillRect/>
          </a:stretch>
        </p:blipFill>
        <p:spPr bwMode="auto">
          <a:xfrm>
            <a:off x="4356100" y="2492375"/>
            <a:ext cx="457200" cy="457200"/>
          </a:xfrm>
          <a:prstGeom prst="rect">
            <a:avLst/>
          </a:prstGeom>
          <a:noFill/>
        </p:spPr>
      </p:pic>
      <p:pic>
        <p:nvPicPr>
          <p:cNvPr id="43044" name="Picture 36" descr="48px-Emblem-favorites"/>
          <p:cNvPicPr>
            <a:picLocks noChangeAspect="1" noChangeArrowheads="1"/>
          </p:cNvPicPr>
          <p:nvPr/>
        </p:nvPicPr>
        <p:blipFill>
          <a:blip r:embed="rId4" cstate="print"/>
          <a:srcRect/>
          <a:stretch>
            <a:fillRect/>
          </a:stretch>
        </p:blipFill>
        <p:spPr bwMode="auto">
          <a:xfrm>
            <a:off x="4427538" y="2276475"/>
            <a:ext cx="457200" cy="457200"/>
          </a:xfrm>
          <a:prstGeom prst="rect">
            <a:avLst/>
          </a:prstGeom>
          <a:noFill/>
        </p:spPr>
      </p:pic>
      <p:pic>
        <p:nvPicPr>
          <p:cNvPr id="43045" name="Picture 37" descr="48px-Emblem-favorites"/>
          <p:cNvPicPr>
            <a:picLocks noChangeAspect="1" noChangeArrowheads="1"/>
          </p:cNvPicPr>
          <p:nvPr/>
        </p:nvPicPr>
        <p:blipFill>
          <a:blip r:embed="rId4" cstate="print"/>
          <a:srcRect/>
          <a:stretch>
            <a:fillRect/>
          </a:stretch>
        </p:blipFill>
        <p:spPr bwMode="auto">
          <a:xfrm>
            <a:off x="4427538" y="1989138"/>
            <a:ext cx="457200" cy="457200"/>
          </a:xfrm>
          <a:prstGeom prst="rect">
            <a:avLst/>
          </a:prstGeom>
          <a:noFill/>
        </p:spPr>
      </p:pic>
      <p:pic>
        <p:nvPicPr>
          <p:cNvPr id="43046" name="Picture 38" descr="48px-Emblem-favorites"/>
          <p:cNvPicPr>
            <a:picLocks noChangeAspect="1" noChangeArrowheads="1"/>
          </p:cNvPicPr>
          <p:nvPr/>
        </p:nvPicPr>
        <p:blipFill>
          <a:blip r:embed="rId4" cstate="print"/>
          <a:srcRect/>
          <a:stretch>
            <a:fillRect/>
          </a:stretch>
        </p:blipFill>
        <p:spPr bwMode="auto">
          <a:xfrm>
            <a:off x="4427538" y="1700213"/>
            <a:ext cx="457200" cy="457200"/>
          </a:xfrm>
          <a:prstGeom prst="rect">
            <a:avLst/>
          </a:prstGeom>
          <a:noFill/>
        </p:spPr>
      </p:pic>
      <p:pic>
        <p:nvPicPr>
          <p:cNvPr id="43047" name="Picture 39" descr="48px-Emblem-favorites"/>
          <p:cNvPicPr>
            <a:picLocks noChangeAspect="1" noChangeArrowheads="1"/>
          </p:cNvPicPr>
          <p:nvPr/>
        </p:nvPicPr>
        <p:blipFill>
          <a:blip r:embed="rId4" cstate="print"/>
          <a:srcRect/>
          <a:stretch>
            <a:fillRect/>
          </a:stretch>
        </p:blipFill>
        <p:spPr bwMode="auto">
          <a:xfrm>
            <a:off x="4356100" y="1412875"/>
            <a:ext cx="457200" cy="457200"/>
          </a:xfrm>
          <a:prstGeom prst="rect">
            <a:avLst/>
          </a:prstGeom>
          <a:noFill/>
        </p:spPr>
      </p:pic>
      <p:pic>
        <p:nvPicPr>
          <p:cNvPr id="43048" name="Picture 40" descr="48px-Emblem-favorites"/>
          <p:cNvPicPr>
            <a:picLocks noChangeAspect="1" noChangeArrowheads="1"/>
          </p:cNvPicPr>
          <p:nvPr/>
        </p:nvPicPr>
        <p:blipFill>
          <a:blip r:embed="rId4" cstate="print"/>
          <a:srcRect/>
          <a:stretch>
            <a:fillRect/>
          </a:stretch>
        </p:blipFill>
        <p:spPr bwMode="auto">
          <a:xfrm>
            <a:off x="4140200" y="1196975"/>
            <a:ext cx="457200" cy="457200"/>
          </a:xfrm>
          <a:prstGeom prst="rect">
            <a:avLst/>
          </a:prstGeom>
          <a:noFill/>
        </p:spPr>
      </p:pic>
      <p:pic>
        <p:nvPicPr>
          <p:cNvPr id="43049" name="Picture 41" descr="48px-Emblem-favorites"/>
          <p:cNvPicPr>
            <a:picLocks noChangeAspect="1" noChangeArrowheads="1"/>
          </p:cNvPicPr>
          <p:nvPr/>
        </p:nvPicPr>
        <p:blipFill>
          <a:blip r:embed="rId4" cstate="print"/>
          <a:srcRect/>
          <a:stretch>
            <a:fillRect/>
          </a:stretch>
        </p:blipFill>
        <p:spPr bwMode="auto">
          <a:xfrm>
            <a:off x="3924300" y="1052513"/>
            <a:ext cx="457200" cy="457200"/>
          </a:xfrm>
          <a:prstGeom prst="rect">
            <a:avLst/>
          </a:prstGeom>
          <a:noFill/>
        </p:spPr>
      </p:pic>
      <p:pic>
        <p:nvPicPr>
          <p:cNvPr id="43050" name="Picture 42" descr="48px-Emblem-favorites"/>
          <p:cNvPicPr>
            <a:picLocks noChangeAspect="1" noChangeArrowheads="1"/>
          </p:cNvPicPr>
          <p:nvPr/>
        </p:nvPicPr>
        <p:blipFill>
          <a:blip r:embed="rId4" cstate="print"/>
          <a:srcRect/>
          <a:stretch>
            <a:fillRect/>
          </a:stretch>
        </p:blipFill>
        <p:spPr bwMode="auto">
          <a:xfrm>
            <a:off x="1116013" y="3141663"/>
            <a:ext cx="431800" cy="431800"/>
          </a:xfrm>
          <a:prstGeom prst="rect">
            <a:avLst/>
          </a:prstGeom>
          <a:noFill/>
        </p:spPr>
      </p:pic>
      <p:pic>
        <p:nvPicPr>
          <p:cNvPr id="43051" name="Picture 43" descr="48px-Emblem-favorites"/>
          <p:cNvPicPr>
            <a:picLocks noChangeAspect="1" noChangeArrowheads="1"/>
          </p:cNvPicPr>
          <p:nvPr/>
        </p:nvPicPr>
        <p:blipFill>
          <a:blip r:embed="rId4" cstate="print"/>
          <a:srcRect/>
          <a:stretch>
            <a:fillRect/>
          </a:stretch>
        </p:blipFill>
        <p:spPr bwMode="auto">
          <a:xfrm>
            <a:off x="900113" y="2924175"/>
            <a:ext cx="457200" cy="457200"/>
          </a:xfrm>
          <a:prstGeom prst="rect">
            <a:avLst/>
          </a:prstGeom>
          <a:noFill/>
        </p:spPr>
      </p:pic>
      <p:pic>
        <p:nvPicPr>
          <p:cNvPr id="43052" name="Picture 44" descr="48px-Emblem-favorites"/>
          <p:cNvPicPr>
            <a:picLocks noChangeAspect="1" noChangeArrowheads="1"/>
          </p:cNvPicPr>
          <p:nvPr/>
        </p:nvPicPr>
        <p:blipFill>
          <a:blip r:embed="rId4" cstate="print"/>
          <a:srcRect/>
          <a:stretch>
            <a:fillRect/>
          </a:stretch>
        </p:blipFill>
        <p:spPr bwMode="auto">
          <a:xfrm>
            <a:off x="755650" y="2708275"/>
            <a:ext cx="457200" cy="457200"/>
          </a:xfrm>
          <a:prstGeom prst="rect">
            <a:avLst/>
          </a:prstGeom>
          <a:noFill/>
        </p:spPr>
      </p:pic>
      <p:pic>
        <p:nvPicPr>
          <p:cNvPr id="43053" name="Picture 45" descr="48px-Emblem-favorites"/>
          <p:cNvPicPr>
            <a:picLocks noChangeAspect="1" noChangeArrowheads="1"/>
          </p:cNvPicPr>
          <p:nvPr/>
        </p:nvPicPr>
        <p:blipFill>
          <a:blip r:embed="rId4" cstate="print"/>
          <a:srcRect/>
          <a:stretch>
            <a:fillRect/>
          </a:stretch>
        </p:blipFill>
        <p:spPr bwMode="auto">
          <a:xfrm>
            <a:off x="611188" y="2420938"/>
            <a:ext cx="457200" cy="457200"/>
          </a:xfrm>
          <a:prstGeom prst="rect">
            <a:avLst/>
          </a:prstGeom>
          <a:noFill/>
        </p:spPr>
      </p:pic>
      <p:pic>
        <p:nvPicPr>
          <p:cNvPr id="43054" name="Picture 46" descr="48px-Emblem-favorites"/>
          <p:cNvPicPr>
            <a:picLocks noChangeAspect="1" noChangeArrowheads="1"/>
          </p:cNvPicPr>
          <p:nvPr/>
        </p:nvPicPr>
        <p:blipFill>
          <a:blip r:embed="rId4" cstate="print"/>
          <a:srcRect/>
          <a:stretch>
            <a:fillRect/>
          </a:stretch>
        </p:blipFill>
        <p:spPr bwMode="auto">
          <a:xfrm>
            <a:off x="539750" y="2205038"/>
            <a:ext cx="457200" cy="457200"/>
          </a:xfrm>
          <a:prstGeom prst="rect">
            <a:avLst/>
          </a:prstGeom>
          <a:noFill/>
        </p:spPr>
      </p:pic>
      <p:pic>
        <p:nvPicPr>
          <p:cNvPr id="43055" name="Picture 47" descr="48px-Emblem-favorites"/>
          <p:cNvPicPr>
            <a:picLocks noChangeAspect="1" noChangeArrowheads="1"/>
          </p:cNvPicPr>
          <p:nvPr/>
        </p:nvPicPr>
        <p:blipFill>
          <a:blip r:embed="rId4" cstate="print"/>
          <a:srcRect/>
          <a:stretch>
            <a:fillRect/>
          </a:stretch>
        </p:blipFill>
        <p:spPr bwMode="auto">
          <a:xfrm>
            <a:off x="468313" y="1916113"/>
            <a:ext cx="457200" cy="457200"/>
          </a:xfrm>
          <a:prstGeom prst="rect">
            <a:avLst/>
          </a:prstGeom>
          <a:noFill/>
        </p:spPr>
      </p:pic>
      <p:pic>
        <p:nvPicPr>
          <p:cNvPr id="43056" name="Picture 48" descr="48px-Emblem-favorites"/>
          <p:cNvPicPr>
            <a:picLocks noChangeAspect="1" noChangeArrowheads="1"/>
          </p:cNvPicPr>
          <p:nvPr/>
        </p:nvPicPr>
        <p:blipFill>
          <a:blip r:embed="rId4" cstate="print"/>
          <a:srcRect/>
          <a:stretch>
            <a:fillRect/>
          </a:stretch>
        </p:blipFill>
        <p:spPr bwMode="auto">
          <a:xfrm>
            <a:off x="468313" y="1628775"/>
            <a:ext cx="457200" cy="457200"/>
          </a:xfrm>
          <a:prstGeom prst="rect">
            <a:avLst/>
          </a:prstGeom>
          <a:noFill/>
        </p:spPr>
      </p:pic>
      <p:pic>
        <p:nvPicPr>
          <p:cNvPr id="43057" name="Picture 49" descr="48px-Emblem-favorites"/>
          <p:cNvPicPr>
            <a:picLocks noChangeAspect="1" noChangeArrowheads="1"/>
          </p:cNvPicPr>
          <p:nvPr/>
        </p:nvPicPr>
        <p:blipFill>
          <a:blip r:embed="rId4" cstate="print"/>
          <a:srcRect/>
          <a:stretch>
            <a:fillRect/>
          </a:stretch>
        </p:blipFill>
        <p:spPr bwMode="auto">
          <a:xfrm>
            <a:off x="3132138" y="3789363"/>
            <a:ext cx="457200" cy="457200"/>
          </a:xfrm>
          <a:prstGeom prst="rect">
            <a:avLst/>
          </a:prstGeom>
          <a:noFill/>
        </p:spPr>
      </p:pic>
      <p:pic>
        <p:nvPicPr>
          <p:cNvPr id="43058" name="Picture 50" descr="48px-Emblem-favorites"/>
          <p:cNvPicPr>
            <a:picLocks noChangeAspect="1" noChangeArrowheads="1"/>
          </p:cNvPicPr>
          <p:nvPr/>
        </p:nvPicPr>
        <p:blipFill>
          <a:blip r:embed="rId4" cstate="print"/>
          <a:srcRect/>
          <a:stretch>
            <a:fillRect/>
          </a:stretch>
        </p:blipFill>
        <p:spPr bwMode="auto">
          <a:xfrm>
            <a:off x="3348038" y="3644900"/>
            <a:ext cx="457200" cy="457200"/>
          </a:xfrm>
          <a:prstGeom prst="rect">
            <a:avLst/>
          </a:prstGeom>
          <a:noFill/>
        </p:spPr>
      </p:pic>
      <p:pic>
        <p:nvPicPr>
          <p:cNvPr id="43059" name="Picture 51" descr="48px-Emblem-favorites"/>
          <p:cNvPicPr>
            <a:picLocks noChangeAspect="1" noChangeArrowheads="1"/>
          </p:cNvPicPr>
          <p:nvPr/>
        </p:nvPicPr>
        <p:blipFill>
          <a:blip r:embed="rId4" cstate="print"/>
          <a:srcRect/>
          <a:stretch>
            <a:fillRect/>
          </a:stretch>
        </p:blipFill>
        <p:spPr bwMode="auto">
          <a:xfrm>
            <a:off x="3492500" y="3500438"/>
            <a:ext cx="457200" cy="457200"/>
          </a:xfrm>
          <a:prstGeom prst="rect">
            <a:avLst/>
          </a:prstGeom>
          <a:noFill/>
        </p:spPr>
      </p:pic>
      <p:pic>
        <p:nvPicPr>
          <p:cNvPr id="43060" name="Picture 52" descr="48px-Emblem-favorites"/>
          <p:cNvPicPr>
            <a:picLocks noChangeAspect="1" noChangeArrowheads="1"/>
          </p:cNvPicPr>
          <p:nvPr/>
        </p:nvPicPr>
        <p:blipFill>
          <a:blip r:embed="rId4" cstate="print"/>
          <a:srcRect/>
          <a:stretch>
            <a:fillRect/>
          </a:stretch>
        </p:blipFill>
        <p:spPr bwMode="auto">
          <a:xfrm>
            <a:off x="3708400" y="3284538"/>
            <a:ext cx="457200" cy="457200"/>
          </a:xfrm>
          <a:prstGeom prst="rect">
            <a:avLst/>
          </a:prstGeom>
          <a:noFill/>
        </p:spPr>
      </p:pic>
      <p:pic>
        <p:nvPicPr>
          <p:cNvPr id="43061" name="Picture 53" descr="48px-Emblem-favorites"/>
          <p:cNvPicPr>
            <a:picLocks noChangeAspect="1" noChangeArrowheads="1"/>
          </p:cNvPicPr>
          <p:nvPr/>
        </p:nvPicPr>
        <p:blipFill>
          <a:blip r:embed="rId4" cstate="print"/>
          <a:srcRect/>
          <a:stretch>
            <a:fillRect/>
          </a:stretch>
        </p:blipFill>
        <p:spPr bwMode="auto">
          <a:xfrm>
            <a:off x="3851275" y="3141663"/>
            <a:ext cx="457200" cy="457200"/>
          </a:xfrm>
          <a:prstGeom prst="rect">
            <a:avLst/>
          </a:prstGeom>
          <a:noFill/>
        </p:spPr>
      </p:pic>
      <p:pic>
        <p:nvPicPr>
          <p:cNvPr id="43062" name="Picture 54" descr="48px-Emblem-favorites"/>
          <p:cNvPicPr>
            <a:picLocks noChangeAspect="1" noChangeArrowheads="1"/>
          </p:cNvPicPr>
          <p:nvPr/>
        </p:nvPicPr>
        <p:blipFill>
          <a:blip r:embed="rId4" cstate="print"/>
          <a:srcRect/>
          <a:stretch>
            <a:fillRect/>
          </a:stretch>
        </p:blipFill>
        <p:spPr bwMode="auto">
          <a:xfrm>
            <a:off x="4067175" y="2924175"/>
            <a:ext cx="457200" cy="457200"/>
          </a:xfrm>
          <a:prstGeom prst="rect">
            <a:avLst/>
          </a:prstGeom>
          <a:noFill/>
        </p:spPr>
      </p:pic>
      <p:pic>
        <p:nvPicPr>
          <p:cNvPr id="43063" name="Picture 55" descr="48px-Emblem-favorites"/>
          <p:cNvPicPr>
            <a:picLocks noChangeAspect="1" noChangeArrowheads="1"/>
          </p:cNvPicPr>
          <p:nvPr/>
        </p:nvPicPr>
        <p:blipFill>
          <a:blip r:embed="rId4" cstate="print"/>
          <a:srcRect/>
          <a:stretch>
            <a:fillRect/>
          </a:stretch>
        </p:blipFill>
        <p:spPr bwMode="auto">
          <a:xfrm>
            <a:off x="4211638" y="2708275"/>
            <a:ext cx="457200" cy="457200"/>
          </a:xfrm>
          <a:prstGeom prst="rect">
            <a:avLst/>
          </a:prstGeom>
          <a:noFill/>
        </p:spPr>
      </p:pic>
      <p:pic>
        <p:nvPicPr>
          <p:cNvPr id="43064" name="Picture 56" descr="48px-Emblem-favorites"/>
          <p:cNvPicPr>
            <a:picLocks noChangeAspect="1" noChangeArrowheads="1"/>
          </p:cNvPicPr>
          <p:nvPr/>
        </p:nvPicPr>
        <p:blipFill>
          <a:blip r:embed="rId4" cstate="print"/>
          <a:srcRect/>
          <a:stretch>
            <a:fillRect/>
          </a:stretch>
        </p:blipFill>
        <p:spPr bwMode="auto">
          <a:xfrm>
            <a:off x="1908175" y="3789363"/>
            <a:ext cx="457200" cy="457200"/>
          </a:xfrm>
          <a:prstGeom prst="rect">
            <a:avLst/>
          </a:prstGeom>
          <a:noFill/>
        </p:spPr>
      </p:pic>
      <p:pic>
        <p:nvPicPr>
          <p:cNvPr id="43065" name="Picture 57" descr="48px-Emblem-favorites"/>
          <p:cNvPicPr>
            <a:picLocks noChangeAspect="1" noChangeArrowheads="1"/>
          </p:cNvPicPr>
          <p:nvPr/>
        </p:nvPicPr>
        <p:blipFill>
          <a:blip r:embed="rId4" cstate="print"/>
          <a:srcRect/>
          <a:stretch>
            <a:fillRect/>
          </a:stretch>
        </p:blipFill>
        <p:spPr bwMode="auto">
          <a:xfrm>
            <a:off x="1692275" y="3644900"/>
            <a:ext cx="457200" cy="457200"/>
          </a:xfrm>
          <a:prstGeom prst="rect">
            <a:avLst/>
          </a:prstGeom>
          <a:noFill/>
        </p:spPr>
      </p:pic>
      <p:pic>
        <p:nvPicPr>
          <p:cNvPr id="43066" name="Picture 58" descr="48px-Emblem-favorites"/>
          <p:cNvPicPr>
            <a:picLocks noChangeAspect="1" noChangeArrowheads="1"/>
          </p:cNvPicPr>
          <p:nvPr/>
        </p:nvPicPr>
        <p:blipFill>
          <a:blip r:embed="rId4" cstate="print"/>
          <a:srcRect/>
          <a:stretch>
            <a:fillRect/>
          </a:stretch>
        </p:blipFill>
        <p:spPr bwMode="auto">
          <a:xfrm>
            <a:off x="1476375" y="3500438"/>
            <a:ext cx="457200" cy="457200"/>
          </a:xfrm>
          <a:prstGeom prst="rect">
            <a:avLst/>
          </a:prstGeom>
          <a:noFill/>
        </p:spPr>
      </p:pic>
      <p:pic>
        <p:nvPicPr>
          <p:cNvPr id="43067" name="Picture 59" descr="48px-Emblem-favorites"/>
          <p:cNvPicPr>
            <a:picLocks noChangeAspect="1" noChangeArrowheads="1"/>
          </p:cNvPicPr>
          <p:nvPr/>
        </p:nvPicPr>
        <p:blipFill>
          <a:blip r:embed="rId4" cstate="print"/>
          <a:srcRect/>
          <a:stretch>
            <a:fillRect/>
          </a:stretch>
        </p:blipFill>
        <p:spPr bwMode="auto">
          <a:xfrm>
            <a:off x="1258888" y="3284538"/>
            <a:ext cx="457200" cy="457200"/>
          </a:xfrm>
          <a:prstGeom prst="rect">
            <a:avLst/>
          </a:prstGeom>
          <a:noFill/>
        </p:spPr>
      </p:pic>
      <p:pic>
        <p:nvPicPr>
          <p:cNvPr id="43071" name="Picture 63" descr="48px-Emblem-favorites"/>
          <p:cNvPicPr>
            <a:picLocks noChangeAspect="1" noChangeArrowheads="1"/>
          </p:cNvPicPr>
          <p:nvPr/>
        </p:nvPicPr>
        <p:blipFill>
          <a:blip r:embed="rId4" cstate="print"/>
          <a:srcRect/>
          <a:stretch>
            <a:fillRect/>
          </a:stretch>
        </p:blipFill>
        <p:spPr bwMode="auto">
          <a:xfrm>
            <a:off x="2484438" y="4221163"/>
            <a:ext cx="457200" cy="457200"/>
          </a:xfrm>
          <a:prstGeom prst="rect">
            <a:avLst/>
          </a:prstGeom>
          <a:noFill/>
        </p:spPr>
      </p:pic>
      <p:sp>
        <p:nvSpPr>
          <p:cNvPr id="43072" name="Rectangle 64"/>
          <p:cNvSpPr>
            <a:spLocks noChangeArrowheads="1"/>
          </p:cNvSpPr>
          <p:nvPr/>
        </p:nvSpPr>
        <p:spPr bwMode="auto">
          <a:xfrm>
            <a:off x="1331913" y="549275"/>
            <a:ext cx="6457950" cy="457200"/>
          </a:xfrm>
          <a:prstGeom prst="rect">
            <a:avLst/>
          </a:prstGeom>
          <a:noFill/>
          <a:ln w="9525">
            <a:noFill/>
            <a:miter lim="800000"/>
            <a:headEnd/>
            <a:tailEnd/>
          </a:ln>
          <a:effectLst/>
        </p:spPr>
        <p:txBody>
          <a:bodyPr wrap="none" anchor="ctr">
            <a:spAutoFit/>
          </a:bodyPr>
          <a:lstStyle/>
          <a:p>
            <a:pPr algn="ctr"/>
            <a:r>
              <a:rPr lang="en-US" b="1">
                <a:effectLst>
                  <a:outerShdw blurRad="38100" dist="38100" dir="2700000" algn="tl">
                    <a:srgbClr val="C0C0C0"/>
                  </a:outerShdw>
                </a:effectLst>
                <a:latin typeface="Arial" charset="0"/>
              </a:rPr>
              <a:t>There’re many symbols of Valentine’s Day.</a:t>
            </a:r>
            <a:r>
              <a:rPr lang="en-US"/>
              <a:t> </a:t>
            </a:r>
          </a:p>
        </p:txBody>
      </p:sp>
    </p:spTree>
  </p:cSld>
  <p:clrMapOvr>
    <a:masterClrMapping/>
  </p:clrMapOvr>
  <p:transition advTm="15257"/>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4034"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44035"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44036"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44037"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44038"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44039"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44040"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44041"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44042"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44043"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sp>
        <p:nvSpPr>
          <p:cNvPr id="44045" name="Rectangle 13"/>
          <p:cNvSpPr>
            <a:spLocks noChangeArrowheads="1"/>
          </p:cNvSpPr>
          <p:nvPr/>
        </p:nvSpPr>
        <p:spPr bwMode="auto">
          <a:xfrm>
            <a:off x="755650" y="4705350"/>
            <a:ext cx="7561263" cy="1373188"/>
          </a:xfrm>
          <a:prstGeom prst="rect">
            <a:avLst/>
          </a:prstGeom>
          <a:noFill/>
          <a:ln w="9525">
            <a:noFill/>
            <a:miter lim="800000"/>
            <a:headEnd/>
            <a:tailEnd/>
          </a:ln>
          <a:effectLst/>
        </p:spPr>
        <p:txBody>
          <a:bodyPr anchor="ctr">
            <a:spAutoFit/>
          </a:bodyPr>
          <a:lstStyle/>
          <a:p>
            <a:pPr algn="ctr"/>
            <a:r>
              <a:rPr lang="en-US" sz="2800" b="1">
                <a:solidFill>
                  <a:srgbClr val="800000"/>
                </a:solidFill>
                <a:latin typeface="Monotype Corsiva" pitchFamily="66" charset="0"/>
              </a:rPr>
              <a:t>The rose was the flower of Venus, the Roman goddess of love. Red is a color that stands for strong feelings. This is why the red rose is a flower of love.</a:t>
            </a:r>
          </a:p>
        </p:txBody>
      </p:sp>
      <p:pic>
        <p:nvPicPr>
          <p:cNvPr id="44047" name="Picture 15" descr="blest72"/>
          <p:cNvPicPr>
            <a:picLocks noChangeAspect="1" noChangeArrowheads="1" noCrop="1"/>
          </p:cNvPicPr>
          <p:nvPr/>
        </p:nvPicPr>
        <p:blipFill>
          <a:blip r:embed="rId5" cstate="print"/>
          <a:srcRect/>
          <a:stretch>
            <a:fillRect/>
          </a:stretch>
        </p:blipFill>
        <p:spPr bwMode="auto">
          <a:xfrm>
            <a:off x="900113" y="1196975"/>
            <a:ext cx="3467100" cy="2762250"/>
          </a:xfrm>
          <a:prstGeom prst="rect">
            <a:avLst/>
          </a:prstGeom>
          <a:noFill/>
        </p:spPr>
      </p:pic>
      <p:sp>
        <p:nvSpPr>
          <p:cNvPr id="44049" name="WordArt 17"/>
          <p:cNvSpPr>
            <a:spLocks noChangeArrowheads="1" noChangeShapeType="1" noTextEdit="1"/>
          </p:cNvSpPr>
          <p:nvPr/>
        </p:nvSpPr>
        <p:spPr bwMode="auto">
          <a:xfrm>
            <a:off x="4643438" y="1412875"/>
            <a:ext cx="3600450" cy="503238"/>
          </a:xfrm>
          <a:prstGeom prst="rect">
            <a:avLst/>
          </a:prstGeom>
        </p:spPr>
        <p:txBody>
          <a:bodyPr spcFirstLastPara="1" wrap="none" fromWordArt="1">
            <a:prstTxWarp prst="textArchUp">
              <a:avLst>
                <a:gd name="adj" fmla="val 10800000"/>
              </a:avLst>
            </a:prstTxWarp>
          </a:bodyPr>
          <a:lstStyle/>
          <a:p>
            <a:pPr algn="ctr"/>
            <a:r>
              <a:rPr lang="en-US" sz="4000" b="1" kern="10">
                <a:ln w="9525">
                  <a:solidFill>
                    <a:srgbClr val="660033"/>
                  </a:solidFill>
                  <a:round/>
                  <a:headEnd/>
                  <a:tailEnd/>
                </a:ln>
                <a:solidFill>
                  <a:srgbClr val="CC0000"/>
                </a:solidFill>
                <a:latin typeface="Monotype Corsiva"/>
              </a:rPr>
              <a:t>Red Rose</a:t>
            </a:r>
            <a:endParaRPr lang="ru-RU" sz="4000" b="1" kern="10">
              <a:ln w="9525">
                <a:solidFill>
                  <a:srgbClr val="660033"/>
                </a:solidFill>
                <a:round/>
                <a:headEnd/>
                <a:tailEnd/>
              </a:ln>
              <a:solidFill>
                <a:srgbClr val="CC0000"/>
              </a:solidFill>
              <a:latin typeface="Monotype Corsiva"/>
            </a:endParaRPr>
          </a:p>
        </p:txBody>
      </p:sp>
      <p:pic>
        <p:nvPicPr>
          <p:cNvPr id="44051" name="Picture 19" descr="f1_21"/>
          <p:cNvPicPr>
            <a:picLocks noChangeAspect="1" noChangeArrowheads="1" noCrop="1"/>
          </p:cNvPicPr>
          <p:nvPr/>
        </p:nvPicPr>
        <p:blipFill>
          <a:blip r:embed="rId6" cstate="print"/>
          <a:srcRect/>
          <a:stretch>
            <a:fillRect/>
          </a:stretch>
        </p:blipFill>
        <p:spPr bwMode="auto">
          <a:xfrm>
            <a:off x="4500563" y="1844675"/>
            <a:ext cx="2638425" cy="2924175"/>
          </a:xfrm>
          <a:prstGeom prst="rect">
            <a:avLst/>
          </a:prstGeom>
          <a:noFill/>
        </p:spPr>
      </p:pic>
    </p:spTree>
  </p:cSld>
  <p:clrMapOvr>
    <a:masterClrMapping/>
  </p:clrMapOvr>
  <p:transition advTm="15086"/>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5058"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45059"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45060"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45061"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45062"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45063"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45064"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45065"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45066"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45067"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sp>
        <p:nvSpPr>
          <p:cNvPr id="45069" name="Rectangle 13"/>
          <p:cNvSpPr>
            <a:spLocks noChangeArrowheads="1"/>
          </p:cNvSpPr>
          <p:nvPr/>
        </p:nvSpPr>
        <p:spPr bwMode="auto">
          <a:xfrm>
            <a:off x="684213" y="2133600"/>
            <a:ext cx="7920037" cy="1311275"/>
          </a:xfrm>
          <a:prstGeom prst="rect">
            <a:avLst/>
          </a:prstGeom>
          <a:noFill/>
          <a:ln w="9525">
            <a:noFill/>
            <a:miter lim="800000"/>
            <a:headEnd/>
            <a:tailEnd/>
          </a:ln>
          <a:effectLst/>
        </p:spPr>
        <p:txBody>
          <a:bodyPr anchor="ctr">
            <a:spAutoFit/>
          </a:bodyPr>
          <a:lstStyle/>
          <a:p>
            <a:pPr algn="ctr"/>
            <a:endParaRPr lang="en-US"/>
          </a:p>
          <a:p>
            <a:pPr algn="ctr"/>
            <a:r>
              <a:rPr lang="en-US" sz="2800" b="1">
                <a:solidFill>
                  <a:schemeClr val="bg1"/>
                </a:solidFill>
                <a:latin typeface="Monotype Corsiva" pitchFamily="66" charset="0"/>
              </a:rPr>
              <a:t>Ribbons go back to the days when ladies gave ribbons to their favorite knights when they went to war. </a:t>
            </a:r>
          </a:p>
        </p:txBody>
      </p:sp>
      <p:sp>
        <p:nvSpPr>
          <p:cNvPr id="45070" name="WordArt 14"/>
          <p:cNvSpPr>
            <a:spLocks noChangeArrowheads="1" noChangeShapeType="1" noTextEdit="1"/>
          </p:cNvSpPr>
          <p:nvPr/>
        </p:nvSpPr>
        <p:spPr bwMode="auto">
          <a:xfrm>
            <a:off x="2987675" y="1268413"/>
            <a:ext cx="3455988" cy="360362"/>
          </a:xfrm>
          <a:prstGeom prst="rect">
            <a:avLst/>
          </a:prstGeom>
        </p:spPr>
        <p:txBody>
          <a:bodyPr spcFirstLastPara="1" wrap="none" fromWordArt="1">
            <a:prstTxWarp prst="textArchUp">
              <a:avLst>
                <a:gd name="adj" fmla="val 10800000"/>
              </a:avLst>
            </a:prstTxWarp>
          </a:bodyPr>
          <a:lstStyle/>
          <a:p>
            <a:pPr algn="ctr"/>
            <a:r>
              <a:rPr lang="en-US" sz="4000" b="1" kern="10">
                <a:ln w="9525">
                  <a:solidFill>
                    <a:srgbClr val="660033"/>
                  </a:solidFill>
                  <a:round/>
                  <a:headEnd/>
                  <a:tailEnd/>
                </a:ln>
                <a:solidFill>
                  <a:srgbClr val="FF3300"/>
                </a:solidFill>
                <a:latin typeface="Monotype Corsiva"/>
              </a:rPr>
              <a:t>Ribbons</a:t>
            </a:r>
            <a:endParaRPr lang="ru-RU" sz="4000" b="1" kern="10">
              <a:ln w="9525">
                <a:solidFill>
                  <a:srgbClr val="660033"/>
                </a:solidFill>
                <a:round/>
                <a:headEnd/>
                <a:tailEnd/>
              </a:ln>
              <a:solidFill>
                <a:srgbClr val="FF3300"/>
              </a:solidFill>
              <a:latin typeface="Monotype Corsiva"/>
            </a:endParaRPr>
          </a:p>
        </p:txBody>
      </p:sp>
      <p:pic>
        <p:nvPicPr>
          <p:cNvPr id="45071" name="Picture 15" descr="blest100"/>
          <p:cNvPicPr>
            <a:picLocks noChangeAspect="1" noChangeArrowheads="1" noCrop="1"/>
          </p:cNvPicPr>
          <p:nvPr/>
        </p:nvPicPr>
        <p:blipFill>
          <a:blip r:embed="rId5" cstate="print"/>
          <a:srcRect/>
          <a:stretch>
            <a:fillRect/>
          </a:stretch>
        </p:blipFill>
        <p:spPr bwMode="auto">
          <a:xfrm>
            <a:off x="1042988" y="836613"/>
            <a:ext cx="1003300" cy="1439862"/>
          </a:xfrm>
          <a:prstGeom prst="rect">
            <a:avLst/>
          </a:prstGeom>
          <a:noFill/>
        </p:spPr>
      </p:pic>
      <p:pic>
        <p:nvPicPr>
          <p:cNvPr id="45072" name="Picture 16" descr="blest100"/>
          <p:cNvPicPr>
            <a:picLocks noChangeAspect="1" noChangeArrowheads="1" noCrop="1"/>
          </p:cNvPicPr>
          <p:nvPr/>
        </p:nvPicPr>
        <p:blipFill>
          <a:blip r:embed="rId5" cstate="print"/>
          <a:srcRect/>
          <a:stretch>
            <a:fillRect/>
          </a:stretch>
        </p:blipFill>
        <p:spPr bwMode="auto">
          <a:xfrm>
            <a:off x="2339975" y="4797425"/>
            <a:ext cx="1003300" cy="1439863"/>
          </a:xfrm>
          <a:prstGeom prst="rect">
            <a:avLst/>
          </a:prstGeom>
          <a:noFill/>
        </p:spPr>
      </p:pic>
      <p:pic>
        <p:nvPicPr>
          <p:cNvPr id="45073" name="Picture 17" descr="blest100"/>
          <p:cNvPicPr>
            <a:picLocks noChangeAspect="1" noChangeArrowheads="1" noCrop="1"/>
          </p:cNvPicPr>
          <p:nvPr/>
        </p:nvPicPr>
        <p:blipFill>
          <a:blip r:embed="rId5" cstate="print"/>
          <a:srcRect/>
          <a:stretch>
            <a:fillRect/>
          </a:stretch>
        </p:blipFill>
        <p:spPr bwMode="auto">
          <a:xfrm>
            <a:off x="755650" y="3213100"/>
            <a:ext cx="1003300" cy="1439863"/>
          </a:xfrm>
          <a:prstGeom prst="rect">
            <a:avLst/>
          </a:prstGeom>
          <a:noFill/>
        </p:spPr>
      </p:pic>
      <p:pic>
        <p:nvPicPr>
          <p:cNvPr id="45074" name="Picture 18" descr="blest100"/>
          <p:cNvPicPr>
            <a:picLocks noChangeAspect="1" noChangeArrowheads="1" noCrop="1"/>
          </p:cNvPicPr>
          <p:nvPr/>
        </p:nvPicPr>
        <p:blipFill>
          <a:blip r:embed="rId5" cstate="print"/>
          <a:srcRect/>
          <a:stretch>
            <a:fillRect/>
          </a:stretch>
        </p:blipFill>
        <p:spPr bwMode="auto">
          <a:xfrm>
            <a:off x="2555875" y="3716338"/>
            <a:ext cx="1003300" cy="1439862"/>
          </a:xfrm>
          <a:prstGeom prst="rect">
            <a:avLst/>
          </a:prstGeom>
          <a:noFill/>
        </p:spPr>
      </p:pic>
      <p:pic>
        <p:nvPicPr>
          <p:cNvPr id="45075" name="Picture 19" descr="blest100"/>
          <p:cNvPicPr>
            <a:picLocks noChangeAspect="1" noChangeArrowheads="1" noCrop="1"/>
          </p:cNvPicPr>
          <p:nvPr/>
        </p:nvPicPr>
        <p:blipFill>
          <a:blip r:embed="rId5" cstate="print"/>
          <a:srcRect/>
          <a:stretch>
            <a:fillRect/>
          </a:stretch>
        </p:blipFill>
        <p:spPr bwMode="auto">
          <a:xfrm>
            <a:off x="1187450" y="4437063"/>
            <a:ext cx="1003300" cy="1439862"/>
          </a:xfrm>
          <a:prstGeom prst="rect">
            <a:avLst/>
          </a:prstGeom>
          <a:noFill/>
        </p:spPr>
      </p:pic>
      <p:pic>
        <p:nvPicPr>
          <p:cNvPr id="45076" name="Picture 20" descr="blest100"/>
          <p:cNvPicPr>
            <a:picLocks noChangeAspect="1" noChangeArrowheads="1" noCrop="1"/>
          </p:cNvPicPr>
          <p:nvPr/>
        </p:nvPicPr>
        <p:blipFill>
          <a:blip r:embed="rId5" cstate="print"/>
          <a:srcRect/>
          <a:stretch>
            <a:fillRect/>
          </a:stretch>
        </p:blipFill>
        <p:spPr bwMode="auto">
          <a:xfrm>
            <a:off x="6877050" y="836613"/>
            <a:ext cx="1003300" cy="1439862"/>
          </a:xfrm>
          <a:prstGeom prst="rect">
            <a:avLst/>
          </a:prstGeom>
          <a:noFill/>
        </p:spPr>
      </p:pic>
      <p:pic>
        <p:nvPicPr>
          <p:cNvPr id="45077" name="Picture 21" descr="blest100"/>
          <p:cNvPicPr>
            <a:picLocks noChangeAspect="1" noChangeArrowheads="1" noCrop="1"/>
          </p:cNvPicPr>
          <p:nvPr/>
        </p:nvPicPr>
        <p:blipFill>
          <a:blip r:embed="rId5" cstate="print"/>
          <a:srcRect/>
          <a:stretch>
            <a:fillRect/>
          </a:stretch>
        </p:blipFill>
        <p:spPr bwMode="auto">
          <a:xfrm>
            <a:off x="4211638" y="3644900"/>
            <a:ext cx="1003300" cy="1439863"/>
          </a:xfrm>
          <a:prstGeom prst="rect">
            <a:avLst/>
          </a:prstGeom>
          <a:noFill/>
        </p:spPr>
      </p:pic>
      <p:pic>
        <p:nvPicPr>
          <p:cNvPr id="45078" name="Picture 22" descr="blest100"/>
          <p:cNvPicPr>
            <a:picLocks noChangeAspect="1" noChangeArrowheads="1" noCrop="1"/>
          </p:cNvPicPr>
          <p:nvPr/>
        </p:nvPicPr>
        <p:blipFill>
          <a:blip r:embed="rId5" cstate="print"/>
          <a:srcRect/>
          <a:stretch>
            <a:fillRect/>
          </a:stretch>
        </p:blipFill>
        <p:spPr bwMode="auto">
          <a:xfrm>
            <a:off x="3779838" y="4868863"/>
            <a:ext cx="1003300" cy="1439862"/>
          </a:xfrm>
          <a:prstGeom prst="rect">
            <a:avLst/>
          </a:prstGeom>
          <a:noFill/>
        </p:spPr>
      </p:pic>
      <p:pic>
        <p:nvPicPr>
          <p:cNvPr id="45079" name="Picture 23" descr="blest100"/>
          <p:cNvPicPr>
            <a:picLocks noChangeAspect="1" noChangeArrowheads="1" noCrop="1"/>
          </p:cNvPicPr>
          <p:nvPr/>
        </p:nvPicPr>
        <p:blipFill>
          <a:blip r:embed="rId5" cstate="print"/>
          <a:srcRect/>
          <a:stretch>
            <a:fillRect/>
          </a:stretch>
        </p:blipFill>
        <p:spPr bwMode="auto">
          <a:xfrm>
            <a:off x="6011863" y="3716338"/>
            <a:ext cx="1003300" cy="1439862"/>
          </a:xfrm>
          <a:prstGeom prst="rect">
            <a:avLst/>
          </a:prstGeom>
          <a:noFill/>
        </p:spPr>
      </p:pic>
      <p:pic>
        <p:nvPicPr>
          <p:cNvPr id="45080" name="Picture 24" descr="blest100"/>
          <p:cNvPicPr>
            <a:picLocks noChangeAspect="1" noChangeArrowheads="1" noCrop="1"/>
          </p:cNvPicPr>
          <p:nvPr/>
        </p:nvPicPr>
        <p:blipFill>
          <a:blip r:embed="rId5" cstate="print"/>
          <a:srcRect/>
          <a:stretch>
            <a:fillRect/>
          </a:stretch>
        </p:blipFill>
        <p:spPr bwMode="auto">
          <a:xfrm>
            <a:off x="7235825" y="4868863"/>
            <a:ext cx="1003300" cy="1439862"/>
          </a:xfrm>
          <a:prstGeom prst="rect">
            <a:avLst/>
          </a:prstGeom>
          <a:noFill/>
        </p:spPr>
      </p:pic>
      <p:pic>
        <p:nvPicPr>
          <p:cNvPr id="45081" name="Picture 25" descr="blest100"/>
          <p:cNvPicPr>
            <a:picLocks noChangeAspect="1" noChangeArrowheads="1" noCrop="1"/>
          </p:cNvPicPr>
          <p:nvPr/>
        </p:nvPicPr>
        <p:blipFill>
          <a:blip r:embed="rId5" cstate="print"/>
          <a:srcRect/>
          <a:stretch>
            <a:fillRect/>
          </a:stretch>
        </p:blipFill>
        <p:spPr bwMode="auto">
          <a:xfrm>
            <a:off x="5292725" y="4797425"/>
            <a:ext cx="1003300" cy="1439863"/>
          </a:xfrm>
          <a:prstGeom prst="rect">
            <a:avLst/>
          </a:prstGeom>
          <a:noFill/>
        </p:spPr>
      </p:pic>
      <p:pic>
        <p:nvPicPr>
          <p:cNvPr id="45082" name="Picture 26" descr="blest100"/>
          <p:cNvPicPr>
            <a:picLocks noChangeAspect="1" noChangeArrowheads="1" noCrop="1"/>
          </p:cNvPicPr>
          <p:nvPr/>
        </p:nvPicPr>
        <p:blipFill>
          <a:blip r:embed="rId5" cstate="print"/>
          <a:srcRect/>
          <a:stretch>
            <a:fillRect/>
          </a:stretch>
        </p:blipFill>
        <p:spPr bwMode="auto">
          <a:xfrm>
            <a:off x="7667625" y="3213100"/>
            <a:ext cx="1003300" cy="1439863"/>
          </a:xfrm>
          <a:prstGeom prst="rect">
            <a:avLst/>
          </a:prstGeom>
          <a:noFill/>
        </p:spPr>
      </p:pic>
    </p:spTree>
  </p:cSld>
  <p:clrMapOvr>
    <a:masterClrMapping/>
  </p:clrMapOvr>
  <p:transition advTm="15272"/>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6082"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46083"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46084"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46085"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46086"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46087"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46088"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46089"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46090"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46091"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sp>
        <p:nvSpPr>
          <p:cNvPr id="46093" name="Rectangle 13"/>
          <p:cNvSpPr>
            <a:spLocks noChangeArrowheads="1"/>
          </p:cNvSpPr>
          <p:nvPr/>
        </p:nvSpPr>
        <p:spPr bwMode="auto">
          <a:xfrm>
            <a:off x="684213" y="3744913"/>
            <a:ext cx="7847012" cy="2647950"/>
          </a:xfrm>
          <a:prstGeom prst="rect">
            <a:avLst/>
          </a:prstGeom>
          <a:noFill/>
          <a:ln w="9525">
            <a:noFill/>
            <a:miter lim="800000"/>
            <a:headEnd/>
            <a:tailEnd/>
          </a:ln>
          <a:effectLst/>
        </p:spPr>
        <p:txBody>
          <a:bodyPr anchor="ctr">
            <a:spAutoFit/>
          </a:bodyPr>
          <a:lstStyle/>
          <a:p>
            <a:pPr algn="ctr"/>
            <a:r>
              <a:rPr lang="en-US" b="1">
                <a:solidFill>
                  <a:srgbClr val="800000"/>
                </a:solidFill>
                <a:latin typeface="Monotype Corsiva" pitchFamily="66" charset="0"/>
              </a:rPr>
              <a:t>Lace comes from a latin word, it means “to catch”. Lace was supposed to catch the heart of a loved one. Hundreds of years ago, women carried lace handkerchiefs. If a woman dropped her handkerchief, a man nearby might pick it up and return it to her. Sometimes she might drop her lace handkerchief on purpose to encourage romance. Soon people thought of romance when they thought of lace. They began using paper lace to decorate chocolate boxes and Valentines cards.</a:t>
            </a:r>
          </a:p>
        </p:txBody>
      </p:sp>
      <p:sp>
        <p:nvSpPr>
          <p:cNvPr id="46094" name="WordArt 14"/>
          <p:cNvSpPr>
            <a:spLocks noChangeArrowheads="1" noChangeShapeType="1" noTextEdit="1"/>
          </p:cNvSpPr>
          <p:nvPr/>
        </p:nvSpPr>
        <p:spPr bwMode="auto">
          <a:xfrm>
            <a:off x="3779838" y="1196975"/>
            <a:ext cx="2376487" cy="288925"/>
          </a:xfrm>
          <a:prstGeom prst="rect">
            <a:avLst/>
          </a:prstGeom>
        </p:spPr>
        <p:txBody>
          <a:bodyPr spcFirstLastPara="1" wrap="none" fromWordArt="1">
            <a:prstTxWarp prst="textArchUp">
              <a:avLst>
                <a:gd name="adj" fmla="val 10800000"/>
              </a:avLst>
            </a:prstTxWarp>
          </a:bodyPr>
          <a:lstStyle/>
          <a:p>
            <a:pPr algn="ctr"/>
            <a:r>
              <a:rPr lang="en-US" sz="4000" b="1" kern="10">
                <a:ln w="9525">
                  <a:solidFill>
                    <a:srgbClr val="660033"/>
                  </a:solidFill>
                  <a:round/>
                  <a:headEnd/>
                  <a:tailEnd/>
                </a:ln>
                <a:solidFill>
                  <a:srgbClr val="FF0066"/>
                </a:solidFill>
                <a:latin typeface="Monotype Corsiva"/>
              </a:rPr>
              <a:t>Lace</a:t>
            </a:r>
            <a:endParaRPr lang="ru-RU" sz="4000" b="1" kern="10">
              <a:ln w="9525">
                <a:solidFill>
                  <a:srgbClr val="660033"/>
                </a:solidFill>
                <a:round/>
                <a:headEnd/>
                <a:tailEnd/>
              </a:ln>
              <a:solidFill>
                <a:srgbClr val="FF0066"/>
              </a:solidFill>
              <a:latin typeface="Monotype Corsiva"/>
            </a:endParaRPr>
          </a:p>
        </p:txBody>
      </p:sp>
      <p:pic>
        <p:nvPicPr>
          <p:cNvPr id="46095" name="Picture 15" descr="craft[1]"/>
          <p:cNvPicPr>
            <a:picLocks noChangeAspect="1" noChangeArrowheads="1"/>
          </p:cNvPicPr>
          <p:nvPr/>
        </p:nvPicPr>
        <p:blipFill>
          <a:blip r:embed="rId5" cstate="print"/>
          <a:srcRect/>
          <a:stretch>
            <a:fillRect/>
          </a:stretch>
        </p:blipFill>
        <p:spPr bwMode="auto">
          <a:xfrm>
            <a:off x="827088" y="1052513"/>
            <a:ext cx="2540000" cy="2324100"/>
          </a:xfrm>
          <a:prstGeom prst="rect">
            <a:avLst/>
          </a:prstGeom>
          <a:noFill/>
          <a:ln w="9525">
            <a:solidFill>
              <a:srgbClr val="660033"/>
            </a:solidFill>
            <a:miter lim="800000"/>
            <a:headEnd/>
            <a:tailEnd/>
          </a:ln>
        </p:spPr>
      </p:pic>
      <p:pic>
        <p:nvPicPr>
          <p:cNvPr id="46097" name="Picture 17" descr="hoto25"/>
          <p:cNvPicPr>
            <a:picLocks noChangeAspect="1" noChangeArrowheads="1" noCrop="1"/>
          </p:cNvPicPr>
          <p:nvPr/>
        </p:nvPicPr>
        <p:blipFill>
          <a:blip r:embed="rId6" cstate="print"/>
          <a:srcRect/>
          <a:stretch>
            <a:fillRect/>
          </a:stretch>
        </p:blipFill>
        <p:spPr bwMode="auto">
          <a:xfrm>
            <a:off x="5724525" y="1773238"/>
            <a:ext cx="2619375" cy="1619250"/>
          </a:xfrm>
          <a:prstGeom prst="rect">
            <a:avLst/>
          </a:prstGeom>
          <a:noFill/>
        </p:spPr>
      </p:pic>
    </p:spTree>
  </p:cSld>
  <p:clrMapOvr>
    <a:masterClrMapping/>
  </p:clrMapOvr>
  <p:transition advTm="15117"/>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6148" name="Picture 4"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6166" name="Picture 22"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6172" name="Picture 28"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6175" name="Picture 31"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6177" name="Picture 33"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6181" name="Picture 3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6182" name="Picture 3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6183" name="Picture 3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6184" name="Picture 4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6185" name="Picture 4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sp>
        <p:nvSpPr>
          <p:cNvPr id="6187" name="Rectangle 43"/>
          <p:cNvSpPr>
            <a:spLocks noChangeArrowheads="1"/>
          </p:cNvSpPr>
          <p:nvPr/>
        </p:nvSpPr>
        <p:spPr bwMode="auto">
          <a:xfrm>
            <a:off x="3995738" y="1052513"/>
            <a:ext cx="4608512" cy="4849812"/>
          </a:xfrm>
          <a:prstGeom prst="rect">
            <a:avLst/>
          </a:prstGeom>
          <a:noFill/>
          <a:ln w="9525">
            <a:noFill/>
            <a:miter lim="800000"/>
            <a:headEnd/>
            <a:tailEnd/>
          </a:ln>
          <a:effectLst/>
        </p:spPr>
        <p:txBody>
          <a:bodyPr anchor="ctr">
            <a:spAutoFit/>
          </a:bodyPr>
          <a:lstStyle/>
          <a:p>
            <a:pPr algn="ctr"/>
            <a:r>
              <a:rPr lang="en-US" sz="2800" b="1" i="1">
                <a:solidFill>
                  <a:srgbClr val="800000"/>
                </a:solidFill>
                <a:latin typeface="Monotype Corsiva" pitchFamily="66" charset="0"/>
              </a:rPr>
              <a:t>Every February, candy, flowers, and gifts are exchanged between loved ones, all in the name of St. Valentine. The history of Valentine's Day and its patron saint is shrouded in mystery, but we do know that February has long been a month of romance. St. Valentine's Day, as we know it today, is a mix of both Christian and ancient Roman tradition.</a:t>
            </a:r>
            <a:r>
              <a:rPr lang="en-US" sz="3200" b="1" i="1">
                <a:solidFill>
                  <a:srgbClr val="800000"/>
                </a:solidFill>
                <a:latin typeface="Monotype Corsiva" pitchFamily="66" charset="0"/>
              </a:rPr>
              <a:t> </a:t>
            </a:r>
          </a:p>
        </p:txBody>
      </p:sp>
      <p:pic>
        <p:nvPicPr>
          <p:cNvPr id="6188" name="Picture 44" descr="StValentinemosaic"/>
          <p:cNvPicPr>
            <a:picLocks noChangeAspect="1" noChangeArrowheads="1"/>
          </p:cNvPicPr>
          <p:nvPr/>
        </p:nvPicPr>
        <p:blipFill>
          <a:blip r:embed="rId5" cstate="print"/>
          <a:srcRect/>
          <a:stretch>
            <a:fillRect/>
          </a:stretch>
        </p:blipFill>
        <p:spPr bwMode="auto">
          <a:xfrm>
            <a:off x="827088" y="1125538"/>
            <a:ext cx="3048000" cy="4343400"/>
          </a:xfrm>
          <a:prstGeom prst="rect">
            <a:avLst/>
          </a:prstGeom>
          <a:noFill/>
          <a:ln w="9525">
            <a:solidFill>
              <a:srgbClr val="660033"/>
            </a:solidFill>
            <a:miter lim="800000"/>
            <a:headEnd/>
            <a:tailEnd/>
          </a:ln>
        </p:spPr>
      </p:pic>
    </p:spTree>
  </p:cSld>
  <p:clrMapOvr>
    <a:masterClrMapping/>
  </p:clrMapOvr>
  <p:transition advTm="15413"/>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8130"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48131"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48132"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48133"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48134"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48135"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48136"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48137"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48138"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48139"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sp>
        <p:nvSpPr>
          <p:cNvPr id="48141" name="Rectangle 13"/>
          <p:cNvSpPr>
            <a:spLocks noChangeArrowheads="1"/>
          </p:cNvSpPr>
          <p:nvPr/>
        </p:nvSpPr>
        <p:spPr bwMode="auto">
          <a:xfrm>
            <a:off x="971550" y="4168775"/>
            <a:ext cx="6854825" cy="1800225"/>
          </a:xfrm>
          <a:prstGeom prst="rect">
            <a:avLst/>
          </a:prstGeom>
          <a:noFill/>
          <a:ln w="9525">
            <a:noFill/>
            <a:miter lim="800000"/>
            <a:headEnd/>
            <a:tailEnd/>
          </a:ln>
          <a:effectLst/>
        </p:spPr>
        <p:txBody>
          <a:bodyPr anchor="ctr">
            <a:spAutoFit/>
          </a:bodyPr>
          <a:lstStyle/>
          <a:p>
            <a:pPr algn="ctr"/>
            <a:r>
              <a:rPr lang="en-US" sz="2800" b="1">
                <a:latin typeface="Monotype Corsiva" pitchFamily="66" charset="0"/>
              </a:rPr>
              <a:t>Years ago, when a man proposed marriage to a woman, he “asked for her hand”. The hand became a symbol of marriage and love. Soon gloves also became a symbol of love. </a:t>
            </a:r>
          </a:p>
        </p:txBody>
      </p:sp>
      <p:sp>
        <p:nvSpPr>
          <p:cNvPr id="48142" name="WordArt 14"/>
          <p:cNvSpPr>
            <a:spLocks noChangeArrowheads="1" noChangeShapeType="1" noTextEdit="1"/>
          </p:cNvSpPr>
          <p:nvPr/>
        </p:nvSpPr>
        <p:spPr bwMode="auto">
          <a:xfrm>
            <a:off x="4932363" y="1412875"/>
            <a:ext cx="2592387" cy="288925"/>
          </a:xfrm>
          <a:prstGeom prst="rect">
            <a:avLst/>
          </a:prstGeom>
        </p:spPr>
        <p:txBody>
          <a:bodyPr spcFirstLastPara="1" wrap="none" fromWordArt="1">
            <a:prstTxWarp prst="textArchUp">
              <a:avLst>
                <a:gd name="adj" fmla="val 10800000"/>
              </a:avLst>
            </a:prstTxWarp>
          </a:bodyPr>
          <a:lstStyle/>
          <a:p>
            <a:pPr algn="ctr"/>
            <a:r>
              <a:rPr lang="en-US" sz="4000" b="1" kern="10">
                <a:ln w="9525">
                  <a:solidFill>
                    <a:srgbClr val="660033"/>
                  </a:solidFill>
                  <a:round/>
                  <a:headEnd/>
                  <a:tailEnd/>
                </a:ln>
                <a:solidFill>
                  <a:srgbClr val="FFCCFF"/>
                </a:solidFill>
                <a:latin typeface="Monotype Corsiva"/>
              </a:rPr>
              <a:t>Gloves</a:t>
            </a:r>
            <a:endParaRPr lang="ru-RU" sz="4000" b="1" kern="10">
              <a:ln w="9525">
                <a:solidFill>
                  <a:srgbClr val="660033"/>
                </a:solidFill>
                <a:round/>
                <a:headEnd/>
                <a:tailEnd/>
              </a:ln>
              <a:solidFill>
                <a:srgbClr val="FFCCFF"/>
              </a:solidFill>
              <a:latin typeface="Monotype Corsiva"/>
            </a:endParaRPr>
          </a:p>
        </p:txBody>
      </p:sp>
      <p:pic>
        <p:nvPicPr>
          <p:cNvPr id="48144" name="Picture 16" descr="Glovesvanda[1]"/>
          <p:cNvPicPr>
            <a:picLocks noChangeAspect="1" noChangeArrowheads="1"/>
          </p:cNvPicPr>
          <p:nvPr/>
        </p:nvPicPr>
        <p:blipFill>
          <a:blip r:embed="rId5" cstate="print"/>
          <a:srcRect/>
          <a:stretch>
            <a:fillRect/>
          </a:stretch>
        </p:blipFill>
        <p:spPr bwMode="auto">
          <a:xfrm>
            <a:off x="1042988" y="765175"/>
            <a:ext cx="3365500" cy="3241675"/>
          </a:xfrm>
          <a:prstGeom prst="rect">
            <a:avLst/>
          </a:prstGeom>
          <a:noFill/>
          <a:ln w="9525">
            <a:solidFill>
              <a:srgbClr val="990000"/>
            </a:solidFill>
            <a:miter lim="800000"/>
            <a:headEnd/>
            <a:tailEnd/>
          </a:ln>
        </p:spPr>
      </p:pic>
    </p:spTree>
  </p:cSld>
  <p:clrMapOvr>
    <a:masterClrMapping/>
  </p:clrMapOvr>
  <p:transition advTm="15351"/>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9154"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49155"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49156"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49157"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49158"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49159"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49160"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49161"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49162"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49163"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sp>
        <p:nvSpPr>
          <p:cNvPr id="49165" name="Rectangle 13"/>
          <p:cNvSpPr>
            <a:spLocks noChangeArrowheads="1"/>
          </p:cNvSpPr>
          <p:nvPr/>
        </p:nvSpPr>
        <p:spPr bwMode="auto">
          <a:xfrm>
            <a:off x="755650" y="4241800"/>
            <a:ext cx="7561263" cy="1800225"/>
          </a:xfrm>
          <a:prstGeom prst="rect">
            <a:avLst/>
          </a:prstGeom>
          <a:noFill/>
          <a:ln w="9525">
            <a:noFill/>
            <a:miter lim="800000"/>
            <a:headEnd/>
            <a:tailEnd/>
          </a:ln>
          <a:effectLst/>
        </p:spPr>
        <p:txBody>
          <a:bodyPr anchor="ctr">
            <a:spAutoFit/>
          </a:bodyPr>
          <a:lstStyle/>
          <a:p>
            <a:pPr algn="ctr"/>
            <a:r>
              <a:rPr lang="en-US" sz="2800" b="1">
                <a:solidFill>
                  <a:srgbClr val="990000"/>
                </a:solidFill>
                <a:latin typeface="Monotype Corsiva" pitchFamily="66" charset="0"/>
              </a:rPr>
              <a:t>In some countries, men and women exchange rings when they become engaged or marry. Valentine’s Day is a popular day for giving an engagement ring. An engagement ring usually has a stone or jewel set in it. </a:t>
            </a:r>
          </a:p>
        </p:txBody>
      </p:sp>
      <p:sp>
        <p:nvSpPr>
          <p:cNvPr id="49166" name="WordArt 14"/>
          <p:cNvSpPr>
            <a:spLocks noChangeArrowheads="1" noChangeShapeType="1" noTextEdit="1"/>
          </p:cNvSpPr>
          <p:nvPr/>
        </p:nvSpPr>
        <p:spPr bwMode="auto">
          <a:xfrm>
            <a:off x="5795963" y="1125538"/>
            <a:ext cx="2376487" cy="288925"/>
          </a:xfrm>
          <a:prstGeom prst="rect">
            <a:avLst/>
          </a:prstGeom>
        </p:spPr>
        <p:txBody>
          <a:bodyPr spcFirstLastPara="1" wrap="none" fromWordArt="1">
            <a:prstTxWarp prst="textArchUp">
              <a:avLst>
                <a:gd name="adj" fmla="val 10800000"/>
              </a:avLst>
            </a:prstTxWarp>
          </a:bodyPr>
          <a:lstStyle/>
          <a:p>
            <a:pPr algn="ctr"/>
            <a:r>
              <a:rPr lang="en-US" sz="4000" b="1" kern="10">
                <a:ln w="9525">
                  <a:solidFill>
                    <a:srgbClr val="660033"/>
                  </a:solidFill>
                  <a:round/>
                  <a:headEnd/>
                  <a:tailEnd/>
                </a:ln>
                <a:solidFill>
                  <a:srgbClr val="CC0000"/>
                </a:solidFill>
                <a:latin typeface="Monotype Corsiva"/>
              </a:rPr>
              <a:t>Rings</a:t>
            </a:r>
            <a:endParaRPr lang="ru-RU" sz="4000" b="1" kern="10">
              <a:ln w="9525">
                <a:solidFill>
                  <a:srgbClr val="660033"/>
                </a:solidFill>
                <a:round/>
                <a:headEnd/>
                <a:tailEnd/>
              </a:ln>
              <a:solidFill>
                <a:srgbClr val="CC0000"/>
              </a:solidFill>
              <a:latin typeface="Monotype Corsiva"/>
            </a:endParaRPr>
          </a:p>
        </p:txBody>
      </p:sp>
      <p:pic>
        <p:nvPicPr>
          <p:cNvPr id="49167" name="Picture 15" descr="art52-3"/>
          <p:cNvPicPr>
            <a:picLocks noChangeAspect="1" noChangeArrowheads="1"/>
          </p:cNvPicPr>
          <p:nvPr/>
        </p:nvPicPr>
        <p:blipFill>
          <a:blip r:embed="rId5" cstate="print"/>
          <a:srcRect/>
          <a:stretch>
            <a:fillRect/>
          </a:stretch>
        </p:blipFill>
        <p:spPr bwMode="auto">
          <a:xfrm>
            <a:off x="5580063" y="1844675"/>
            <a:ext cx="952500" cy="952500"/>
          </a:xfrm>
          <a:prstGeom prst="rect">
            <a:avLst/>
          </a:prstGeom>
          <a:noFill/>
          <a:ln w="9525">
            <a:solidFill>
              <a:srgbClr val="660033"/>
            </a:solidFill>
            <a:miter lim="800000"/>
            <a:headEnd/>
            <a:tailEnd/>
          </a:ln>
        </p:spPr>
      </p:pic>
      <p:pic>
        <p:nvPicPr>
          <p:cNvPr id="49168" name="Picture 16" descr="lena[1]"/>
          <p:cNvPicPr>
            <a:picLocks noChangeAspect="1" noChangeArrowheads="1"/>
          </p:cNvPicPr>
          <p:nvPr/>
        </p:nvPicPr>
        <p:blipFill>
          <a:blip r:embed="rId6" cstate="print"/>
          <a:srcRect/>
          <a:stretch>
            <a:fillRect/>
          </a:stretch>
        </p:blipFill>
        <p:spPr bwMode="auto">
          <a:xfrm>
            <a:off x="684213" y="692150"/>
            <a:ext cx="4152900" cy="3598863"/>
          </a:xfrm>
          <a:prstGeom prst="rect">
            <a:avLst/>
          </a:prstGeom>
          <a:noFill/>
          <a:ln w="9525">
            <a:solidFill>
              <a:srgbClr val="660033"/>
            </a:solidFill>
            <a:miter lim="800000"/>
            <a:headEnd/>
            <a:tailEnd/>
          </a:ln>
        </p:spPr>
      </p:pic>
      <p:pic>
        <p:nvPicPr>
          <p:cNvPr id="49170" name="Picture 18" descr="Image"/>
          <p:cNvPicPr>
            <a:picLocks noChangeAspect="1" noChangeArrowheads="1"/>
          </p:cNvPicPr>
          <p:nvPr/>
        </p:nvPicPr>
        <p:blipFill>
          <a:blip r:embed="rId7" cstate="print"/>
          <a:srcRect/>
          <a:stretch>
            <a:fillRect/>
          </a:stretch>
        </p:blipFill>
        <p:spPr bwMode="auto">
          <a:xfrm>
            <a:off x="7164388" y="2205038"/>
            <a:ext cx="952500" cy="1828800"/>
          </a:xfrm>
          <a:prstGeom prst="rect">
            <a:avLst/>
          </a:prstGeom>
          <a:noFill/>
          <a:ln w="9525">
            <a:solidFill>
              <a:srgbClr val="660033"/>
            </a:solidFill>
            <a:miter lim="800000"/>
            <a:headEnd/>
            <a:tailEnd/>
          </a:ln>
        </p:spPr>
      </p:pic>
    </p:spTree>
  </p:cSld>
  <p:clrMapOvr>
    <a:masterClrMapping/>
  </p:clrMapOvr>
  <p:transition advTm="15101"/>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50178"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50179"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50180"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50181"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50182"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50183"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50184"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50185"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50186"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50187"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sp>
        <p:nvSpPr>
          <p:cNvPr id="50189" name="Rectangle 13"/>
          <p:cNvSpPr>
            <a:spLocks noChangeArrowheads="1"/>
          </p:cNvSpPr>
          <p:nvPr/>
        </p:nvSpPr>
        <p:spPr bwMode="auto">
          <a:xfrm>
            <a:off x="4140200" y="1844675"/>
            <a:ext cx="4178300" cy="4362450"/>
          </a:xfrm>
          <a:prstGeom prst="rect">
            <a:avLst/>
          </a:prstGeom>
          <a:noFill/>
          <a:ln w="9525">
            <a:noFill/>
            <a:miter lim="800000"/>
            <a:headEnd/>
            <a:tailEnd/>
          </a:ln>
          <a:effectLst/>
        </p:spPr>
        <p:txBody>
          <a:bodyPr anchor="ctr">
            <a:spAutoFit/>
          </a:bodyPr>
          <a:lstStyle/>
          <a:p>
            <a:pPr algn="ctr"/>
            <a:r>
              <a:rPr lang="en-US" sz="2800" b="1">
                <a:solidFill>
                  <a:srgbClr val="800000"/>
                </a:solidFill>
                <a:latin typeface="Monotype Corsiva" pitchFamily="66" charset="0"/>
              </a:rPr>
              <a:t>The True-Love ot Endless-Love Knot was usually a hand-draw, hand-coloured maze. It was a series of winding and interlacing loops with no beginning and no end. It is a symbol of endless love. They aren’t easy to make? And those who received them spent a long time figuring them out.</a:t>
            </a:r>
          </a:p>
        </p:txBody>
      </p:sp>
      <p:sp>
        <p:nvSpPr>
          <p:cNvPr id="50190" name="WordArt 14"/>
          <p:cNvSpPr>
            <a:spLocks noChangeArrowheads="1" noChangeShapeType="1" noTextEdit="1"/>
          </p:cNvSpPr>
          <p:nvPr/>
        </p:nvSpPr>
        <p:spPr bwMode="auto">
          <a:xfrm>
            <a:off x="3779838" y="1125538"/>
            <a:ext cx="3960812" cy="288925"/>
          </a:xfrm>
          <a:prstGeom prst="rect">
            <a:avLst/>
          </a:prstGeom>
        </p:spPr>
        <p:txBody>
          <a:bodyPr spcFirstLastPara="1" wrap="none" fromWordArt="1">
            <a:prstTxWarp prst="textArchUp">
              <a:avLst>
                <a:gd name="adj" fmla="val 10800000"/>
              </a:avLst>
            </a:prstTxWarp>
          </a:bodyPr>
          <a:lstStyle/>
          <a:p>
            <a:pPr algn="ctr"/>
            <a:r>
              <a:rPr lang="en-US" sz="4000" b="1" kern="10">
                <a:ln w="9525">
                  <a:solidFill>
                    <a:srgbClr val="660033"/>
                  </a:solidFill>
                  <a:round/>
                  <a:headEnd/>
                  <a:tailEnd/>
                </a:ln>
                <a:solidFill>
                  <a:srgbClr val="CC0000"/>
                </a:solidFill>
                <a:latin typeface="Monotype Corsiva"/>
              </a:rPr>
              <a:t>Love Knot</a:t>
            </a:r>
            <a:endParaRPr lang="ru-RU" sz="4000" b="1" kern="10">
              <a:ln w="9525">
                <a:solidFill>
                  <a:srgbClr val="660033"/>
                </a:solidFill>
                <a:round/>
                <a:headEnd/>
                <a:tailEnd/>
              </a:ln>
              <a:solidFill>
                <a:srgbClr val="CC0000"/>
              </a:solidFill>
              <a:latin typeface="Monotype Corsiva"/>
            </a:endParaRPr>
          </a:p>
        </p:txBody>
      </p:sp>
      <p:pic>
        <p:nvPicPr>
          <p:cNvPr id="50191" name="Picture 15" descr="IMG"/>
          <p:cNvPicPr>
            <a:picLocks noChangeAspect="1" noChangeArrowheads="1"/>
          </p:cNvPicPr>
          <p:nvPr/>
        </p:nvPicPr>
        <p:blipFill>
          <a:blip r:embed="rId5" cstate="print"/>
          <a:srcRect/>
          <a:stretch>
            <a:fillRect/>
          </a:stretch>
        </p:blipFill>
        <p:spPr bwMode="auto">
          <a:xfrm>
            <a:off x="900113" y="692150"/>
            <a:ext cx="2695575" cy="4314825"/>
          </a:xfrm>
          <a:prstGeom prst="rect">
            <a:avLst/>
          </a:prstGeom>
          <a:noFill/>
          <a:ln w="9525">
            <a:solidFill>
              <a:srgbClr val="990000"/>
            </a:solidFill>
            <a:miter lim="800000"/>
            <a:headEnd/>
            <a:tailEnd/>
          </a:ln>
        </p:spPr>
      </p:pic>
      <p:sp>
        <p:nvSpPr>
          <p:cNvPr id="50193" name="Rectangle 17"/>
          <p:cNvSpPr>
            <a:spLocks noChangeArrowheads="1"/>
          </p:cNvSpPr>
          <p:nvPr/>
        </p:nvSpPr>
        <p:spPr bwMode="auto">
          <a:xfrm>
            <a:off x="684213" y="5084763"/>
            <a:ext cx="3529012" cy="1069975"/>
          </a:xfrm>
          <a:prstGeom prst="rect">
            <a:avLst/>
          </a:prstGeom>
          <a:noFill/>
          <a:ln w="9525">
            <a:noFill/>
            <a:miter lim="800000"/>
            <a:headEnd/>
            <a:tailEnd/>
          </a:ln>
          <a:effectLst/>
        </p:spPr>
        <p:txBody>
          <a:bodyPr anchor="ctr">
            <a:spAutoFit/>
          </a:bodyPr>
          <a:lstStyle/>
          <a:p>
            <a:r>
              <a:rPr lang="en-US" sz="1600" b="1">
                <a:solidFill>
                  <a:srgbClr val="0000FF"/>
                </a:solidFill>
                <a:latin typeface="Arial" charset="0"/>
              </a:rPr>
              <a:t>This true love knot is from me. </a:t>
            </a:r>
          </a:p>
          <a:p>
            <a:r>
              <a:rPr lang="en-US" sz="1600" b="1">
                <a:solidFill>
                  <a:srgbClr val="0000FF"/>
                </a:solidFill>
                <a:latin typeface="Arial" charset="0"/>
              </a:rPr>
              <a:t>My love is endless you can see.</a:t>
            </a:r>
          </a:p>
          <a:p>
            <a:r>
              <a:rPr lang="en-US" sz="1600" b="1">
                <a:solidFill>
                  <a:srgbClr val="0000FF"/>
                </a:solidFill>
                <a:latin typeface="Arial" charset="0"/>
              </a:rPr>
              <a:t>Choose me valentine please do. </a:t>
            </a:r>
          </a:p>
          <a:p>
            <a:r>
              <a:rPr lang="en-US" sz="1600" b="1">
                <a:solidFill>
                  <a:srgbClr val="0000FF"/>
                </a:solidFill>
                <a:latin typeface="Arial" charset="0"/>
              </a:rPr>
              <a:t>My heart is filled with love for you! </a:t>
            </a:r>
          </a:p>
        </p:txBody>
      </p:sp>
    </p:spTree>
  </p:cSld>
  <p:clrMapOvr>
    <a:masterClrMapping/>
  </p:clrMapOvr>
  <p:transition advTm="15241"/>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51202"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51203"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51204"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51205"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51206"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51207"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51208"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51209"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51210"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51211"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pic>
        <p:nvPicPr>
          <p:cNvPr id="51212" name="Picture 12" descr="DOVES"/>
          <p:cNvPicPr>
            <a:picLocks noChangeAspect="1" noChangeArrowheads="1"/>
          </p:cNvPicPr>
          <p:nvPr/>
        </p:nvPicPr>
        <p:blipFill>
          <a:blip r:embed="rId5" cstate="print"/>
          <a:srcRect/>
          <a:stretch>
            <a:fillRect/>
          </a:stretch>
        </p:blipFill>
        <p:spPr bwMode="auto">
          <a:xfrm>
            <a:off x="3492500" y="1341438"/>
            <a:ext cx="2070100" cy="2519362"/>
          </a:xfrm>
          <a:prstGeom prst="rect">
            <a:avLst/>
          </a:prstGeom>
          <a:noFill/>
          <a:ln w="9525">
            <a:solidFill>
              <a:srgbClr val="660033"/>
            </a:solidFill>
            <a:miter lim="800000"/>
            <a:headEnd/>
            <a:tailEnd/>
          </a:ln>
        </p:spPr>
      </p:pic>
      <p:sp>
        <p:nvSpPr>
          <p:cNvPr id="51213" name="Rectangle 13"/>
          <p:cNvSpPr>
            <a:spLocks noChangeArrowheads="1"/>
          </p:cNvSpPr>
          <p:nvPr/>
        </p:nvSpPr>
        <p:spPr bwMode="auto">
          <a:xfrm>
            <a:off x="611188" y="4005263"/>
            <a:ext cx="7920037" cy="2282825"/>
          </a:xfrm>
          <a:prstGeom prst="rect">
            <a:avLst/>
          </a:prstGeom>
          <a:noFill/>
          <a:ln w="9525">
            <a:noFill/>
            <a:miter lim="800000"/>
            <a:headEnd/>
            <a:tailEnd/>
          </a:ln>
          <a:effectLst/>
        </p:spPr>
        <p:txBody>
          <a:bodyPr anchor="ctr">
            <a:spAutoFit/>
          </a:bodyPr>
          <a:lstStyle/>
          <a:p>
            <a:pPr algn="ctr"/>
            <a:r>
              <a:rPr lang="en-US" b="1">
                <a:solidFill>
                  <a:srgbClr val="800000"/>
                </a:solidFill>
                <a:latin typeface="Monotype Corsiva" pitchFamily="66" charset="0"/>
              </a:rPr>
              <a:t>Lovebirds are colorful parrots found in Africa. Most have red bills. They are called love birds because they sit closely together in pairs.</a:t>
            </a:r>
            <a:r>
              <a:rPr lang="en-US">
                <a:solidFill>
                  <a:srgbClr val="800000"/>
                </a:solidFill>
                <a:latin typeface="Monotype Corsiva" pitchFamily="66" charset="0"/>
              </a:rPr>
              <a:t> </a:t>
            </a:r>
          </a:p>
          <a:p>
            <a:pPr algn="ctr"/>
            <a:r>
              <a:rPr lang="en-US" b="1">
                <a:solidFill>
                  <a:srgbClr val="800000"/>
                </a:solidFill>
                <a:latin typeface="Monotype Corsiva" pitchFamily="66" charset="0"/>
              </a:rPr>
              <a:t>Doves were thought to be favorite birds of Venus. They remain with the same mates all their lives. The males and females both care for their babies. These birds are symbols of loyalty and love. They are also symbols of Valentine’s Day. </a:t>
            </a:r>
          </a:p>
        </p:txBody>
      </p:sp>
      <p:sp>
        <p:nvSpPr>
          <p:cNvPr id="51214" name="WordArt 14"/>
          <p:cNvSpPr>
            <a:spLocks noChangeArrowheads="1" noChangeShapeType="1" noTextEdit="1"/>
          </p:cNvSpPr>
          <p:nvPr/>
        </p:nvSpPr>
        <p:spPr bwMode="auto">
          <a:xfrm>
            <a:off x="1042988" y="981075"/>
            <a:ext cx="6983412" cy="722313"/>
          </a:xfrm>
          <a:prstGeom prst="rect">
            <a:avLst/>
          </a:prstGeom>
        </p:spPr>
        <p:txBody>
          <a:bodyPr spcFirstLastPara="1" wrap="none" fromWordArt="1">
            <a:prstTxWarp prst="textArchUp">
              <a:avLst>
                <a:gd name="adj" fmla="val 10800000"/>
              </a:avLst>
            </a:prstTxWarp>
          </a:bodyPr>
          <a:lstStyle/>
          <a:p>
            <a:pPr algn="ctr"/>
            <a:r>
              <a:rPr lang="en-US" sz="4000" b="1" kern="10">
                <a:ln w="9525">
                  <a:solidFill>
                    <a:srgbClr val="660033"/>
                  </a:solidFill>
                  <a:round/>
                  <a:headEnd/>
                  <a:tailEnd/>
                </a:ln>
                <a:solidFill>
                  <a:srgbClr val="CC0000"/>
                </a:solidFill>
                <a:latin typeface="Monotype Corsiva"/>
              </a:rPr>
              <a:t>Lovebirds and Doves</a:t>
            </a:r>
            <a:endParaRPr lang="ru-RU" sz="4000" b="1" kern="10">
              <a:ln w="9525">
                <a:solidFill>
                  <a:srgbClr val="660033"/>
                </a:solidFill>
                <a:round/>
                <a:headEnd/>
                <a:tailEnd/>
              </a:ln>
              <a:solidFill>
                <a:srgbClr val="CC0000"/>
              </a:solidFill>
              <a:latin typeface="Monotype Corsiva"/>
            </a:endParaRPr>
          </a:p>
        </p:txBody>
      </p:sp>
      <p:pic>
        <p:nvPicPr>
          <p:cNvPr id="51215" name="Picture 15" descr="_popugai"/>
          <p:cNvPicPr>
            <a:picLocks noChangeAspect="1" noChangeArrowheads="1" noCrop="1"/>
          </p:cNvPicPr>
          <p:nvPr/>
        </p:nvPicPr>
        <p:blipFill>
          <a:blip r:embed="rId6" cstate="print"/>
          <a:srcRect/>
          <a:stretch>
            <a:fillRect/>
          </a:stretch>
        </p:blipFill>
        <p:spPr bwMode="auto">
          <a:xfrm>
            <a:off x="6156325" y="1628775"/>
            <a:ext cx="1905000" cy="2524125"/>
          </a:xfrm>
          <a:prstGeom prst="rect">
            <a:avLst/>
          </a:prstGeom>
          <a:noFill/>
        </p:spPr>
      </p:pic>
      <p:pic>
        <p:nvPicPr>
          <p:cNvPr id="51216" name="Picture 16" descr="ptah98a"/>
          <p:cNvPicPr>
            <a:picLocks noChangeAspect="1" noChangeArrowheads="1" noCrop="1"/>
          </p:cNvPicPr>
          <p:nvPr/>
        </p:nvPicPr>
        <p:blipFill>
          <a:blip r:embed="rId7" cstate="print"/>
          <a:srcRect/>
          <a:stretch>
            <a:fillRect/>
          </a:stretch>
        </p:blipFill>
        <p:spPr bwMode="auto">
          <a:xfrm>
            <a:off x="1187450" y="1628775"/>
            <a:ext cx="1657350" cy="1714500"/>
          </a:xfrm>
          <a:prstGeom prst="rect">
            <a:avLst/>
          </a:prstGeom>
          <a:noFill/>
        </p:spPr>
      </p:pic>
    </p:spTree>
  </p:cSld>
  <p:clrMapOvr>
    <a:masterClrMapping/>
  </p:clrMapOvr>
  <p:transition advTm="15492"/>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53250"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53251"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53252"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53253"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53254"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53255"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53256"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53257"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53258"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53259"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pic>
        <p:nvPicPr>
          <p:cNvPr id="53260" name="Picture 12" descr="img14"/>
          <p:cNvPicPr>
            <a:picLocks noChangeAspect="1" noChangeArrowheads="1"/>
          </p:cNvPicPr>
          <p:nvPr/>
        </p:nvPicPr>
        <p:blipFill>
          <a:blip r:embed="rId5" cstate="print"/>
          <a:srcRect/>
          <a:stretch>
            <a:fillRect/>
          </a:stretch>
        </p:blipFill>
        <p:spPr bwMode="auto">
          <a:xfrm>
            <a:off x="4572000" y="981075"/>
            <a:ext cx="3616325" cy="2160588"/>
          </a:xfrm>
          <a:prstGeom prst="rect">
            <a:avLst/>
          </a:prstGeom>
          <a:noFill/>
          <a:ln w="9525">
            <a:solidFill>
              <a:srgbClr val="660033"/>
            </a:solidFill>
            <a:miter lim="800000"/>
            <a:headEnd/>
            <a:tailEnd/>
          </a:ln>
        </p:spPr>
      </p:pic>
      <p:pic>
        <p:nvPicPr>
          <p:cNvPr id="53261" name="Picture 13" descr="cbar"/>
          <p:cNvPicPr>
            <a:picLocks noChangeAspect="1" noChangeArrowheads="1"/>
          </p:cNvPicPr>
          <p:nvPr/>
        </p:nvPicPr>
        <p:blipFill>
          <a:blip r:embed="rId6" cstate="print"/>
          <a:srcRect/>
          <a:stretch>
            <a:fillRect/>
          </a:stretch>
        </p:blipFill>
        <p:spPr bwMode="auto">
          <a:xfrm>
            <a:off x="539750" y="2852738"/>
            <a:ext cx="4456113" cy="360362"/>
          </a:xfrm>
          <a:prstGeom prst="rect">
            <a:avLst/>
          </a:prstGeom>
          <a:noFill/>
        </p:spPr>
      </p:pic>
      <p:sp>
        <p:nvSpPr>
          <p:cNvPr id="53262" name="Rectangle 14"/>
          <p:cNvSpPr>
            <a:spLocks noChangeArrowheads="1"/>
          </p:cNvSpPr>
          <p:nvPr/>
        </p:nvSpPr>
        <p:spPr bwMode="auto">
          <a:xfrm>
            <a:off x="611188" y="3429000"/>
            <a:ext cx="7775575" cy="3013075"/>
          </a:xfrm>
          <a:prstGeom prst="rect">
            <a:avLst/>
          </a:prstGeom>
          <a:noFill/>
          <a:ln w="9525">
            <a:noFill/>
            <a:miter lim="800000"/>
            <a:headEnd/>
            <a:tailEnd/>
          </a:ln>
          <a:effectLst/>
        </p:spPr>
        <p:txBody>
          <a:bodyPr anchor="ctr">
            <a:spAutoFit/>
          </a:bodyPr>
          <a:lstStyle/>
          <a:p>
            <a:pPr algn="ctr"/>
            <a:r>
              <a:rPr lang="en-US" b="1">
                <a:solidFill>
                  <a:srgbClr val="800000"/>
                </a:solidFill>
                <a:latin typeface="Monotype Corsiva" pitchFamily="66" charset="0"/>
              </a:rPr>
              <a:t>Lovers who affectionally sign “XXX”s to Valentine cards and letters are usually unware that the custom goes back to the early Christian era, when a cross mark, or “X”, conveyed the force of a sworn oath. It also was the first letter of the Greek word for Christ, Xristos. People kissed a cross to emphasize their compete sincerity in an accord, as a Bible was frequently kissed when an oath was sworn upon it.It was this practice of kissing the “X” that led to its becoming a symbol of a kiss. </a:t>
            </a:r>
          </a:p>
        </p:txBody>
      </p:sp>
      <p:sp>
        <p:nvSpPr>
          <p:cNvPr id="53263" name="WordArt 15"/>
          <p:cNvSpPr>
            <a:spLocks noChangeArrowheads="1" noChangeShapeType="1" noTextEdit="1"/>
          </p:cNvSpPr>
          <p:nvPr/>
        </p:nvSpPr>
        <p:spPr bwMode="auto">
          <a:xfrm>
            <a:off x="1331913" y="1844675"/>
            <a:ext cx="2376487" cy="288925"/>
          </a:xfrm>
          <a:prstGeom prst="rect">
            <a:avLst/>
          </a:prstGeom>
        </p:spPr>
        <p:txBody>
          <a:bodyPr spcFirstLastPara="1" wrap="none" fromWordArt="1">
            <a:prstTxWarp prst="textArchUp">
              <a:avLst>
                <a:gd name="adj" fmla="val 10800000"/>
              </a:avLst>
            </a:prstTxWarp>
          </a:bodyPr>
          <a:lstStyle/>
          <a:p>
            <a:pPr algn="ctr"/>
            <a:r>
              <a:rPr lang="en-US" sz="4000" b="1" kern="10">
                <a:ln w="9525">
                  <a:solidFill>
                    <a:srgbClr val="660033"/>
                  </a:solidFill>
                  <a:round/>
                  <a:headEnd/>
                  <a:tailEnd/>
                </a:ln>
                <a:solidFill>
                  <a:srgbClr val="CC0000"/>
                </a:solidFill>
                <a:latin typeface="Monotype Corsiva"/>
              </a:rPr>
              <a:t>XXX</a:t>
            </a:r>
            <a:endParaRPr lang="ru-RU" sz="4000" b="1" kern="10">
              <a:ln w="9525">
                <a:solidFill>
                  <a:srgbClr val="660033"/>
                </a:solidFill>
                <a:round/>
                <a:headEnd/>
                <a:tailEnd/>
              </a:ln>
              <a:solidFill>
                <a:srgbClr val="CC0000"/>
              </a:solidFill>
              <a:latin typeface="Monotype Corsiva"/>
            </a:endParaRPr>
          </a:p>
        </p:txBody>
      </p:sp>
    </p:spTree>
  </p:cSld>
  <p:clrMapOvr>
    <a:masterClrMapping/>
  </p:clrMapOvr>
  <p:transition advTm="15288"/>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52226"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52227"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52228"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52229"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52230"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52231"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52232"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52233"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52234"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52235"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pic>
        <p:nvPicPr>
          <p:cNvPr id="52238" name="Picture 14" descr="Безымянный"/>
          <p:cNvPicPr>
            <a:picLocks noChangeAspect="1" noChangeArrowheads="1"/>
          </p:cNvPicPr>
          <p:nvPr/>
        </p:nvPicPr>
        <p:blipFill>
          <a:blip r:embed="rId5" cstate="print"/>
          <a:srcRect/>
          <a:stretch>
            <a:fillRect/>
          </a:stretch>
        </p:blipFill>
        <p:spPr bwMode="auto">
          <a:xfrm>
            <a:off x="1187450" y="2133600"/>
            <a:ext cx="2879725" cy="2160588"/>
          </a:xfrm>
          <a:prstGeom prst="rect">
            <a:avLst/>
          </a:prstGeom>
          <a:noFill/>
          <a:ln w="9525">
            <a:solidFill>
              <a:srgbClr val="660033"/>
            </a:solidFill>
            <a:miter lim="800000"/>
            <a:headEnd/>
            <a:tailEnd/>
          </a:ln>
        </p:spPr>
      </p:pic>
      <p:sp>
        <p:nvSpPr>
          <p:cNvPr id="52239" name="Rectangle 15"/>
          <p:cNvSpPr>
            <a:spLocks noChangeArrowheads="1"/>
          </p:cNvSpPr>
          <p:nvPr/>
        </p:nvSpPr>
        <p:spPr bwMode="auto">
          <a:xfrm>
            <a:off x="755650" y="4508500"/>
            <a:ext cx="7488238" cy="1373188"/>
          </a:xfrm>
          <a:prstGeom prst="rect">
            <a:avLst/>
          </a:prstGeom>
          <a:noFill/>
          <a:ln w="9525">
            <a:noFill/>
            <a:miter lim="800000"/>
            <a:headEnd/>
            <a:tailEnd/>
          </a:ln>
          <a:effectLst/>
        </p:spPr>
        <p:txBody>
          <a:bodyPr anchor="ctr">
            <a:spAutoFit/>
          </a:bodyPr>
          <a:lstStyle/>
          <a:p>
            <a:pPr algn="ctr"/>
            <a:r>
              <a:rPr lang="en-US" sz="2800" b="1">
                <a:solidFill>
                  <a:srgbClr val="990000"/>
                </a:solidFill>
                <a:latin typeface="Monotype Corsiva" pitchFamily="66" charset="0"/>
              </a:rPr>
              <a:t>One of the most famous valentine symbol is Cupid.  He is a son of Venus, goddess of love. He could cause people to fall in love by piercing them with one of his magic arrows. </a:t>
            </a:r>
          </a:p>
        </p:txBody>
      </p:sp>
      <p:pic>
        <p:nvPicPr>
          <p:cNvPr id="52240" name="Picture 16" descr="0015"/>
          <p:cNvPicPr>
            <a:picLocks noChangeAspect="1" noChangeArrowheads="1"/>
          </p:cNvPicPr>
          <p:nvPr/>
        </p:nvPicPr>
        <p:blipFill>
          <a:blip r:embed="rId6" cstate="print"/>
          <a:srcRect/>
          <a:stretch>
            <a:fillRect/>
          </a:stretch>
        </p:blipFill>
        <p:spPr bwMode="auto">
          <a:xfrm>
            <a:off x="4572000" y="1268413"/>
            <a:ext cx="3810000" cy="3048000"/>
          </a:xfrm>
          <a:prstGeom prst="rect">
            <a:avLst/>
          </a:prstGeom>
          <a:noFill/>
        </p:spPr>
      </p:pic>
      <p:sp>
        <p:nvSpPr>
          <p:cNvPr id="52241" name="WordArt 17"/>
          <p:cNvSpPr>
            <a:spLocks noChangeArrowheads="1" noChangeShapeType="1" noTextEdit="1"/>
          </p:cNvSpPr>
          <p:nvPr/>
        </p:nvSpPr>
        <p:spPr bwMode="auto">
          <a:xfrm>
            <a:off x="1042988" y="1196975"/>
            <a:ext cx="2376487" cy="288925"/>
          </a:xfrm>
          <a:prstGeom prst="rect">
            <a:avLst/>
          </a:prstGeom>
        </p:spPr>
        <p:txBody>
          <a:bodyPr spcFirstLastPara="1" wrap="none" fromWordArt="1">
            <a:prstTxWarp prst="textArchUp">
              <a:avLst>
                <a:gd name="adj" fmla="val 10800000"/>
              </a:avLst>
            </a:prstTxWarp>
          </a:bodyPr>
          <a:lstStyle/>
          <a:p>
            <a:pPr algn="ctr"/>
            <a:r>
              <a:rPr lang="en-US" sz="4000" b="1" kern="10">
                <a:ln w="9525">
                  <a:solidFill>
                    <a:srgbClr val="660033"/>
                  </a:solidFill>
                  <a:round/>
                  <a:headEnd/>
                  <a:tailEnd/>
                </a:ln>
                <a:solidFill>
                  <a:srgbClr val="CC0000"/>
                </a:solidFill>
                <a:latin typeface="Monotype Corsiva"/>
              </a:rPr>
              <a:t>Cupid</a:t>
            </a:r>
            <a:endParaRPr lang="ru-RU" sz="4000" b="1" kern="10">
              <a:ln w="9525">
                <a:solidFill>
                  <a:srgbClr val="660033"/>
                </a:solidFill>
                <a:round/>
                <a:headEnd/>
                <a:tailEnd/>
              </a:ln>
              <a:solidFill>
                <a:srgbClr val="CC0000"/>
              </a:solidFill>
              <a:latin typeface="Monotype Corsiva"/>
            </a:endParaRPr>
          </a:p>
        </p:txBody>
      </p:sp>
      <p:pic>
        <p:nvPicPr>
          <p:cNvPr id="52242" name="Picture 18" descr="v-dayc_2"/>
          <p:cNvPicPr>
            <a:picLocks noChangeAspect="1" noChangeArrowheads="1" noCrop="1"/>
          </p:cNvPicPr>
          <p:nvPr/>
        </p:nvPicPr>
        <p:blipFill>
          <a:blip r:embed="rId7" cstate="print"/>
          <a:srcRect/>
          <a:stretch>
            <a:fillRect/>
          </a:stretch>
        </p:blipFill>
        <p:spPr bwMode="auto">
          <a:xfrm>
            <a:off x="6877050" y="765175"/>
            <a:ext cx="1457325" cy="790575"/>
          </a:xfrm>
          <a:prstGeom prst="rect">
            <a:avLst/>
          </a:prstGeom>
          <a:noFill/>
        </p:spPr>
      </p:pic>
    </p:spTree>
  </p:cSld>
  <p:clrMapOvr>
    <a:masterClrMapping/>
  </p:clrMapOvr>
  <p:transition advTm="1585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109570"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109571"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109572"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109573"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109574"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109575"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109576"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109577"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109578"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109579"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sp>
        <p:nvSpPr>
          <p:cNvPr id="109582" name="WordArt 14"/>
          <p:cNvSpPr>
            <a:spLocks noChangeArrowheads="1" noChangeShapeType="1" noTextEdit="1"/>
          </p:cNvSpPr>
          <p:nvPr/>
        </p:nvSpPr>
        <p:spPr bwMode="auto">
          <a:xfrm>
            <a:off x="3203575" y="908050"/>
            <a:ext cx="2881313" cy="288925"/>
          </a:xfrm>
          <a:prstGeom prst="rect">
            <a:avLst/>
          </a:prstGeom>
        </p:spPr>
        <p:txBody>
          <a:bodyPr spcFirstLastPara="1" wrap="none" fromWordArt="1">
            <a:prstTxWarp prst="textArchUp">
              <a:avLst>
                <a:gd name="adj" fmla="val 10800000"/>
              </a:avLst>
            </a:prstTxWarp>
          </a:bodyPr>
          <a:lstStyle/>
          <a:p>
            <a:pPr algn="ctr"/>
            <a:r>
              <a:rPr lang="en-US" sz="4000" b="1" kern="10">
                <a:ln w="9525">
                  <a:solidFill>
                    <a:srgbClr val="660033"/>
                  </a:solidFill>
                  <a:round/>
                  <a:headEnd/>
                  <a:tailEnd/>
                </a:ln>
                <a:solidFill>
                  <a:srgbClr val="FFCCFF"/>
                </a:solidFill>
                <a:latin typeface="Monotype Corsiva"/>
              </a:rPr>
              <a:t>Love poems</a:t>
            </a:r>
            <a:endParaRPr lang="ru-RU" sz="4000" b="1" kern="10">
              <a:ln w="9525">
                <a:solidFill>
                  <a:srgbClr val="660033"/>
                </a:solidFill>
                <a:round/>
                <a:headEnd/>
                <a:tailEnd/>
              </a:ln>
              <a:solidFill>
                <a:srgbClr val="FFCCFF"/>
              </a:solidFill>
              <a:latin typeface="Monotype Corsiva"/>
            </a:endParaRPr>
          </a:p>
        </p:txBody>
      </p:sp>
      <p:sp>
        <p:nvSpPr>
          <p:cNvPr id="109583" name="Rectangle 15"/>
          <p:cNvSpPr>
            <a:spLocks noChangeArrowheads="1"/>
          </p:cNvSpPr>
          <p:nvPr/>
        </p:nvSpPr>
        <p:spPr bwMode="auto">
          <a:xfrm>
            <a:off x="5435600" y="1773238"/>
            <a:ext cx="3097213" cy="3024187"/>
          </a:xfrm>
          <a:prstGeom prst="rect">
            <a:avLst/>
          </a:prstGeom>
          <a:noFill/>
          <a:ln w="9525">
            <a:noFill/>
            <a:miter lim="800000"/>
            <a:headEnd/>
            <a:tailEnd/>
          </a:ln>
          <a:effectLst/>
        </p:spPr>
        <p:txBody>
          <a:bodyPr/>
          <a:lstStyle/>
          <a:p>
            <a:pPr>
              <a:lnSpc>
                <a:spcPct val="80000"/>
              </a:lnSpc>
              <a:spcBef>
                <a:spcPct val="20000"/>
              </a:spcBef>
            </a:pPr>
            <a:r>
              <a:rPr lang="en-US" sz="1600" b="1" i="1">
                <a:solidFill>
                  <a:srgbClr val="FFCCFF"/>
                </a:solidFill>
                <a:latin typeface="Arial" charset="0"/>
              </a:rPr>
              <a:t>‘My Valentine”</a:t>
            </a:r>
          </a:p>
          <a:p>
            <a:pPr>
              <a:lnSpc>
                <a:spcPct val="80000"/>
              </a:lnSpc>
              <a:spcBef>
                <a:spcPct val="20000"/>
              </a:spcBef>
            </a:pPr>
            <a:r>
              <a:rPr lang="en-US" sz="1600" b="1">
                <a:solidFill>
                  <a:schemeClr val="bg1"/>
                </a:solidFill>
                <a:latin typeface="Arial" charset="0"/>
              </a:rPr>
              <a:t>I have a little valentine</a:t>
            </a:r>
            <a:br>
              <a:rPr lang="en-US" sz="1600" b="1">
                <a:solidFill>
                  <a:schemeClr val="bg1"/>
                </a:solidFill>
                <a:latin typeface="Arial" charset="0"/>
              </a:rPr>
            </a:br>
            <a:r>
              <a:rPr lang="en-US" sz="1600" b="1">
                <a:solidFill>
                  <a:schemeClr val="bg1"/>
                </a:solidFill>
                <a:latin typeface="Arial" charset="0"/>
              </a:rPr>
              <a:t>That someone sent to me</a:t>
            </a:r>
            <a:br>
              <a:rPr lang="en-US" sz="1600" b="1">
                <a:solidFill>
                  <a:schemeClr val="bg1"/>
                </a:solidFill>
                <a:latin typeface="Arial" charset="0"/>
              </a:rPr>
            </a:br>
            <a:r>
              <a:rPr lang="en-US" sz="1600" b="1">
                <a:solidFill>
                  <a:schemeClr val="bg1"/>
                </a:solidFill>
                <a:latin typeface="Arial" charset="0"/>
              </a:rPr>
              <a:t>It’s pink &amp; white</a:t>
            </a:r>
            <a:br>
              <a:rPr lang="en-US" sz="1600" b="1">
                <a:solidFill>
                  <a:schemeClr val="bg1"/>
                </a:solidFill>
                <a:latin typeface="Arial" charset="0"/>
              </a:rPr>
            </a:br>
            <a:r>
              <a:rPr lang="en-US" sz="1600" b="1">
                <a:solidFill>
                  <a:schemeClr val="bg1"/>
                </a:solidFill>
                <a:latin typeface="Arial" charset="0"/>
              </a:rPr>
              <a:t>And red &amp; blue,</a:t>
            </a:r>
            <a:br>
              <a:rPr lang="en-US" sz="1600" b="1">
                <a:solidFill>
                  <a:schemeClr val="bg1"/>
                </a:solidFill>
                <a:latin typeface="Arial" charset="0"/>
              </a:rPr>
            </a:br>
            <a:r>
              <a:rPr lang="en-US" sz="1600" b="1">
                <a:solidFill>
                  <a:schemeClr val="bg1"/>
                </a:solidFill>
                <a:latin typeface="Arial" charset="0"/>
              </a:rPr>
              <a:t>And pretty as can be.</a:t>
            </a:r>
            <a:br>
              <a:rPr lang="en-US" sz="1600" b="1">
                <a:solidFill>
                  <a:schemeClr val="bg1"/>
                </a:solidFill>
                <a:latin typeface="Arial" charset="0"/>
              </a:rPr>
            </a:br>
            <a:r>
              <a:rPr lang="en-US" sz="1600" b="1">
                <a:solidFill>
                  <a:schemeClr val="bg1"/>
                </a:solidFill>
                <a:latin typeface="Arial" charset="0"/>
              </a:rPr>
              <a:t>Forget – me – nots are on the edge,</a:t>
            </a:r>
            <a:br>
              <a:rPr lang="en-US" sz="1600" b="1">
                <a:solidFill>
                  <a:schemeClr val="bg1"/>
                </a:solidFill>
                <a:latin typeface="Arial" charset="0"/>
              </a:rPr>
            </a:br>
            <a:r>
              <a:rPr lang="en-US" sz="1600" b="1">
                <a:solidFill>
                  <a:schemeClr val="bg1"/>
                </a:solidFill>
                <a:latin typeface="Arial" charset="0"/>
              </a:rPr>
              <a:t>And tiny roses, too, and</a:t>
            </a:r>
            <a:br>
              <a:rPr lang="en-US" sz="1600" b="1">
                <a:solidFill>
                  <a:schemeClr val="bg1"/>
                </a:solidFill>
                <a:latin typeface="Arial" charset="0"/>
              </a:rPr>
            </a:br>
            <a:r>
              <a:rPr lang="en-US" sz="1600" b="1">
                <a:solidFill>
                  <a:schemeClr val="bg1"/>
                </a:solidFill>
                <a:latin typeface="Arial" charset="0"/>
              </a:rPr>
              <a:t>Such a lovely piece of lace,</a:t>
            </a:r>
            <a:br>
              <a:rPr lang="en-US" sz="1600" b="1">
                <a:solidFill>
                  <a:schemeClr val="bg1"/>
                </a:solidFill>
                <a:latin typeface="Arial" charset="0"/>
              </a:rPr>
            </a:br>
            <a:r>
              <a:rPr lang="en-US" sz="1600" b="1">
                <a:solidFill>
                  <a:schemeClr val="bg1"/>
                </a:solidFill>
                <a:latin typeface="Arial" charset="0"/>
              </a:rPr>
              <a:t>The very palest blue.</a:t>
            </a:r>
            <a:br>
              <a:rPr lang="en-US" sz="1600" b="1">
                <a:solidFill>
                  <a:schemeClr val="bg1"/>
                </a:solidFill>
                <a:latin typeface="Arial" charset="0"/>
              </a:rPr>
            </a:br>
            <a:r>
              <a:rPr lang="en-US" sz="1600" b="1">
                <a:solidFill>
                  <a:schemeClr val="bg1"/>
                </a:solidFill>
                <a:latin typeface="Arial" charset="0"/>
              </a:rPr>
              <a:t>And in the centre there is a heart.</a:t>
            </a:r>
            <a:br>
              <a:rPr lang="en-US" sz="1600" b="1">
                <a:solidFill>
                  <a:schemeClr val="bg1"/>
                </a:solidFill>
                <a:latin typeface="Arial" charset="0"/>
              </a:rPr>
            </a:br>
            <a:r>
              <a:rPr lang="en-US" sz="1600" b="1">
                <a:solidFill>
                  <a:schemeClr val="bg1"/>
                </a:solidFill>
                <a:latin typeface="Arial" charset="0"/>
              </a:rPr>
              <a:t>As red as red can be!</a:t>
            </a:r>
            <a:br>
              <a:rPr lang="en-US" sz="1600" b="1">
                <a:solidFill>
                  <a:schemeClr val="bg1"/>
                </a:solidFill>
                <a:latin typeface="Arial" charset="0"/>
              </a:rPr>
            </a:br>
            <a:r>
              <a:rPr lang="en-US" sz="1600" b="1">
                <a:solidFill>
                  <a:schemeClr val="bg1"/>
                </a:solidFill>
                <a:latin typeface="Arial" charset="0"/>
              </a:rPr>
              <a:t>And on it’s written</a:t>
            </a:r>
            <a:br>
              <a:rPr lang="en-US" sz="1600" b="1">
                <a:solidFill>
                  <a:schemeClr val="bg1"/>
                </a:solidFill>
                <a:latin typeface="Arial" charset="0"/>
              </a:rPr>
            </a:br>
            <a:r>
              <a:rPr lang="en-US" sz="1600" b="1">
                <a:solidFill>
                  <a:schemeClr val="bg1"/>
                </a:solidFill>
                <a:latin typeface="Arial" charset="0"/>
              </a:rPr>
              <a:t>All in gold, “To you,</a:t>
            </a:r>
            <a:br>
              <a:rPr lang="en-US" sz="1600" b="1">
                <a:solidFill>
                  <a:schemeClr val="bg1"/>
                </a:solidFill>
                <a:latin typeface="Arial" charset="0"/>
              </a:rPr>
            </a:br>
            <a:r>
              <a:rPr lang="en-US" sz="1600" b="1">
                <a:solidFill>
                  <a:schemeClr val="bg1"/>
                </a:solidFill>
                <a:latin typeface="Arial" charset="0"/>
              </a:rPr>
              <a:t>With Love, From Me.”</a:t>
            </a:r>
          </a:p>
          <a:p>
            <a:pPr>
              <a:lnSpc>
                <a:spcPct val="80000"/>
              </a:lnSpc>
              <a:spcBef>
                <a:spcPct val="20000"/>
              </a:spcBef>
            </a:pPr>
            <a:r>
              <a:rPr lang="en-US" sz="1600">
                <a:solidFill>
                  <a:schemeClr val="bg1"/>
                </a:solidFill>
                <a:latin typeface="Arial" charset="0"/>
              </a:rPr>
              <a:t>by Mary Catherine Parsons.</a:t>
            </a:r>
            <a:r>
              <a:rPr lang="ru-RU" sz="1600">
                <a:solidFill>
                  <a:schemeClr val="bg1"/>
                </a:solidFill>
                <a:latin typeface="Arial" charset="0"/>
              </a:rPr>
              <a:t> </a:t>
            </a:r>
          </a:p>
        </p:txBody>
      </p:sp>
      <p:sp>
        <p:nvSpPr>
          <p:cNvPr id="109584" name="Rectangle 16"/>
          <p:cNvSpPr>
            <a:spLocks noChangeArrowheads="1"/>
          </p:cNvSpPr>
          <p:nvPr/>
        </p:nvSpPr>
        <p:spPr bwMode="auto">
          <a:xfrm>
            <a:off x="684213" y="1773238"/>
            <a:ext cx="3024187" cy="2376487"/>
          </a:xfrm>
          <a:prstGeom prst="rect">
            <a:avLst/>
          </a:prstGeom>
          <a:noFill/>
          <a:ln w="9525">
            <a:noFill/>
            <a:miter lim="800000"/>
            <a:headEnd/>
            <a:tailEnd/>
          </a:ln>
          <a:effectLst/>
        </p:spPr>
        <p:txBody>
          <a:bodyPr/>
          <a:lstStyle/>
          <a:p>
            <a:pPr marL="342900" indent="-342900">
              <a:lnSpc>
                <a:spcPct val="80000"/>
              </a:lnSpc>
              <a:spcBef>
                <a:spcPct val="20000"/>
              </a:spcBef>
            </a:pPr>
            <a:r>
              <a:rPr lang="en-US" sz="1600" b="1" i="1">
                <a:solidFill>
                  <a:srgbClr val="FFCCFF"/>
                </a:solidFill>
                <a:latin typeface="Arial" charset="0"/>
              </a:rPr>
              <a:t>'Let Me Call You Sweetheart'</a:t>
            </a:r>
          </a:p>
          <a:p>
            <a:pPr marL="342900" indent="-342900">
              <a:lnSpc>
                <a:spcPct val="80000"/>
              </a:lnSpc>
              <a:spcBef>
                <a:spcPct val="20000"/>
              </a:spcBef>
            </a:pPr>
            <a:r>
              <a:rPr lang="en-US" sz="1600" b="1">
                <a:solidFill>
                  <a:schemeClr val="bg1"/>
                </a:solidFill>
                <a:latin typeface="Arial" charset="0"/>
              </a:rPr>
              <a:t>Let me call you sweetheart,</a:t>
            </a:r>
          </a:p>
          <a:p>
            <a:pPr marL="342900" indent="-342900">
              <a:lnSpc>
                <a:spcPct val="80000"/>
              </a:lnSpc>
              <a:spcBef>
                <a:spcPct val="20000"/>
              </a:spcBef>
            </a:pPr>
            <a:r>
              <a:rPr lang="en-US" sz="1600" b="1">
                <a:solidFill>
                  <a:schemeClr val="bg1"/>
                </a:solidFill>
                <a:latin typeface="Arial" charset="0"/>
              </a:rPr>
              <a:t>I'm in love with you.</a:t>
            </a:r>
          </a:p>
          <a:p>
            <a:pPr marL="342900" indent="-342900">
              <a:lnSpc>
                <a:spcPct val="80000"/>
              </a:lnSpc>
              <a:spcBef>
                <a:spcPct val="20000"/>
              </a:spcBef>
            </a:pPr>
            <a:r>
              <a:rPr lang="en-US" sz="1600" b="1">
                <a:solidFill>
                  <a:schemeClr val="bg1"/>
                </a:solidFill>
                <a:latin typeface="Arial" charset="0"/>
              </a:rPr>
              <a:t>Let me hear you whisper</a:t>
            </a:r>
          </a:p>
          <a:p>
            <a:pPr marL="342900" indent="-342900">
              <a:lnSpc>
                <a:spcPct val="80000"/>
              </a:lnSpc>
              <a:spcBef>
                <a:spcPct val="20000"/>
              </a:spcBef>
            </a:pPr>
            <a:r>
              <a:rPr lang="en-US" sz="1600" b="1">
                <a:solidFill>
                  <a:schemeClr val="bg1"/>
                </a:solidFill>
                <a:latin typeface="Arial" charset="0"/>
              </a:rPr>
              <a:t>That you love me too.</a:t>
            </a:r>
          </a:p>
          <a:p>
            <a:pPr marL="342900" indent="-342900">
              <a:lnSpc>
                <a:spcPct val="80000"/>
              </a:lnSpc>
              <a:spcBef>
                <a:spcPct val="20000"/>
              </a:spcBef>
            </a:pPr>
            <a:r>
              <a:rPr lang="en-US" sz="1600" b="1">
                <a:solidFill>
                  <a:schemeClr val="bg1"/>
                </a:solidFill>
                <a:latin typeface="Arial" charset="0"/>
              </a:rPr>
              <a:t>Keep the love light glowing </a:t>
            </a:r>
          </a:p>
          <a:p>
            <a:pPr marL="342900" indent="-342900">
              <a:lnSpc>
                <a:spcPct val="80000"/>
              </a:lnSpc>
              <a:spcBef>
                <a:spcPct val="20000"/>
              </a:spcBef>
            </a:pPr>
            <a:r>
              <a:rPr lang="en-US" sz="1600" b="1">
                <a:solidFill>
                  <a:schemeClr val="bg1"/>
                </a:solidFill>
                <a:latin typeface="Arial" charset="0"/>
              </a:rPr>
              <a:t>In your eyes so true. </a:t>
            </a:r>
          </a:p>
          <a:p>
            <a:pPr marL="342900" indent="-342900">
              <a:lnSpc>
                <a:spcPct val="80000"/>
              </a:lnSpc>
              <a:spcBef>
                <a:spcPct val="20000"/>
              </a:spcBef>
            </a:pPr>
            <a:r>
              <a:rPr lang="en-US" sz="1600" b="1">
                <a:solidFill>
                  <a:schemeClr val="bg1"/>
                </a:solidFill>
                <a:latin typeface="Arial" charset="0"/>
              </a:rPr>
              <a:t>Let me call you sweetheart, </a:t>
            </a:r>
          </a:p>
          <a:p>
            <a:pPr marL="342900" indent="-342900">
              <a:lnSpc>
                <a:spcPct val="80000"/>
              </a:lnSpc>
              <a:spcBef>
                <a:spcPct val="20000"/>
              </a:spcBef>
            </a:pPr>
            <a:r>
              <a:rPr lang="en-US" sz="1600" b="1">
                <a:solidFill>
                  <a:schemeClr val="bg1"/>
                </a:solidFill>
                <a:latin typeface="Arial" charset="0"/>
              </a:rPr>
              <a:t>I'm in love with you.</a:t>
            </a:r>
            <a:endParaRPr lang="ru-RU" sz="1600" b="1">
              <a:solidFill>
                <a:schemeClr val="bg1"/>
              </a:solidFill>
              <a:latin typeface="Arial" charset="0"/>
            </a:endParaRPr>
          </a:p>
        </p:txBody>
      </p:sp>
      <p:pic>
        <p:nvPicPr>
          <p:cNvPr id="109585" name="Picture 17" descr="blest146"/>
          <p:cNvPicPr>
            <a:picLocks noChangeAspect="1" noChangeArrowheads="1" noCrop="1"/>
          </p:cNvPicPr>
          <p:nvPr/>
        </p:nvPicPr>
        <p:blipFill>
          <a:blip r:embed="rId5" cstate="print"/>
          <a:srcRect/>
          <a:stretch>
            <a:fillRect/>
          </a:stretch>
        </p:blipFill>
        <p:spPr bwMode="auto">
          <a:xfrm>
            <a:off x="1619250" y="4292600"/>
            <a:ext cx="1457325" cy="1666875"/>
          </a:xfrm>
          <a:prstGeom prst="rect">
            <a:avLst/>
          </a:prstGeom>
          <a:noFill/>
        </p:spPr>
      </p:pic>
    </p:spTree>
  </p:cSld>
  <p:clrMapOvr>
    <a:masterClrMapping/>
  </p:clrMapOvr>
  <p:transition advTm="16255"/>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101378"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101379"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101380"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101381"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101382"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101383"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101384"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101385"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101386"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101387"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sp>
        <p:nvSpPr>
          <p:cNvPr id="101389" name="Rectangle 13"/>
          <p:cNvSpPr>
            <a:spLocks noChangeArrowheads="1"/>
          </p:cNvSpPr>
          <p:nvPr/>
        </p:nvSpPr>
        <p:spPr bwMode="auto">
          <a:xfrm>
            <a:off x="611188" y="1557338"/>
            <a:ext cx="7772400" cy="4392612"/>
          </a:xfrm>
          <a:prstGeom prst="rect">
            <a:avLst/>
          </a:prstGeom>
          <a:noFill/>
          <a:ln w="9525">
            <a:noFill/>
            <a:miter lim="800000"/>
            <a:headEnd/>
            <a:tailEnd/>
          </a:ln>
          <a:effectLst/>
        </p:spPr>
        <p:txBody>
          <a:bodyPr/>
          <a:lstStyle/>
          <a:p>
            <a:pPr marL="342900" indent="-342900">
              <a:lnSpc>
                <a:spcPct val="80000"/>
              </a:lnSpc>
              <a:spcBef>
                <a:spcPct val="20000"/>
              </a:spcBef>
            </a:pPr>
            <a:r>
              <a:rPr lang="ru-RU" sz="2000" b="1">
                <a:solidFill>
                  <a:srgbClr val="FFCCFF"/>
                </a:solidFill>
                <a:latin typeface="Arial" charset="0"/>
              </a:rPr>
              <a:t>Love is blind. </a:t>
            </a:r>
            <a:endParaRPr lang="en-US" sz="2000" b="1">
              <a:solidFill>
                <a:srgbClr val="FFCCFF"/>
              </a:solidFill>
              <a:latin typeface="Arial" charset="0"/>
            </a:endParaRPr>
          </a:p>
          <a:p>
            <a:pPr marL="342900" indent="-342900">
              <a:lnSpc>
                <a:spcPct val="80000"/>
              </a:lnSpc>
              <a:spcBef>
                <a:spcPct val="20000"/>
              </a:spcBef>
            </a:pPr>
            <a:r>
              <a:rPr lang="en-US" sz="2000" b="1">
                <a:solidFill>
                  <a:schemeClr val="bg1"/>
                </a:solidFill>
                <a:latin typeface="Arial" charset="0"/>
              </a:rPr>
              <a:t>		</a:t>
            </a:r>
            <a:r>
              <a:rPr lang="ru-RU" sz="2000" b="1">
                <a:solidFill>
                  <a:schemeClr val="bg1"/>
                </a:solidFill>
                <a:latin typeface="Arial" charset="0"/>
              </a:rPr>
              <a:t>Любовь слепа.</a:t>
            </a:r>
            <a:endParaRPr lang="en-US" sz="2000" b="1">
              <a:solidFill>
                <a:schemeClr val="bg1"/>
              </a:solidFill>
              <a:latin typeface="Arial" charset="0"/>
            </a:endParaRPr>
          </a:p>
          <a:p>
            <a:pPr marL="342900" indent="-342900">
              <a:lnSpc>
                <a:spcPct val="80000"/>
              </a:lnSpc>
              <a:spcBef>
                <a:spcPct val="20000"/>
              </a:spcBef>
            </a:pPr>
            <a:r>
              <a:rPr lang="en-US" sz="2000" b="1">
                <a:solidFill>
                  <a:srgbClr val="FFCCFF"/>
                </a:solidFill>
                <a:latin typeface="Arial" charset="0"/>
              </a:rPr>
              <a:t>Love laughs at locks myths. </a:t>
            </a:r>
          </a:p>
          <a:p>
            <a:pPr marL="342900" indent="-342900">
              <a:lnSpc>
                <a:spcPct val="80000"/>
              </a:lnSpc>
              <a:spcBef>
                <a:spcPct val="20000"/>
              </a:spcBef>
            </a:pPr>
            <a:r>
              <a:rPr lang="en-US" sz="2000" b="1">
                <a:solidFill>
                  <a:schemeClr val="bg1"/>
                </a:solidFill>
                <a:latin typeface="Arial" charset="0"/>
              </a:rPr>
              <a:t>		</a:t>
            </a:r>
            <a:r>
              <a:rPr lang="ru-RU" sz="2000" b="1">
                <a:solidFill>
                  <a:schemeClr val="bg1"/>
                </a:solidFill>
                <a:latin typeface="Arial" charset="0"/>
              </a:rPr>
              <a:t>Любовь не замок не закроешь.</a:t>
            </a:r>
            <a:endParaRPr lang="en-US" sz="2000" b="1">
              <a:solidFill>
                <a:schemeClr val="bg1"/>
              </a:solidFill>
              <a:latin typeface="Arial" charset="0"/>
            </a:endParaRPr>
          </a:p>
          <a:p>
            <a:pPr marL="342900" indent="-342900">
              <a:lnSpc>
                <a:spcPct val="80000"/>
              </a:lnSpc>
              <a:spcBef>
                <a:spcPct val="20000"/>
              </a:spcBef>
            </a:pPr>
            <a:r>
              <a:rPr lang="en-US" sz="2000" b="1">
                <a:solidFill>
                  <a:srgbClr val="FFCCFF"/>
                </a:solidFill>
                <a:latin typeface="Arial" charset="0"/>
              </a:rPr>
              <a:t>Love will find a way. </a:t>
            </a:r>
          </a:p>
          <a:p>
            <a:pPr marL="342900" indent="-342900">
              <a:lnSpc>
                <a:spcPct val="80000"/>
              </a:lnSpc>
              <a:spcBef>
                <a:spcPct val="20000"/>
              </a:spcBef>
            </a:pPr>
            <a:r>
              <a:rPr lang="en-US" sz="2000" b="1">
                <a:solidFill>
                  <a:schemeClr val="bg1"/>
                </a:solidFill>
                <a:latin typeface="Arial" charset="0"/>
              </a:rPr>
              <a:t>		</a:t>
            </a:r>
            <a:r>
              <a:rPr lang="ru-RU" sz="2000" b="1">
                <a:solidFill>
                  <a:schemeClr val="bg1"/>
                </a:solidFill>
                <a:latin typeface="Arial" charset="0"/>
              </a:rPr>
              <a:t>Любовь найдёт себе дорогу.</a:t>
            </a:r>
            <a:endParaRPr lang="en-US" sz="2000" b="1">
              <a:solidFill>
                <a:schemeClr val="bg1"/>
              </a:solidFill>
              <a:latin typeface="Arial" charset="0"/>
            </a:endParaRPr>
          </a:p>
          <a:p>
            <a:pPr marL="342900" indent="-342900">
              <a:lnSpc>
                <a:spcPct val="80000"/>
              </a:lnSpc>
              <a:spcBef>
                <a:spcPct val="20000"/>
              </a:spcBef>
            </a:pPr>
            <a:r>
              <a:rPr lang="en-US" sz="2000" b="1">
                <a:solidFill>
                  <a:srgbClr val="FFCCFF"/>
                </a:solidFill>
                <a:latin typeface="Arial" charset="0"/>
              </a:rPr>
              <a:t>Love me little, love me long. </a:t>
            </a:r>
          </a:p>
          <a:p>
            <a:pPr marL="342900" indent="-342900">
              <a:lnSpc>
                <a:spcPct val="80000"/>
              </a:lnSpc>
              <a:spcBef>
                <a:spcPct val="20000"/>
              </a:spcBef>
            </a:pPr>
            <a:r>
              <a:rPr lang="en-US" sz="2000" b="1">
                <a:solidFill>
                  <a:schemeClr val="bg1"/>
                </a:solidFill>
                <a:latin typeface="Arial" charset="0"/>
              </a:rPr>
              <a:t>		</a:t>
            </a:r>
            <a:r>
              <a:rPr lang="ru-RU" sz="2000" b="1">
                <a:solidFill>
                  <a:schemeClr val="bg1"/>
                </a:solidFill>
                <a:latin typeface="Arial" charset="0"/>
              </a:rPr>
              <a:t>Люби меня не сильно, только долго.</a:t>
            </a:r>
            <a:endParaRPr lang="en-US" sz="2000" b="1">
              <a:solidFill>
                <a:schemeClr val="bg1"/>
              </a:solidFill>
              <a:latin typeface="Arial" charset="0"/>
            </a:endParaRPr>
          </a:p>
          <a:p>
            <a:pPr marL="342900" indent="-342900">
              <a:lnSpc>
                <a:spcPct val="80000"/>
              </a:lnSpc>
              <a:spcBef>
                <a:spcPct val="20000"/>
              </a:spcBef>
            </a:pPr>
            <a:r>
              <a:rPr lang="en-US" sz="2000" b="1">
                <a:solidFill>
                  <a:srgbClr val="FFCCFF"/>
                </a:solidFill>
                <a:latin typeface="Arial" charset="0"/>
              </a:rPr>
              <a:t>Love me, love my dog. </a:t>
            </a:r>
          </a:p>
          <a:p>
            <a:pPr marL="342900" indent="-342900">
              <a:lnSpc>
                <a:spcPct val="80000"/>
              </a:lnSpc>
              <a:spcBef>
                <a:spcPct val="20000"/>
              </a:spcBef>
            </a:pPr>
            <a:r>
              <a:rPr lang="en-US" sz="2000" b="1">
                <a:solidFill>
                  <a:schemeClr val="bg1"/>
                </a:solidFill>
                <a:latin typeface="Arial" charset="0"/>
              </a:rPr>
              <a:t>		</a:t>
            </a:r>
            <a:r>
              <a:rPr lang="ru-RU" sz="2000" b="1">
                <a:solidFill>
                  <a:schemeClr val="bg1"/>
                </a:solidFill>
                <a:latin typeface="Arial" charset="0"/>
              </a:rPr>
              <a:t>Любишь меня, люби мою собаку.</a:t>
            </a:r>
            <a:endParaRPr lang="en-US" sz="2000" b="1">
              <a:solidFill>
                <a:schemeClr val="bg1"/>
              </a:solidFill>
              <a:latin typeface="Arial" charset="0"/>
            </a:endParaRPr>
          </a:p>
          <a:p>
            <a:pPr marL="342900" indent="-342900">
              <a:lnSpc>
                <a:spcPct val="80000"/>
              </a:lnSpc>
              <a:spcBef>
                <a:spcPct val="20000"/>
              </a:spcBef>
            </a:pPr>
            <a:r>
              <a:rPr lang="en-US" sz="2000" b="1">
                <a:solidFill>
                  <a:srgbClr val="FFCCFF"/>
                </a:solidFill>
                <a:latin typeface="Arial" charset="0"/>
              </a:rPr>
              <a:t>Love of money is the root of all evil.</a:t>
            </a:r>
          </a:p>
          <a:p>
            <a:pPr marL="342900" indent="-342900">
              <a:lnSpc>
                <a:spcPct val="80000"/>
              </a:lnSpc>
              <a:spcBef>
                <a:spcPct val="20000"/>
              </a:spcBef>
            </a:pPr>
            <a:r>
              <a:rPr lang="en-US" sz="2000" b="1">
                <a:solidFill>
                  <a:schemeClr val="bg1"/>
                </a:solidFill>
                <a:latin typeface="Arial" charset="0"/>
              </a:rPr>
              <a:t>		</a:t>
            </a:r>
            <a:r>
              <a:rPr lang="ru-RU" sz="2000" b="1">
                <a:solidFill>
                  <a:schemeClr val="bg1"/>
                </a:solidFill>
                <a:latin typeface="Arial" charset="0"/>
              </a:rPr>
              <a:t>Сребролюбие - корень всех зол. </a:t>
            </a:r>
            <a:endParaRPr lang="en-US" sz="2000" b="1">
              <a:solidFill>
                <a:schemeClr val="bg1"/>
              </a:solidFill>
              <a:latin typeface="Arial" charset="0"/>
            </a:endParaRPr>
          </a:p>
          <a:p>
            <a:pPr marL="342900" indent="-342900">
              <a:lnSpc>
                <a:spcPct val="80000"/>
              </a:lnSpc>
              <a:spcBef>
                <a:spcPct val="20000"/>
              </a:spcBef>
            </a:pPr>
            <a:r>
              <a:rPr lang="en-US" sz="2000" b="1">
                <a:solidFill>
                  <a:srgbClr val="FFCCFF"/>
                </a:solidFill>
                <a:latin typeface="Arial" charset="0"/>
              </a:rPr>
              <a:t>All is fair in love and war.</a:t>
            </a:r>
          </a:p>
          <a:p>
            <a:pPr marL="342900" indent="-342900">
              <a:lnSpc>
                <a:spcPct val="80000"/>
              </a:lnSpc>
              <a:spcBef>
                <a:spcPct val="20000"/>
              </a:spcBef>
            </a:pPr>
            <a:r>
              <a:rPr lang="en-US" sz="2000" b="1">
                <a:solidFill>
                  <a:schemeClr val="bg1"/>
                </a:solidFill>
                <a:latin typeface="Arial" charset="0"/>
              </a:rPr>
              <a:t>		</a:t>
            </a:r>
            <a:r>
              <a:rPr lang="ru-RU" sz="2000" b="1">
                <a:solidFill>
                  <a:schemeClr val="bg1"/>
                </a:solidFill>
                <a:latin typeface="Arial" charset="0"/>
              </a:rPr>
              <a:t>В любви и на войне всё дозволено.</a:t>
            </a:r>
            <a:endParaRPr lang="en-US" sz="2000" b="1">
              <a:solidFill>
                <a:schemeClr val="bg1"/>
              </a:solidFill>
              <a:latin typeface="Arial" charset="0"/>
            </a:endParaRPr>
          </a:p>
          <a:p>
            <a:pPr marL="342900" indent="-342900">
              <a:lnSpc>
                <a:spcPct val="80000"/>
              </a:lnSpc>
              <a:spcBef>
                <a:spcPct val="20000"/>
              </a:spcBef>
            </a:pPr>
            <a:r>
              <a:rPr lang="en-US" sz="2000" b="1">
                <a:solidFill>
                  <a:srgbClr val="FFCCFF"/>
                </a:solidFill>
                <a:latin typeface="Arial" charset="0"/>
              </a:rPr>
              <a:t>It is love mat makes the word go round. </a:t>
            </a:r>
          </a:p>
          <a:p>
            <a:pPr marL="342900" indent="-342900">
              <a:lnSpc>
                <a:spcPct val="80000"/>
              </a:lnSpc>
              <a:spcBef>
                <a:spcPct val="20000"/>
              </a:spcBef>
            </a:pPr>
            <a:r>
              <a:rPr lang="en-US" sz="2000" b="1">
                <a:solidFill>
                  <a:schemeClr val="bg1"/>
                </a:solidFill>
                <a:latin typeface="Arial" charset="0"/>
              </a:rPr>
              <a:t>		</a:t>
            </a:r>
            <a:r>
              <a:rPr lang="ru-RU" sz="2000" b="1">
                <a:solidFill>
                  <a:schemeClr val="bg1"/>
                </a:solidFill>
                <a:latin typeface="Arial" charset="0"/>
              </a:rPr>
              <a:t>Любовь движет миром.</a:t>
            </a:r>
            <a:r>
              <a:rPr lang="ru-RU" sz="2000"/>
              <a:t> </a:t>
            </a:r>
          </a:p>
        </p:txBody>
      </p:sp>
      <p:pic>
        <p:nvPicPr>
          <p:cNvPr id="101391" name="Picture 15" descr="0016"/>
          <p:cNvPicPr>
            <a:picLocks noChangeAspect="1" noChangeArrowheads="1" noCrop="1"/>
          </p:cNvPicPr>
          <p:nvPr/>
        </p:nvPicPr>
        <p:blipFill>
          <a:blip r:embed="rId5" cstate="print"/>
          <a:srcRect/>
          <a:stretch>
            <a:fillRect/>
          </a:stretch>
        </p:blipFill>
        <p:spPr bwMode="auto">
          <a:xfrm>
            <a:off x="5508625" y="836613"/>
            <a:ext cx="2981325" cy="2628900"/>
          </a:xfrm>
          <a:prstGeom prst="rect">
            <a:avLst/>
          </a:prstGeom>
          <a:noFill/>
        </p:spPr>
      </p:pic>
      <p:sp>
        <p:nvSpPr>
          <p:cNvPr id="101392" name="WordArt 16"/>
          <p:cNvSpPr>
            <a:spLocks noChangeArrowheads="1" noChangeShapeType="1" noTextEdit="1"/>
          </p:cNvSpPr>
          <p:nvPr/>
        </p:nvSpPr>
        <p:spPr bwMode="auto">
          <a:xfrm>
            <a:off x="1258888" y="981075"/>
            <a:ext cx="3744912" cy="649288"/>
          </a:xfrm>
          <a:prstGeom prst="rect">
            <a:avLst/>
          </a:prstGeom>
        </p:spPr>
        <p:txBody>
          <a:bodyPr spcFirstLastPara="1" wrap="none" fromWordArt="1">
            <a:prstTxWarp prst="textArchUp">
              <a:avLst>
                <a:gd name="adj" fmla="val 10800000"/>
              </a:avLst>
            </a:prstTxWarp>
          </a:bodyPr>
          <a:lstStyle/>
          <a:p>
            <a:pPr algn="ctr"/>
            <a:r>
              <a:rPr lang="en-US" sz="4000" b="1" kern="10">
                <a:ln w="9525">
                  <a:solidFill>
                    <a:srgbClr val="660033"/>
                  </a:solidFill>
                  <a:round/>
                  <a:headEnd/>
                  <a:tailEnd/>
                </a:ln>
                <a:solidFill>
                  <a:srgbClr val="FFCCFF"/>
                </a:solidFill>
                <a:latin typeface="Monotype Corsiva"/>
              </a:rPr>
              <a:t>Love phrases</a:t>
            </a:r>
            <a:endParaRPr lang="ru-RU" sz="4000" b="1" kern="10">
              <a:ln w="9525">
                <a:solidFill>
                  <a:srgbClr val="660033"/>
                </a:solidFill>
                <a:round/>
                <a:headEnd/>
                <a:tailEnd/>
              </a:ln>
              <a:solidFill>
                <a:srgbClr val="FFCCFF"/>
              </a:solidFill>
              <a:latin typeface="Monotype Corsiva"/>
            </a:endParaRPr>
          </a:p>
        </p:txBody>
      </p:sp>
    </p:spTree>
  </p:cSld>
  <p:clrMapOvr>
    <a:masterClrMapping/>
  </p:clrMapOvr>
  <p:transition advTm="17082"/>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100354"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100355"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100356"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100357"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100358"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100359"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100360"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100361"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100362"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100363"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sp>
        <p:nvSpPr>
          <p:cNvPr id="100365" name="Rectangle 13"/>
          <p:cNvSpPr>
            <a:spLocks noChangeArrowheads="1"/>
          </p:cNvSpPr>
          <p:nvPr/>
        </p:nvSpPr>
        <p:spPr bwMode="auto">
          <a:xfrm>
            <a:off x="1042988" y="1628775"/>
            <a:ext cx="4572000" cy="457200"/>
          </a:xfrm>
          <a:prstGeom prst="rect">
            <a:avLst/>
          </a:prstGeom>
          <a:noFill/>
          <a:ln w="9525" algn="ctr">
            <a:noFill/>
            <a:miter lim="800000"/>
            <a:headEnd/>
            <a:tailEnd/>
          </a:ln>
          <a:effectLst/>
        </p:spPr>
        <p:txBody>
          <a:bodyPr>
            <a:spAutoFit/>
          </a:bodyPr>
          <a:lstStyle/>
          <a:p>
            <a:endParaRPr lang="ru-RU" b="1">
              <a:solidFill>
                <a:srgbClr val="FFCCFF"/>
              </a:solidFill>
            </a:endParaRPr>
          </a:p>
        </p:txBody>
      </p:sp>
      <p:sp>
        <p:nvSpPr>
          <p:cNvPr id="100366" name="Rectangle 14"/>
          <p:cNvSpPr>
            <a:spLocks noChangeArrowheads="1"/>
          </p:cNvSpPr>
          <p:nvPr/>
        </p:nvSpPr>
        <p:spPr bwMode="auto">
          <a:xfrm>
            <a:off x="611188" y="1773238"/>
            <a:ext cx="8101012" cy="4492625"/>
          </a:xfrm>
          <a:prstGeom prst="rect">
            <a:avLst/>
          </a:prstGeom>
          <a:noFill/>
          <a:ln w="9525" algn="ctr">
            <a:noFill/>
            <a:miter lim="800000"/>
            <a:headEnd/>
            <a:tailEnd/>
          </a:ln>
          <a:effectLst/>
        </p:spPr>
        <p:txBody>
          <a:bodyPr anchor="ctr">
            <a:spAutoFit/>
          </a:bodyPr>
          <a:lstStyle/>
          <a:p>
            <a:r>
              <a:rPr lang="en-US" sz="1600" b="1">
                <a:solidFill>
                  <a:schemeClr val="bg1"/>
                </a:solidFill>
                <a:latin typeface="Arial" charset="0"/>
              </a:rPr>
              <a:t>Sure as grape on the vine,	</a:t>
            </a:r>
            <a:r>
              <a:rPr lang="en-US" sz="1600" b="1">
                <a:solidFill>
                  <a:srgbClr val="990000"/>
                </a:solidFill>
                <a:latin typeface="Arial" charset="0"/>
              </a:rPr>
              <a:t>	February the 14th day </a:t>
            </a:r>
          </a:p>
          <a:p>
            <a:r>
              <a:rPr lang="en-US" sz="1600" b="1">
                <a:solidFill>
                  <a:schemeClr val="bg1"/>
                </a:solidFill>
                <a:latin typeface="Arial" charset="0"/>
              </a:rPr>
              <a:t>So sure you are my Valentine –</a:t>
            </a:r>
            <a:r>
              <a:rPr lang="en-US" sz="1600" b="1">
                <a:solidFill>
                  <a:srgbClr val="990000"/>
                </a:solidFill>
                <a:latin typeface="Arial" charset="0"/>
              </a:rPr>
              <a:t>	It’s Valentine, they say,</a:t>
            </a:r>
          </a:p>
          <a:p>
            <a:r>
              <a:rPr lang="en-US" sz="1600" b="1">
                <a:solidFill>
                  <a:schemeClr val="bg1"/>
                </a:solidFill>
                <a:latin typeface="Arial" charset="0"/>
              </a:rPr>
              <a:t>The rose is red, the violet s blue,</a:t>
            </a:r>
            <a:r>
              <a:rPr lang="en-US" sz="1600" b="1">
                <a:solidFill>
                  <a:srgbClr val="990000"/>
                </a:solidFill>
                <a:latin typeface="Arial" charset="0"/>
              </a:rPr>
              <a:t>	I chose you from among the rest,</a:t>
            </a:r>
          </a:p>
          <a:p>
            <a:r>
              <a:rPr lang="en-US" sz="1600" b="1">
                <a:solidFill>
                  <a:schemeClr val="bg1"/>
                </a:solidFill>
                <a:latin typeface="Arial" charset="0"/>
              </a:rPr>
              <a:t>Lilies are fair and so are you!</a:t>
            </a:r>
            <a:r>
              <a:rPr lang="en-US" sz="1600" b="1">
                <a:solidFill>
                  <a:srgbClr val="990000"/>
                </a:solidFill>
                <a:latin typeface="Arial" charset="0"/>
              </a:rPr>
              <a:t>	The reason is I love you best!</a:t>
            </a:r>
          </a:p>
          <a:p>
            <a:r>
              <a:rPr lang="en-US" sz="1600" b="1">
                <a:solidFill>
                  <a:srgbClr val="990000"/>
                </a:solidFill>
                <a:latin typeface="Arial" charset="0"/>
              </a:rPr>
              <a:t>						</a:t>
            </a:r>
          </a:p>
          <a:p>
            <a:endParaRPr lang="en-US" sz="1600" b="1">
              <a:solidFill>
                <a:srgbClr val="990000"/>
              </a:solidFill>
              <a:latin typeface="Arial" charset="0"/>
            </a:endParaRPr>
          </a:p>
          <a:p>
            <a:r>
              <a:rPr lang="en-US" sz="1600" b="1">
                <a:solidFill>
                  <a:srgbClr val="990000"/>
                </a:solidFill>
                <a:latin typeface="Arial" charset="0"/>
              </a:rPr>
              <a:t>The sky is high, the sea are deep,	</a:t>
            </a:r>
            <a:r>
              <a:rPr lang="en-US" sz="1600" b="1">
                <a:solidFill>
                  <a:schemeClr val="bg1"/>
                </a:solidFill>
                <a:latin typeface="Arial" charset="0"/>
              </a:rPr>
              <a:t>Time of remembrance,</a:t>
            </a:r>
          </a:p>
          <a:p>
            <a:r>
              <a:rPr lang="en-US" sz="1600" b="1">
                <a:solidFill>
                  <a:srgbClr val="990000"/>
                </a:solidFill>
                <a:latin typeface="Arial" charset="0"/>
              </a:rPr>
              <a:t>Thinking of you I cannot sleep.	</a:t>
            </a:r>
            <a:r>
              <a:rPr lang="en-US" sz="1600" b="1">
                <a:solidFill>
                  <a:schemeClr val="bg1"/>
                </a:solidFill>
                <a:latin typeface="Arial" charset="0"/>
              </a:rPr>
              <a:t>Of lace and bright flowers…	</a:t>
            </a:r>
          </a:p>
          <a:p>
            <a:r>
              <a:rPr lang="en-US" sz="1600" b="1">
                <a:solidFill>
                  <a:srgbClr val="990000"/>
                </a:solidFill>
                <a:latin typeface="Arial" charset="0"/>
              </a:rPr>
              <a:t>If you love me like I love you	</a:t>
            </a:r>
            <a:r>
              <a:rPr lang="en-US" sz="1600" b="1">
                <a:solidFill>
                  <a:schemeClr val="bg1"/>
                </a:solidFill>
                <a:latin typeface="Arial" charset="0"/>
              </a:rPr>
              <a:t>How dear to the heart</a:t>
            </a:r>
          </a:p>
          <a:p>
            <a:r>
              <a:rPr lang="en-US" sz="1600" b="1">
                <a:solidFill>
                  <a:srgbClr val="990000"/>
                </a:solidFill>
                <a:latin typeface="Arial" charset="0"/>
              </a:rPr>
              <a:t>Nothing but death will part us too.	</a:t>
            </a:r>
            <a:r>
              <a:rPr lang="en-US" sz="1600" b="1">
                <a:solidFill>
                  <a:schemeClr val="bg1"/>
                </a:solidFill>
                <a:latin typeface="Arial" charset="0"/>
              </a:rPr>
              <a:t>Are those Valentine hours!</a:t>
            </a:r>
          </a:p>
          <a:p>
            <a:r>
              <a:rPr lang="en-US" sz="1600" b="1">
                <a:solidFill>
                  <a:srgbClr val="990000"/>
                </a:solidFill>
                <a:latin typeface="Arial" charset="0"/>
              </a:rPr>
              <a:t>					</a:t>
            </a:r>
          </a:p>
          <a:p>
            <a:endParaRPr lang="en-US" sz="1600" b="1">
              <a:solidFill>
                <a:srgbClr val="990000"/>
              </a:solidFill>
              <a:latin typeface="Arial" charset="0"/>
            </a:endParaRPr>
          </a:p>
          <a:p>
            <a:r>
              <a:rPr lang="en-US" sz="1600" b="1">
                <a:solidFill>
                  <a:schemeClr val="bg1"/>
                </a:solidFill>
                <a:latin typeface="Arial" charset="0"/>
              </a:rPr>
              <a:t>You brightened my life</a:t>
            </a:r>
            <a:r>
              <a:rPr lang="en-US" sz="1600" b="1">
                <a:solidFill>
                  <a:srgbClr val="990000"/>
                </a:solidFill>
                <a:latin typeface="Arial" charset="0"/>
              </a:rPr>
              <a:t>		Filled this card with friendly thoughts</a:t>
            </a:r>
          </a:p>
          <a:p>
            <a:r>
              <a:rPr lang="en-US" sz="1600" b="1">
                <a:solidFill>
                  <a:schemeClr val="bg1"/>
                </a:solidFill>
                <a:latin typeface="Arial" charset="0"/>
              </a:rPr>
              <a:t>Turning heart from stone</a:t>
            </a:r>
            <a:r>
              <a:rPr lang="en-US" sz="1600" b="1">
                <a:solidFill>
                  <a:srgbClr val="990000"/>
                </a:solidFill>
                <a:latin typeface="Arial" charset="0"/>
              </a:rPr>
              <a:t>		And mailed it out your way</a:t>
            </a:r>
          </a:p>
          <a:p>
            <a:r>
              <a:rPr lang="en-US" sz="1600" b="1">
                <a:solidFill>
                  <a:schemeClr val="bg1"/>
                </a:solidFill>
                <a:latin typeface="Arial" charset="0"/>
              </a:rPr>
              <a:t>And I will always love you	</a:t>
            </a:r>
            <a:r>
              <a:rPr lang="en-US" sz="1600" b="1">
                <a:solidFill>
                  <a:srgbClr val="990000"/>
                </a:solidFill>
                <a:latin typeface="Arial" charset="0"/>
              </a:rPr>
              <a:t>	Along with special wishes for an extra</a:t>
            </a:r>
          </a:p>
          <a:p>
            <a:r>
              <a:rPr lang="en-US" sz="1600" b="1">
                <a:solidFill>
                  <a:schemeClr val="bg1"/>
                </a:solidFill>
                <a:latin typeface="Arial" charset="0"/>
              </a:rPr>
              <a:t>For now I’ll never be alone.</a:t>
            </a:r>
            <a:r>
              <a:rPr lang="en-US" sz="1600" b="1">
                <a:solidFill>
                  <a:srgbClr val="990000"/>
                </a:solidFill>
                <a:latin typeface="Arial" charset="0"/>
              </a:rPr>
              <a:t>		- happy day!</a:t>
            </a:r>
          </a:p>
          <a:p>
            <a:r>
              <a:rPr lang="en-US" sz="1600" b="1">
                <a:solidFill>
                  <a:srgbClr val="990000"/>
                </a:solidFill>
                <a:latin typeface="Arial" charset="0"/>
              </a:rPr>
              <a:t>				Best wishes today, on St. Valentine’s Day – 					happiness always!</a:t>
            </a:r>
          </a:p>
        </p:txBody>
      </p:sp>
      <p:pic>
        <p:nvPicPr>
          <p:cNvPr id="100371" name="Picture 19" descr="blest76"/>
          <p:cNvPicPr>
            <a:picLocks noChangeAspect="1" noChangeArrowheads="1" noCrop="1"/>
          </p:cNvPicPr>
          <p:nvPr/>
        </p:nvPicPr>
        <p:blipFill>
          <a:blip r:embed="rId5" cstate="print"/>
          <a:srcRect/>
          <a:stretch>
            <a:fillRect/>
          </a:stretch>
        </p:blipFill>
        <p:spPr bwMode="auto">
          <a:xfrm>
            <a:off x="1547813" y="2708275"/>
            <a:ext cx="1450975" cy="539750"/>
          </a:xfrm>
          <a:prstGeom prst="rect">
            <a:avLst/>
          </a:prstGeom>
          <a:noFill/>
        </p:spPr>
      </p:pic>
      <p:pic>
        <p:nvPicPr>
          <p:cNvPr id="100372" name="Picture 20" descr="blest76"/>
          <p:cNvPicPr>
            <a:picLocks noChangeAspect="1" noChangeArrowheads="1" noCrop="1"/>
          </p:cNvPicPr>
          <p:nvPr/>
        </p:nvPicPr>
        <p:blipFill>
          <a:blip r:embed="rId5" cstate="print"/>
          <a:srcRect/>
          <a:stretch>
            <a:fillRect/>
          </a:stretch>
        </p:blipFill>
        <p:spPr bwMode="auto">
          <a:xfrm>
            <a:off x="5292725" y="4221163"/>
            <a:ext cx="1450975" cy="539750"/>
          </a:xfrm>
          <a:prstGeom prst="rect">
            <a:avLst/>
          </a:prstGeom>
          <a:noFill/>
        </p:spPr>
      </p:pic>
      <p:pic>
        <p:nvPicPr>
          <p:cNvPr id="100373" name="Picture 21" descr="blest76"/>
          <p:cNvPicPr>
            <a:picLocks noChangeAspect="1" noChangeArrowheads="1" noCrop="1"/>
          </p:cNvPicPr>
          <p:nvPr/>
        </p:nvPicPr>
        <p:blipFill>
          <a:blip r:embed="rId5" cstate="print"/>
          <a:srcRect/>
          <a:stretch>
            <a:fillRect/>
          </a:stretch>
        </p:blipFill>
        <p:spPr bwMode="auto">
          <a:xfrm>
            <a:off x="5292725" y="2781300"/>
            <a:ext cx="1450975" cy="539750"/>
          </a:xfrm>
          <a:prstGeom prst="rect">
            <a:avLst/>
          </a:prstGeom>
          <a:noFill/>
        </p:spPr>
      </p:pic>
      <p:pic>
        <p:nvPicPr>
          <p:cNvPr id="100374" name="Picture 22" descr="blest76"/>
          <p:cNvPicPr>
            <a:picLocks noChangeAspect="1" noChangeArrowheads="1" noCrop="1"/>
          </p:cNvPicPr>
          <p:nvPr/>
        </p:nvPicPr>
        <p:blipFill>
          <a:blip r:embed="rId5" cstate="print"/>
          <a:srcRect/>
          <a:stretch>
            <a:fillRect/>
          </a:stretch>
        </p:blipFill>
        <p:spPr bwMode="auto">
          <a:xfrm>
            <a:off x="1547813" y="4221163"/>
            <a:ext cx="1450975" cy="539750"/>
          </a:xfrm>
          <a:prstGeom prst="rect">
            <a:avLst/>
          </a:prstGeom>
          <a:noFill/>
        </p:spPr>
      </p:pic>
      <p:sp>
        <p:nvSpPr>
          <p:cNvPr id="100375" name="WordArt 23"/>
          <p:cNvSpPr>
            <a:spLocks noChangeArrowheads="1" noChangeShapeType="1" noTextEdit="1"/>
          </p:cNvSpPr>
          <p:nvPr/>
        </p:nvSpPr>
        <p:spPr bwMode="auto">
          <a:xfrm>
            <a:off x="1258888" y="1268413"/>
            <a:ext cx="3744912" cy="649287"/>
          </a:xfrm>
          <a:prstGeom prst="rect">
            <a:avLst/>
          </a:prstGeom>
        </p:spPr>
        <p:txBody>
          <a:bodyPr spcFirstLastPara="1" wrap="none" fromWordArt="1">
            <a:prstTxWarp prst="textArchUp">
              <a:avLst>
                <a:gd name="adj" fmla="val 10800000"/>
              </a:avLst>
            </a:prstTxWarp>
          </a:bodyPr>
          <a:lstStyle/>
          <a:p>
            <a:pPr algn="ctr"/>
            <a:r>
              <a:rPr lang="en-US" sz="4000" b="1" kern="10">
                <a:ln w="9525">
                  <a:solidFill>
                    <a:srgbClr val="660033"/>
                  </a:solidFill>
                  <a:round/>
                  <a:headEnd/>
                  <a:tailEnd/>
                </a:ln>
                <a:solidFill>
                  <a:srgbClr val="CC0000"/>
                </a:solidFill>
                <a:latin typeface="Monotype Corsiva"/>
              </a:rPr>
              <a:t>Wishes</a:t>
            </a:r>
            <a:endParaRPr lang="ru-RU" sz="4000" b="1" kern="10">
              <a:ln w="9525">
                <a:solidFill>
                  <a:srgbClr val="660033"/>
                </a:solidFill>
                <a:round/>
                <a:headEnd/>
                <a:tailEnd/>
              </a:ln>
              <a:solidFill>
                <a:srgbClr val="CC0000"/>
              </a:solidFill>
              <a:latin typeface="Monotype Corsiva"/>
            </a:endParaRPr>
          </a:p>
        </p:txBody>
      </p:sp>
      <p:pic>
        <p:nvPicPr>
          <p:cNvPr id="100376" name="Picture 24" descr="розачка"/>
          <p:cNvPicPr>
            <a:picLocks noChangeAspect="1" noChangeArrowheads="1" noCrop="1"/>
          </p:cNvPicPr>
          <p:nvPr/>
        </p:nvPicPr>
        <p:blipFill>
          <a:blip r:embed="rId6" cstate="print"/>
          <a:srcRect/>
          <a:stretch>
            <a:fillRect/>
          </a:stretch>
        </p:blipFill>
        <p:spPr bwMode="auto">
          <a:xfrm>
            <a:off x="5364163" y="476250"/>
            <a:ext cx="3238500" cy="1866900"/>
          </a:xfrm>
          <a:prstGeom prst="rect">
            <a:avLst/>
          </a:prstGeom>
          <a:noFill/>
        </p:spPr>
      </p:pic>
    </p:spTree>
  </p:cSld>
  <p:clrMapOvr>
    <a:masterClrMapping/>
  </p:clrMapOvr>
  <p:transition advTm="2014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Вітання З Днем Святого Валентина німецькою">
            <a:hlinkClick r:id="rId2" tooltip="&quot;Вітання З Днем Святого Валентина німецькою&quot;"/>
          </p:cNvPr>
          <p:cNvPicPr>
            <a:picLocks noGrp="1"/>
          </p:cNvPicPr>
          <p:nvPr>
            <p:ph idx="1"/>
          </p:nvPr>
        </p:nvPicPr>
        <p:blipFill>
          <a:blip r:embed="rId3"/>
          <a:srcRect/>
          <a:stretch>
            <a:fillRect/>
          </a:stretch>
        </p:blipFill>
        <p:spPr bwMode="auto">
          <a:xfrm>
            <a:off x="571472" y="428604"/>
            <a:ext cx="8143932" cy="60722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60418"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60419"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60420"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60421"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60422"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60423"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60424"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60425"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60426"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60427"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sp>
        <p:nvSpPr>
          <p:cNvPr id="60428" name="Rectangle 12"/>
          <p:cNvSpPr>
            <a:spLocks noChangeArrowheads="1"/>
          </p:cNvSpPr>
          <p:nvPr/>
        </p:nvSpPr>
        <p:spPr bwMode="auto">
          <a:xfrm>
            <a:off x="611188" y="3573463"/>
            <a:ext cx="7848600" cy="2654300"/>
          </a:xfrm>
          <a:prstGeom prst="rect">
            <a:avLst/>
          </a:prstGeom>
          <a:noFill/>
          <a:ln w="9525">
            <a:noFill/>
            <a:miter lim="800000"/>
            <a:headEnd/>
            <a:tailEnd/>
          </a:ln>
          <a:effectLst/>
        </p:spPr>
        <p:txBody>
          <a:bodyPr>
            <a:spAutoFit/>
          </a:bodyPr>
          <a:lstStyle/>
          <a:p>
            <a:pPr algn="ctr">
              <a:spcBef>
                <a:spcPct val="20000"/>
              </a:spcBef>
            </a:pPr>
            <a:r>
              <a:rPr lang="en-US" sz="2800" b="1">
                <a:solidFill>
                  <a:schemeClr val="bg1"/>
                </a:solidFill>
                <a:latin typeface="Monotype Corsiva" pitchFamily="66" charset="0"/>
              </a:rPr>
              <a:t>Many historians, however, seem to trace Valentine’s Day to an ancient Roman festival called </a:t>
            </a:r>
            <a:r>
              <a:rPr lang="en-US" sz="2800" b="1">
                <a:solidFill>
                  <a:srgbClr val="FFCCFF"/>
                </a:solidFill>
                <a:latin typeface="Monotype Corsiva" pitchFamily="66" charset="0"/>
              </a:rPr>
              <a:t>Lupercalia.</a:t>
            </a:r>
            <a:r>
              <a:rPr lang="en-US" sz="2800" b="1">
                <a:solidFill>
                  <a:schemeClr val="bg1"/>
                </a:solidFill>
                <a:latin typeface="Monotype Corsiva" pitchFamily="66" charset="0"/>
              </a:rPr>
              <a:t> This was held on February 15 to honor </a:t>
            </a:r>
            <a:r>
              <a:rPr lang="en-US" sz="2800" b="1">
                <a:solidFill>
                  <a:srgbClr val="FFCCFF"/>
                </a:solidFill>
                <a:latin typeface="Monotype Corsiva" pitchFamily="66" charset="0"/>
              </a:rPr>
              <a:t>Faunus</a:t>
            </a:r>
            <a:r>
              <a:rPr lang="en-US" sz="2800" b="1">
                <a:solidFill>
                  <a:schemeClr val="bg1"/>
                </a:solidFill>
                <a:latin typeface="Monotype Corsiva" pitchFamily="66" charset="0"/>
              </a:rPr>
              <a:t>, the god of animal life, hunting, herding, the patron of husbandry, and the guardian of the secret lore of nature. After Christianity spread, some think this pagan festival eventually became Valentine's Day.</a:t>
            </a:r>
            <a:endParaRPr lang="ru-RU" sz="2800" b="1">
              <a:solidFill>
                <a:schemeClr val="bg1"/>
              </a:solidFill>
              <a:latin typeface="Monotype Corsiva" pitchFamily="66" charset="0"/>
            </a:endParaRPr>
          </a:p>
        </p:txBody>
      </p:sp>
      <p:pic>
        <p:nvPicPr>
          <p:cNvPr id="60430" name="Picture 14" descr="St"/>
          <p:cNvPicPr>
            <a:picLocks noChangeAspect="1" noChangeArrowheads="1"/>
          </p:cNvPicPr>
          <p:nvPr/>
        </p:nvPicPr>
        <p:blipFill>
          <a:blip r:embed="rId5" cstate="print"/>
          <a:srcRect/>
          <a:stretch>
            <a:fillRect/>
          </a:stretch>
        </p:blipFill>
        <p:spPr bwMode="auto">
          <a:xfrm>
            <a:off x="3492500" y="620713"/>
            <a:ext cx="2190750" cy="2886075"/>
          </a:xfrm>
          <a:prstGeom prst="rect">
            <a:avLst/>
          </a:prstGeom>
          <a:noFill/>
          <a:ln w="9525">
            <a:solidFill>
              <a:srgbClr val="660033"/>
            </a:solidFill>
            <a:miter lim="800000"/>
            <a:headEnd/>
            <a:tailEnd/>
          </a:ln>
        </p:spPr>
      </p:pic>
    </p:spTree>
  </p:cSld>
  <p:clrMapOvr>
    <a:masterClrMapping/>
  </p:clrMapOvr>
  <p:transition advTm="15226"/>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92162"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92163"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92164"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92165"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92166"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92167"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92168"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92169"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92170"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92171"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sp>
        <p:nvSpPr>
          <p:cNvPr id="92172" name="Rectangle 12"/>
          <p:cNvSpPr>
            <a:spLocks noChangeArrowheads="1"/>
          </p:cNvSpPr>
          <p:nvPr/>
        </p:nvSpPr>
        <p:spPr bwMode="auto">
          <a:xfrm>
            <a:off x="755650" y="3716338"/>
            <a:ext cx="7561263" cy="2654300"/>
          </a:xfrm>
          <a:prstGeom prst="rect">
            <a:avLst/>
          </a:prstGeom>
          <a:noFill/>
          <a:ln w="9525">
            <a:noFill/>
            <a:miter lim="800000"/>
            <a:headEnd/>
            <a:tailEnd/>
          </a:ln>
          <a:effectLst/>
        </p:spPr>
        <p:txBody>
          <a:bodyPr>
            <a:spAutoFit/>
          </a:bodyPr>
          <a:lstStyle/>
          <a:p>
            <a:pPr algn="ctr">
              <a:spcBef>
                <a:spcPct val="20000"/>
              </a:spcBef>
            </a:pPr>
            <a:r>
              <a:rPr lang="en-US" sz="2800" b="1">
                <a:solidFill>
                  <a:srgbClr val="800000"/>
                </a:solidFill>
                <a:latin typeface="Monotype Corsiva" pitchFamily="66" charset="0"/>
              </a:rPr>
              <a:t>Other experts connect Valentine's Day with two saints of the early Christian church. According to one story, St. Valentine's was a priest who would marry young couples against the orders of the Roman Emperor Claudius II, who believed that single young men made better soldiers. This story goes back to about A.D. 200.</a:t>
            </a:r>
            <a:endParaRPr lang="ru-RU" sz="2800" b="1">
              <a:solidFill>
                <a:srgbClr val="800000"/>
              </a:solidFill>
              <a:latin typeface="Monotype Corsiva" pitchFamily="66" charset="0"/>
            </a:endParaRPr>
          </a:p>
        </p:txBody>
      </p:sp>
      <p:pic>
        <p:nvPicPr>
          <p:cNvPr id="92173" name="Picture 13" descr="img2[2]"/>
          <p:cNvPicPr>
            <a:picLocks noChangeAspect="1" noChangeArrowheads="1"/>
          </p:cNvPicPr>
          <p:nvPr/>
        </p:nvPicPr>
        <p:blipFill>
          <a:blip r:embed="rId5" cstate="print"/>
          <a:srcRect/>
          <a:stretch>
            <a:fillRect/>
          </a:stretch>
        </p:blipFill>
        <p:spPr bwMode="auto">
          <a:xfrm>
            <a:off x="1116013" y="620713"/>
            <a:ext cx="1770062" cy="2519362"/>
          </a:xfrm>
          <a:prstGeom prst="rect">
            <a:avLst/>
          </a:prstGeom>
          <a:noFill/>
          <a:ln w="9525">
            <a:solidFill>
              <a:srgbClr val="660033"/>
            </a:solidFill>
            <a:miter lim="800000"/>
            <a:headEnd/>
            <a:tailEnd/>
          </a:ln>
        </p:spPr>
      </p:pic>
      <p:pic>
        <p:nvPicPr>
          <p:cNvPr id="92174" name="Picture 14" descr="img1[1]"/>
          <p:cNvPicPr>
            <a:picLocks noChangeAspect="1" noChangeArrowheads="1"/>
          </p:cNvPicPr>
          <p:nvPr/>
        </p:nvPicPr>
        <p:blipFill>
          <a:blip r:embed="rId6" cstate="print"/>
          <a:srcRect/>
          <a:stretch>
            <a:fillRect/>
          </a:stretch>
        </p:blipFill>
        <p:spPr bwMode="auto">
          <a:xfrm>
            <a:off x="3851275" y="1196975"/>
            <a:ext cx="1716088" cy="2517775"/>
          </a:xfrm>
          <a:prstGeom prst="rect">
            <a:avLst/>
          </a:prstGeom>
          <a:noFill/>
          <a:ln w="9525">
            <a:solidFill>
              <a:srgbClr val="660033"/>
            </a:solidFill>
            <a:miter lim="800000"/>
            <a:headEnd/>
            <a:tailEnd/>
          </a:ln>
        </p:spPr>
      </p:pic>
      <p:pic>
        <p:nvPicPr>
          <p:cNvPr id="92175" name="Picture 15" descr="img4[1]"/>
          <p:cNvPicPr>
            <a:picLocks noChangeAspect="1" noChangeArrowheads="1"/>
          </p:cNvPicPr>
          <p:nvPr/>
        </p:nvPicPr>
        <p:blipFill>
          <a:blip r:embed="rId7" cstate="print"/>
          <a:srcRect/>
          <a:stretch>
            <a:fillRect/>
          </a:stretch>
        </p:blipFill>
        <p:spPr bwMode="auto">
          <a:xfrm>
            <a:off x="6372225" y="692150"/>
            <a:ext cx="1863725" cy="2517775"/>
          </a:xfrm>
          <a:prstGeom prst="rect">
            <a:avLst/>
          </a:prstGeom>
          <a:noFill/>
          <a:ln w="9525">
            <a:solidFill>
              <a:srgbClr val="660033"/>
            </a:solidFill>
            <a:miter lim="800000"/>
            <a:headEnd/>
            <a:tailEnd/>
          </a:ln>
        </p:spPr>
      </p:pic>
    </p:spTree>
  </p:cSld>
  <p:clrMapOvr>
    <a:masterClrMapping/>
  </p:clrMapOvr>
  <p:transition advTm="15257"/>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93186"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93187"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93188"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93189"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93190"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93191"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93192"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93193"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93194"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93195"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sp>
        <p:nvSpPr>
          <p:cNvPr id="93196" name="Rectangle 12"/>
          <p:cNvSpPr>
            <a:spLocks noChangeArrowheads="1"/>
          </p:cNvSpPr>
          <p:nvPr/>
        </p:nvSpPr>
        <p:spPr bwMode="auto">
          <a:xfrm>
            <a:off x="900113" y="1631950"/>
            <a:ext cx="7250112" cy="3508375"/>
          </a:xfrm>
          <a:prstGeom prst="rect">
            <a:avLst/>
          </a:prstGeom>
          <a:noFill/>
          <a:ln w="9525" algn="ctr">
            <a:noFill/>
            <a:miter lim="800000"/>
            <a:headEnd/>
            <a:tailEnd/>
          </a:ln>
          <a:effectLst/>
        </p:spPr>
        <p:txBody>
          <a:bodyPr anchor="ctr">
            <a:spAutoFit/>
          </a:bodyPr>
          <a:lstStyle/>
          <a:p>
            <a:pPr algn="ctr"/>
            <a:r>
              <a:rPr lang="en-US" sz="2800" b="1">
                <a:solidFill>
                  <a:srgbClr val="800000"/>
                </a:solidFill>
                <a:latin typeface="Monotype Corsiva" pitchFamily="66" charset="0"/>
              </a:rPr>
              <a:t>Some experts state that St. Valentine was a Roman priest and physician. He was put into prison by roman authorities for his teaching and was beheaded on February 14 in the third century A.D. According to the legend he performed a miracle – he cured the blindness of his jailer’s daughter. Before the execution, he wrote her a letter signed “From Your Valentine”, an expression that is still in use today.</a:t>
            </a:r>
          </a:p>
        </p:txBody>
      </p:sp>
      <p:pic>
        <p:nvPicPr>
          <p:cNvPr id="93197" name="Picture 13" descr="blest76"/>
          <p:cNvPicPr>
            <a:picLocks noChangeAspect="1" noChangeArrowheads="1" noCrop="1"/>
          </p:cNvPicPr>
          <p:nvPr/>
        </p:nvPicPr>
        <p:blipFill>
          <a:blip r:embed="rId5" cstate="print"/>
          <a:srcRect/>
          <a:stretch>
            <a:fillRect/>
          </a:stretch>
        </p:blipFill>
        <p:spPr bwMode="auto">
          <a:xfrm>
            <a:off x="2916238" y="4941888"/>
            <a:ext cx="3667125" cy="1362075"/>
          </a:xfrm>
          <a:prstGeom prst="rect">
            <a:avLst/>
          </a:prstGeom>
          <a:noFill/>
        </p:spPr>
      </p:pic>
      <p:pic>
        <p:nvPicPr>
          <p:cNvPr id="93198" name="Picture 14" descr="blest76"/>
          <p:cNvPicPr>
            <a:picLocks noChangeAspect="1" noChangeArrowheads="1" noCrop="1"/>
          </p:cNvPicPr>
          <p:nvPr/>
        </p:nvPicPr>
        <p:blipFill>
          <a:blip r:embed="rId5" cstate="print"/>
          <a:srcRect/>
          <a:stretch>
            <a:fillRect/>
          </a:stretch>
        </p:blipFill>
        <p:spPr bwMode="auto">
          <a:xfrm>
            <a:off x="2843213" y="692150"/>
            <a:ext cx="3667125" cy="1362075"/>
          </a:xfrm>
          <a:prstGeom prst="rect">
            <a:avLst/>
          </a:prstGeom>
          <a:noFill/>
        </p:spPr>
      </p:pic>
    </p:spTree>
  </p:cSld>
  <p:clrMapOvr>
    <a:masterClrMapping/>
  </p:clrMapOvr>
  <p:transition advTm="15101"/>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94210"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94211"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94212"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94213"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94214"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94215"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94216"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94217"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94218"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94219"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sp>
        <p:nvSpPr>
          <p:cNvPr id="94220" name="Rectangle 12"/>
          <p:cNvSpPr>
            <a:spLocks noChangeArrowheads="1"/>
          </p:cNvSpPr>
          <p:nvPr/>
        </p:nvSpPr>
        <p:spPr bwMode="auto">
          <a:xfrm>
            <a:off x="611188" y="1989138"/>
            <a:ext cx="7921625" cy="2481262"/>
          </a:xfrm>
          <a:prstGeom prst="rect">
            <a:avLst/>
          </a:prstGeom>
          <a:noFill/>
          <a:ln w="9525">
            <a:noFill/>
            <a:miter lim="800000"/>
            <a:headEnd/>
            <a:tailEnd/>
          </a:ln>
          <a:effectLst/>
        </p:spPr>
        <p:txBody>
          <a:bodyPr>
            <a:spAutoFit/>
          </a:bodyPr>
          <a:lstStyle/>
          <a:p>
            <a:pPr algn="ctr">
              <a:lnSpc>
                <a:spcPct val="80000"/>
              </a:lnSpc>
              <a:spcBef>
                <a:spcPct val="20000"/>
              </a:spcBef>
            </a:pPr>
            <a:r>
              <a:rPr lang="en-US" sz="2800" b="1">
                <a:solidFill>
                  <a:schemeClr val="bg1"/>
                </a:solidFill>
                <a:latin typeface="Monotype Corsiva" pitchFamily="66" charset="0"/>
              </a:rPr>
              <a:t>There also was another St. Valentine who was a good friend to children. Because he would not worship the gods decreed by the Roman emperor, he was put in prison. While he was imprisoned, the children that he had befriended missed him and brought him loving notes. Many of the notes expressed the thought that "absence makes the heart grow fonder" . He was supposedly executed on February 14 in A.D. 270. </a:t>
            </a:r>
            <a:endParaRPr lang="ru-RU" sz="2800" b="1">
              <a:solidFill>
                <a:schemeClr val="bg1"/>
              </a:solidFill>
              <a:latin typeface="Monotype Corsiva" pitchFamily="66" charset="0"/>
            </a:endParaRPr>
          </a:p>
        </p:txBody>
      </p:sp>
      <p:pic>
        <p:nvPicPr>
          <p:cNvPr id="94221" name="Picture 13" descr="blest76"/>
          <p:cNvPicPr>
            <a:picLocks noChangeAspect="1" noChangeArrowheads="1" noCrop="1"/>
          </p:cNvPicPr>
          <p:nvPr/>
        </p:nvPicPr>
        <p:blipFill>
          <a:blip r:embed="rId5" cstate="print"/>
          <a:srcRect/>
          <a:stretch>
            <a:fillRect/>
          </a:stretch>
        </p:blipFill>
        <p:spPr bwMode="auto">
          <a:xfrm>
            <a:off x="2771775" y="4581525"/>
            <a:ext cx="3667125" cy="1362075"/>
          </a:xfrm>
          <a:prstGeom prst="rect">
            <a:avLst/>
          </a:prstGeom>
          <a:noFill/>
        </p:spPr>
      </p:pic>
      <p:pic>
        <p:nvPicPr>
          <p:cNvPr id="94222" name="Picture 14" descr="blest76"/>
          <p:cNvPicPr>
            <a:picLocks noChangeAspect="1" noChangeArrowheads="1" noCrop="1"/>
          </p:cNvPicPr>
          <p:nvPr/>
        </p:nvPicPr>
        <p:blipFill>
          <a:blip r:embed="rId5" cstate="print"/>
          <a:srcRect/>
          <a:stretch>
            <a:fillRect/>
          </a:stretch>
        </p:blipFill>
        <p:spPr bwMode="auto">
          <a:xfrm>
            <a:off x="2771775" y="692150"/>
            <a:ext cx="3667125" cy="1362075"/>
          </a:xfrm>
          <a:prstGeom prst="rect">
            <a:avLst/>
          </a:prstGeom>
          <a:noFill/>
        </p:spPr>
      </p:pic>
    </p:spTree>
  </p:cSld>
  <p:clrMapOvr>
    <a:masterClrMapping/>
  </p:clrMapOvr>
  <p:transition advTm="15569"/>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002" name="Picture 2" descr="9h_rd3"/>
          <p:cNvPicPr>
            <a:picLocks noGrp="1" noChangeAspect="1" noChangeArrowheads="1" noCrop="1"/>
          </p:cNvPicPr>
          <p:nvPr>
            <p:ph sz="quarter" idx="1"/>
          </p:nvPr>
        </p:nvPicPr>
        <p:blipFill>
          <a:blip r:embed="rId2" cstate="print"/>
          <a:srcRect/>
          <a:stretch>
            <a:fillRect/>
          </a:stretch>
        </p:blipFill>
        <p:spPr>
          <a:xfrm>
            <a:off x="468313" y="404813"/>
            <a:ext cx="2832100" cy="161925"/>
          </a:xfrm>
          <a:noFill/>
          <a:ln/>
        </p:spPr>
      </p:pic>
      <p:pic>
        <p:nvPicPr>
          <p:cNvPr id="128003" name="Picture 3" descr="9h_rd3"/>
          <p:cNvPicPr>
            <a:picLocks noGrp="1" noChangeAspect="1" noChangeArrowheads="1" noCrop="1"/>
          </p:cNvPicPr>
          <p:nvPr>
            <p:ph sz="quarter" idx="2"/>
          </p:nvPr>
        </p:nvPicPr>
        <p:blipFill>
          <a:blip r:embed="rId2" cstate="print"/>
          <a:srcRect/>
          <a:stretch>
            <a:fillRect/>
          </a:stretch>
        </p:blipFill>
        <p:spPr>
          <a:xfrm>
            <a:off x="3203575" y="404813"/>
            <a:ext cx="2832100" cy="161925"/>
          </a:xfrm>
          <a:noFill/>
          <a:ln/>
        </p:spPr>
      </p:pic>
      <p:pic>
        <p:nvPicPr>
          <p:cNvPr id="128004" name="Picture 4" descr="9h_rd3"/>
          <p:cNvPicPr>
            <a:picLocks noGrp="1" noChangeAspect="1" noChangeArrowheads="1" noCrop="1"/>
          </p:cNvPicPr>
          <p:nvPr>
            <p:ph sz="quarter" idx="4"/>
          </p:nvPr>
        </p:nvPicPr>
        <p:blipFill>
          <a:blip r:embed="rId2" cstate="print"/>
          <a:srcRect/>
          <a:stretch>
            <a:fillRect/>
          </a:stretch>
        </p:blipFill>
        <p:spPr>
          <a:xfrm>
            <a:off x="5940425" y="404813"/>
            <a:ext cx="2843213" cy="161925"/>
          </a:xfrm>
          <a:noFill/>
          <a:ln/>
        </p:spPr>
      </p:pic>
      <p:pic>
        <p:nvPicPr>
          <p:cNvPr id="128005" name="Picture 5" descr="h_sdrd2"/>
          <p:cNvPicPr>
            <a:picLocks noChangeAspect="1" noChangeArrowheads="1" noCrop="1"/>
          </p:cNvPicPr>
          <p:nvPr/>
        </p:nvPicPr>
        <p:blipFill>
          <a:blip r:embed="rId3" cstate="print"/>
          <a:srcRect/>
          <a:stretch>
            <a:fillRect/>
          </a:stretch>
        </p:blipFill>
        <p:spPr bwMode="auto">
          <a:xfrm>
            <a:off x="8748713" y="404813"/>
            <a:ext cx="193675" cy="3059112"/>
          </a:xfrm>
          <a:prstGeom prst="rect">
            <a:avLst/>
          </a:prstGeom>
          <a:noFill/>
        </p:spPr>
      </p:pic>
      <p:pic>
        <p:nvPicPr>
          <p:cNvPr id="128006" name="Picture 6" descr="h_sdrd2"/>
          <p:cNvPicPr>
            <a:picLocks noGrp="1" noChangeAspect="1" noChangeArrowheads="1" noCrop="1"/>
          </p:cNvPicPr>
          <p:nvPr>
            <p:ph sz="quarter" idx="3"/>
          </p:nvPr>
        </p:nvPicPr>
        <p:blipFill>
          <a:blip r:embed="rId3" cstate="print"/>
          <a:srcRect/>
          <a:stretch>
            <a:fillRect/>
          </a:stretch>
        </p:blipFill>
        <p:spPr>
          <a:xfrm>
            <a:off x="8748713" y="3429000"/>
            <a:ext cx="193675" cy="3059113"/>
          </a:xfrm>
          <a:noFill/>
          <a:ln/>
        </p:spPr>
      </p:pic>
      <p:pic>
        <p:nvPicPr>
          <p:cNvPr id="128007" name="Picture 7" descr="h_sdrd2"/>
          <p:cNvPicPr>
            <a:picLocks noChangeAspect="1" noChangeArrowheads="1" noCrop="1"/>
          </p:cNvPicPr>
          <p:nvPr/>
        </p:nvPicPr>
        <p:blipFill>
          <a:blip r:embed="rId3" cstate="print"/>
          <a:srcRect/>
          <a:stretch>
            <a:fillRect/>
          </a:stretch>
        </p:blipFill>
        <p:spPr bwMode="auto">
          <a:xfrm>
            <a:off x="250825" y="404813"/>
            <a:ext cx="193675" cy="3059112"/>
          </a:xfrm>
          <a:prstGeom prst="rect">
            <a:avLst/>
          </a:prstGeom>
          <a:noFill/>
        </p:spPr>
      </p:pic>
      <p:pic>
        <p:nvPicPr>
          <p:cNvPr id="128008" name="Picture 8" descr="h_sdrd2"/>
          <p:cNvPicPr>
            <a:picLocks noChangeAspect="1" noChangeArrowheads="1" noCrop="1"/>
          </p:cNvPicPr>
          <p:nvPr/>
        </p:nvPicPr>
        <p:blipFill>
          <a:blip r:embed="rId3" cstate="print"/>
          <a:srcRect/>
          <a:stretch>
            <a:fillRect/>
          </a:stretch>
        </p:blipFill>
        <p:spPr bwMode="auto">
          <a:xfrm>
            <a:off x="250825" y="3429000"/>
            <a:ext cx="193675" cy="3059113"/>
          </a:xfrm>
          <a:prstGeom prst="rect">
            <a:avLst/>
          </a:prstGeom>
          <a:noFill/>
        </p:spPr>
      </p:pic>
      <p:pic>
        <p:nvPicPr>
          <p:cNvPr id="128009" name="Picture 9" descr="9h_rd3"/>
          <p:cNvPicPr>
            <a:picLocks noChangeAspect="1" noChangeArrowheads="1" noCrop="1"/>
          </p:cNvPicPr>
          <p:nvPr/>
        </p:nvPicPr>
        <p:blipFill>
          <a:blip r:embed="rId2" cstate="print"/>
          <a:srcRect/>
          <a:stretch>
            <a:fillRect/>
          </a:stretch>
        </p:blipFill>
        <p:spPr bwMode="auto">
          <a:xfrm>
            <a:off x="6011863" y="6453188"/>
            <a:ext cx="2832100" cy="161925"/>
          </a:xfrm>
          <a:prstGeom prst="rect">
            <a:avLst/>
          </a:prstGeom>
          <a:noFill/>
          <a:ln w="9525">
            <a:noFill/>
            <a:miter lim="800000"/>
            <a:headEnd/>
            <a:tailEnd/>
          </a:ln>
        </p:spPr>
      </p:pic>
      <p:pic>
        <p:nvPicPr>
          <p:cNvPr id="128010" name="Picture 10" descr="9h_rd3"/>
          <p:cNvPicPr>
            <a:picLocks noChangeAspect="1" noChangeArrowheads="1" noCrop="1"/>
          </p:cNvPicPr>
          <p:nvPr/>
        </p:nvPicPr>
        <p:blipFill>
          <a:blip r:embed="rId2" cstate="print"/>
          <a:srcRect/>
          <a:stretch>
            <a:fillRect/>
          </a:stretch>
        </p:blipFill>
        <p:spPr bwMode="auto">
          <a:xfrm>
            <a:off x="3203575" y="6453188"/>
            <a:ext cx="2832100" cy="161925"/>
          </a:xfrm>
          <a:prstGeom prst="rect">
            <a:avLst/>
          </a:prstGeom>
          <a:noFill/>
          <a:ln w="9525">
            <a:noFill/>
            <a:miter lim="800000"/>
            <a:headEnd/>
            <a:tailEnd/>
          </a:ln>
        </p:spPr>
      </p:pic>
      <p:pic>
        <p:nvPicPr>
          <p:cNvPr id="128011" name="Picture 11" descr="9h_rd3"/>
          <p:cNvPicPr>
            <a:picLocks noChangeAspect="1" noChangeArrowheads="1" noCrop="1"/>
          </p:cNvPicPr>
          <p:nvPr/>
        </p:nvPicPr>
        <p:blipFill>
          <a:blip r:embed="rId2" cstate="print"/>
          <a:srcRect/>
          <a:stretch>
            <a:fillRect/>
          </a:stretch>
        </p:blipFill>
        <p:spPr bwMode="auto">
          <a:xfrm>
            <a:off x="395288" y="6453188"/>
            <a:ext cx="2832100" cy="161925"/>
          </a:xfrm>
          <a:prstGeom prst="rect">
            <a:avLst/>
          </a:prstGeom>
          <a:noFill/>
          <a:ln w="9525">
            <a:noFill/>
            <a:miter lim="800000"/>
            <a:headEnd/>
            <a:tailEnd/>
          </a:ln>
        </p:spPr>
      </p:pic>
      <p:sp>
        <p:nvSpPr>
          <p:cNvPr id="128012" name="Rectangle 12"/>
          <p:cNvSpPr>
            <a:spLocks noChangeArrowheads="1"/>
          </p:cNvSpPr>
          <p:nvPr/>
        </p:nvSpPr>
        <p:spPr bwMode="auto">
          <a:xfrm>
            <a:off x="684213" y="3933825"/>
            <a:ext cx="7704137" cy="2397125"/>
          </a:xfrm>
          <a:prstGeom prst="rect">
            <a:avLst/>
          </a:prstGeom>
          <a:noFill/>
          <a:ln w="9525" algn="ctr">
            <a:noFill/>
            <a:miter lim="800000"/>
            <a:headEnd/>
            <a:tailEnd/>
          </a:ln>
          <a:effectLst/>
        </p:spPr>
        <p:txBody>
          <a:bodyPr>
            <a:spAutoFit/>
          </a:bodyPr>
          <a:lstStyle/>
          <a:p>
            <a:pPr indent="712788" algn="ctr">
              <a:lnSpc>
                <a:spcPct val="90000"/>
              </a:lnSpc>
              <a:spcBef>
                <a:spcPct val="20000"/>
              </a:spcBef>
            </a:pPr>
            <a:r>
              <a:rPr lang="en-US" sz="2800" b="1">
                <a:solidFill>
                  <a:srgbClr val="800000"/>
                </a:solidFill>
                <a:latin typeface="Monotype Corsiva" pitchFamily="66" charset="0"/>
              </a:rPr>
              <a:t>Whatever the origin, Valentine's Day is celebrated in many parts of the world today and is a holiday for both young and old. This day became the date for exchanging love messages and St. Valentine became the patron saint of lovers. The date was marked by sending cards, poems and simple gifts such as  toys and flowers.</a:t>
            </a:r>
            <a:endParaRPr lang="ru-RU" sz="2800" b="1">
              <a:latin typeface="Monotype Corsiva" pitchFamily="66" charset="0"/>
            </a:endParaRPr>
          </a:p>
        </p:txBody>
      </p:sp>
      <p:pic>
        <p:nvPicPr>
          <p:cNvPr id="128013" name="Picture 13" descr="AD-SH2004~Love-Bears-All-Things-Posters"/>
          <p:cNvPicPr>
            <a:picLocks noChangeAspect="1" noChangeArrowheads="1"/>
          </p:cNvPicPr>
          <p:nvPr/>
        </p:nvPicPr>
        <p:blipFill>
          <a:blip r:embed="rId4" cstate="print"/>
          <a:srcRect/>
          <a:stretch>
            <a:fillRect/>
          </a:stretch>
        </p:blipFill>
        <p:spPr bwMode="auto">
          <a:xfrm>
            <a:off x="2916238" y="692150"/>
            <a:ext cx="2879725" cy="2879725"/>
          </a:xfrm>
          <a:prstGeom prst="rect">
            <a:avLst/>
          </a:prstGeom>
          <a:noFill/>
          <a:ln w="9525">
            <a:solidFill>
              <a:srgbClr val="660033"/>
            </a:solidFill>
            <a:miter lim="800000"/>
            <a:headEnd/>
            <a:tailEnd/>
          </a:ln>
        </p:spPr>
      </p:pic>
      <p:pic>
        <p:nvPicPr>
          <p:cNvPr id="128016" name="Picture 16" descr="f1_118"/>
          <p:cNvPicPr>
            <a:picLocks noChangeAspect="1" noChangeArrowheads="1" noCrop="1"/>
          </p:cNvPicPr>
          <p:nvPr/>
        </p:nvPicPr>
        <p:blipFill>
          <a:blip r:embed="rId5" cstate="print"/>
          <a:srcRect/>
          <a:stretch>
            <a:fillRect/>
          </a:stretch>
        </p:blipFill>
        <p:spPr bwMode="auto">
          <a:xfrm>
            <a:off x="539750" y="404813"/>
            <a:ext cx="2374900" cy="3602037"/>
          </a:xfrm>
          <a:prstGeom prst="rect">
            <a:avLst/>
          </a:prstGeom>
          <a:noFill/>
        </p:spPr>
      </p:pic>
      <p:pic>
        <p:nvPicPr>
          <p:cNvPr id="128017" name="Picture 17" descr="1036-015-19-1099"/>
          <p:cNvPicPr>
            <a:picLocks noChangeAspect="1" noChangeArrowheads="1"/>
          </p:cNvPicPr>
          <p:nvPr/>
        </p:nvPicPr>
        <p:blipFill>
          <a:blip r:embed="rId6" cstate="print"/>
          <a:srcRect/>
          <a:stretch>
            <a:fillRect/>
          </a:stretch>
        </p:blipFill>
        <p:spPr bwMode="auto">
          <a:xfrm>
            <a:off x="2411413" y="2781300"/>
            <a:ext cx="1095375" cy="1095375"/>
          </a:xfrm>
          <a:prstGeom prst="rect">
            <a:avLst/>
          </a:prstGeom>
          <a:noFill/>
        </p:spPr>
      </p:pic>
      <p:pic>
        <p:nvPicPr>
          <p:cNvPr id="128018" name="Picture 18" descr="1036-015-43-1654"/>
          <p:cNvPicPr>
            <a:picLocks noChangeAspect="1" noChangeArrowheads="1"/>
          </p:cNvPicPr>
          <p:nvPr/>
        </p:nvPicPr>
        <p:blipFill>
          <a:blip r:embed="rId7" cstate="print"/>
          <a:srcRect/>
          <a:stretch>
            <a:fillRect/>
          </a:stretch>
        </p:blipFill>
        <p:spPr bwMode="auto">
          <a:xfrm>
            <a:off x="5364163" y="2852738"/>
            <a:ext cx="1095375" cy="1095375"/>
          </a:xfrm>
          <a:prstGeom prst="rect">
            <a:avLst/>
          </a:prstGeom>
          <a:noFill/>
        </p:spPr>
      </p:pic>
      <p:pic>
        <p:nvPicPr>
          <p:cNvPr id="128019" name="Picture 19" descr="розочка"/>
          <p:cNvPicPr>
            <a:picLocks noChangeAspect="1" noChangeArrowheads="1" noCrop="1"/>
          </p:cNvPicPr>
          <p:nvPr/>
        </p:nvPicPr>
        <p:blipFill>
          <a:blip r:embed="rId8" cstate="print"/>
          <a:srcRect/>
          <a:stretch>
            <a:fillRect/>
          </a:stretch>
        </p:blipFill>
        <p:spPr bwMode="auto">
          <a:xfrm>
            <a:off x="5940425" y="692150"/>
            <a:ext cx="2076450" cy="1943100"/>
          </a:xfrm>
          <a:prstGeom prst="rect">
            <a:avLst/>
          </a:prstGeom>
          <a:noFill/>
        </p:spPr>
      </p:pic>
      <p:pic>
        <p:nvPicPr>
          <p:cNvPr id="128020" name="Picture 20" descr="wtbear"/>
          <p:cNvPicPr>
            <a:picLocks noChangeAspect="1" noChangeArrowheads="1"/>
          </p:cNvPicPr>
          <p:nvPr/>
        </p:nvPicPr>
        <p:blipFill>
          <a:blip r:embed="rId9" cstate="print"/>
          <a:srcRect/>
          <a:stretch>
            <a:fillRect/>
          </a:stretch>
        </p:blipFill>
        <p:spPr bwMode="auto">
          <a:xfrm>
            <a:off x="395288" y="2492375"/>
            <a:ext cx="781050" cy="952500"/>
          </a:xfrm>
          <a:prstGeom prst="rect">
            <a:avLst/>
          </a:prstGeom>
          <a:noFill/>
          <a:ln w="9525">
            <a:noFill/>
            <a:miter lim="800000"/>
            <a:headEnd/>
            <a:tailEnd/>
          </a:ln>
        </p:spPr>
      </p:pic>
      <p:pic>
        <p:nvPicPr>
          <p:cNvPr id="128021" name="Picture 21" descr="index_1983"/>
          <p:cNvPicPr>
            <a:picLocks noChangeAspect="1" noChangeArrowheads="1" noCrop="1"/>
          </p:cNvPicPr>
          <p:nvPr/>
        </p:nvPicPr>
        <p:blipFill>
          <a:blip r:embed="rId10" cstate="print"/>
          <a:srcRect/>
          <a:stretch>
            <a:fillRect/>
          </a:stretch>
        </p:blipFill>
        <p:spPr bwMode="auto">
          <a:xfrm>
            <a:off x="7235825" y="2133600"/>
            <a:ext cx="1471613" cy="1798638"/>
          </a:xfrm>
          <a:prstGeom prst="rect">
            <a:avLst/>
          </a:prstGeom>
          <a:noFill/>
        </p:spPr>
      </p:pic>
    </p:spTree>
  </p:cSld>
  <p:clrMapOvr>
    <a:masterClrMapping/>
  </p:clrMapOvr>
  <p:transition advTm="15663"/>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129076" name="Picture 52" descr="розка1"/>
          <p:cNvPicPr>
            <a:picLocks noChangeAspect="1" noChangeArrowheads="1" noCrop="1"/>
          </p:cNvPicPr>
          <p:nvPr/>
        </p:nvPicPr>
        <p:blipFill>
          <a:blip r:embed="rId3" cstate="print"/>
          <a:srcRect/>
          <a:stretch>
            <a:fillRect/>
          </a:stretch>
        </p:blipFill>
        <p:spPr bwMode="auto">
          <a:xfrm>
            <a:off x="539750" y="620713"/>
            <a:ext cx="719138" cy="719137"/>
          </a:xfrm>
          <a:prstGeom prst="rect">
            <a:avLst/>
          </a:prstGeom>
          <a:noFill/>
        </p:spPr>
      </p:pic>
      <p:pic>
        <p:nvPicPr>
          <p:cNvPr id="129026" name="Picture 2" descr="9h_rd3"/>
          <p:cNvPicPr>
            <a:picLocks noGrp="1" noChangeAspect="1" noChangeArrowheads="1" noCrop="1"/>
          </p:cNvPicPr>
          <p:nvPr>
            <p:ph sz="quarter" idx="1"/>
          </p:nvPr>
        </p:nvPicPr>
        <p:blipFill>
          <a:blip r:embed="rId4" cstate="print"/>
          <a:srcRect/>
          <a:stretch>
            <a:fillRect/>
          </a:stretch>
        </p:blipFill>
        <p:spPr>
          <a:xfrm>
            <a:off x="468313" y="404813"/>
            <a:ext cx="2832100" cy="161925"/>
          </a:xfrm>
          <a:noFill/>
          <a:ln/>
        </p:spPr>
      </p:pic>
      <p:pic>
        <p:nvPicPr>
          <p:cNvPr id="129027" name="Picture 3" descr="9h_rd3"/>
          <p:cNvPicPr>
            <a:picLocks noGrp="1" noChangeAspect="1" noChangeArrowheads="1" noCrop="1"/>
          </p:cNvPicPr>
          <p:nvPr>
            <p:ph sz="quarter" idx="2"/>
          </p:nvPr>
        </p:nvPicPr>
        <p:blipFill>
          <a:blip r:embed="rId4" cstate="print"/>
          <a:srcRect/>
          <a:stretch>
            <a:fillRect/>
          </a:stretch>
        </p:blipFill>
        <p:spPr>
          <a:xfrm>
            <a:off x="3203575" y="404813"/>
            <a:ext cx="2832100" cy="161925"/>
          </a:xfrm>
          <a:noFill/>
          <a:ln/>
        </p:spPr>
      </p:pic>
      <p:pic>
        <p:nvPicPr>
          <p:cNvPr id="129028" name="Picture 4" descr="9h_rd3"/>
          <p:cNvPicPr>
            <a:picLocks noGrp="1" noChangeAspect="1" noChangeArrowheads="1" noCrop="1"/>
          </p:cNvPicPr>
          <p:nvPr>
            <p:ph sz="quarter" idx="4"/>
          </p:nvPr>
        </p:nvPicPr>
        <p:blipFill>
          <a:blip r:embed="rId4" cstate="print"/>
          <a:srcRect/>
          <a:stretch>
            <a:fillRect/>
          </a:stretch>
        </p:blipFill>
        <p:spPr>
          <a:xfrm>
            <a:off x="5940425" y="404813"/>
            <a:ext cx="2843213" cy="161925"/>
          </a:xfrm>
          <a:noFill/>
          <a:ln/>
        </p:spPr>
      </p:pic>
      <p:pic>
        <p:nvPicPr>
          <p:cNvPr id="129029" name="Picture 5" descr="h_sdrd2"/>
          <p:cNvPicPr>
            <a:picLocks noChangeAspect="1" noChangeArrowheads="1" noCrop="1"/>
          </p:cNvPicPr>
          <p:nvPr/>
        </p:nvPicPr>
        <p:blipFill>
          <a:blip r:embed="rId5" cstate="print"/>
          <a:srcRect/>
          <a:stretch>
            <a:fillRect/>
          </a:stretch>
        </p:blipFill>
        <p:spPr bwMode="auto">
          <a:xfrm>
            <a:off x="8748713" y="404813"/>
            <a:ext cx="193675" cy="3059112"/>
          </a:xfrm>
          <a:prstGeom prst="rect">
            <a:avLst/>
          </a:prstGeom>
          <a:noFill/>
        </p:spPr>
      </p:pic>
      <p:pic>
        <p:nvPicPr>
          <p:cNvPr id="129030" name="Picture 6" descr="h_sdrd2"/>
          <p:cNvPicPr>
            <a:picLocks noGrp="1" noChangeAspect="1" noChangeArrowheads="1" noCrop="1"/>
          </p:cNvPicPr>
          <p:nvPr>
            <p:ph sz="quarter" idx="3"/>
          </p:nvPr>
        </p:nvPicPr>
        <p:blipFill>
          <a:blip r:embed="rId5" cstate="print"/>
          <a:srcRect/>
          <a:stretch>
            <a:fillRect/>
          </a:stretch>
        </p:blipFill>
        <p:spPr>
          <a:xfrm>
            <a:off x="8748713" y="3429000"/>
            <a:ext cx="193675" cy="3059113"/>
          </a:xfrm>
          <a:noFill/>
          <a:ln/>
        </p:spPr>
      </p:pic>
      <p:pic>
        <p:nvPicPr>
          <p:cNvPr id="129031" name="Picture 7" descr="h_sdrd2"/>
          <p:cNvPicPr>
            <a:picLocks noChangeAspect="1" noChangeArrowheads="1" noCrop="1"/>
          </p:cNvPicPr>
          <p:nvPr/>
        </p:nvPicPr>
        <p:blipFill>
          <a:blip r:embed="rId5" cstate="print"/>
          <a:srcRect/>
          <a:stretch>
            <a:fillRect/>
          </a:stretch>
        </p:blipFill>
        <p:spPr bwMode="auto">
          <a:xfrm>
            <a:off x="250825" y="404813"/>
            <a:ext cx="193675" cy="3059112"/>
          </a:xfrm>
          <a:prstGeom prst="rect">
            <a:avLst/>
          </a:prstGeom>
          <a:noFill/>
        </p:spPr>
      </p:pic>
      <p:pic>
        <p:nvPicPr>
          <p:cNvPr id="129032" name="Picture 8" descr="h_sdrd2"/>
          <p:cNvPicPr>
            <a:picLocks noChangeAspect="1" noChangeArrowheads="1" noCrop="1"/>
          </p:cNvPicPr>
          <p:nvPr/>
        </p:nvPicPr>
        <p:blipFill>
          <a:blip r:embed="rId5" cstate="print"/>
          <a:srcRect/>
          <a:stretch>
            <a:fillRect/>
          </a:stretch>
        </p:blipFill>
        <p:spPr bwMode="auto">
          <a:xfrm>
            <a:off x="250825" y="3429000"/>
            <a:ext cx="193675" cy="3059113"/>
          </a:xfrm>
          <a:prstGeom prst="rect">
            <a:avLst/>
          </a:prstGeom>
          <a:noFill/>
        </p:spPr>
      </p:pic>
      <p:pic>
        <p:nvPicPr>
          <p:cNvPr id="129033" name="Picture 9" descr="9h_rd3"/>
          <p:cNvPicPr>
            <a:picLocks noChangeAspect="1" noChangeArrowheads="1" noCrop="1"/>
          </p:cNvPicPr>
          <p:nvPr/>
        </p:nvPicPr>
        <p:blipFill>
          <a:blip r:embed="rId4" cstate="print"/>
          <a:srcRect/>
          <a:stretch>
            <a:fillRect/>
          </a:stretch>
        </p:blipFill>
        <p:spPr bwMode="auto">
          <a:xfrm>
            <a:off x="6011863" y="6453188"/>
            <a:ext cx="2832100" cy="161925"/>
          </a:xfrm>
          <a:prstGeom prst="rect">
            <a:avLst/>
          </a:prstGeom>
          <a:noFill/>
          <a:ln w="9525">
            <a:noFill/>
            <a:miter lim="800000"/>
            <a:headEnd/>
            <a:tailEnd/>
          </a:ln>
        </p:spPr>
      </p:pic>
      <p:pic>
        <p:nvPicPr>
          <p:cNvPr id="129034" name="Picture 10" descr="9h_rd3"/>
          <p:cNvPicPr>
            <a:picLocks noChangeAspect="1" noChangeArrowheads="1" noCrop="1"/>
          </p:cNvPicPr>
          <p:nvPr/>
        </p:nvPicPr>
        <p:blipFill>
          <a:blip r:embed="rId4" cstate="print"/>
          <a:srcRect/>
          <a:stretch>
            <a:fillRect/>
          </a:stretch>
        </p:blipFill>
        <p:spPr bwMode="auto">
          <a:xfrm>
            <a:off x="3203575" y="6453188"/>
            <a:ext cx="2832100" cy="161925"/>
          </a:xfrm>
          <a:prstGeom prst="rect">
            <a:avLst/>
          </a:prstGeom>
          <a:noFill/>
          <a:ln w="9525">
            <a:noFill/>
            <a:miter lim="800000"/>
            <a:headEnd/>
            <a:tailEnd/>
          </a:ln>
        </p:spPr>
      </p:pic>
      <p:pic>
        <p:nvPicPr>
          <p:cNvPr id="129035" name="Picture 11" descr="9h_rd3"/>
          <p:cNvPicPr>
            <a:picLocks noChangeAspect="1" noChangeArrowheads="1" noCrop="1"/>
          </p:cNvPicPr>
          <p:nvPr/>
        </p:nvPicPr>
        <p:blipFill>
          <a:blip r:embed="rId4" cstate="print"/>
          <a:srcRect/>
          <a:stretch>
            <a:fillRect/>
          </a:stretch>
        </p:blipFill>
        <p:spPr bwMode="auto">
          <a:xfrm>
            <a:off x="395288" y="6453188"/>
            <a:ext cx="2832100" cy="161925"/>
          </a:xfrm>
          <a:prstGeom prst="rect">
            <a:avLst/>
          </a:prstGeom>
          <a:noFill/>
          <a:ln w="9525">
            <a:noFill/>
            <a:miter lim="800000"/>
            <a:headEnd/>
            <a:tailEnd/>
          </a:ln>
        </p:spPr>
      </p:pic>
      <p:sp>
        <p:nvSpPr>
          <p:cNvPr id="129036" name="Rectangle 12"/>
          <p:cNvSpPr>
            <a:spLocks noChangeArrowheads="1"/>
          </p:cNvSpPr>
          <p:nvPr/>
        </p:nvSpPr>
        <p:spPr bwMode="auto">
          <a:xfrm>
            <a:off x="611188" y="1412875"/>
            <a:ext cx="7921625" cy="676275"/>
          </a:xfrm>
          <a:prstGeom prst="rect">
            <a:avLst/>
          </a:prstGeom>
          <a:noFill/>
          <a:ln w="9525">
            <a:noFill/>
            <a:miter lim="800000"/>
            <a:headEnd/>
            <a:tailEnd/>
          </a:ln>
          <a:effectLst/>
        </p:spPr>
        <p:txBody>
          <a:bodyPr>
            <a:spAutoFit/>
          </a:bodyPr>
          <a:lstStyle/>
          <a:p>
            <a:pPr algn="ctr">
              <a:lnSpc>
                <a:spcPct val="80000"/>
              </a:lnSpc>
              <a:spcBef>
                <a:spcPct val="20000"/>
              </a:spcBef>
            </a:pPr>
            <a:r>
              <a:rPr lang="en-US" b="1">
                <a:solidFill>
                  <a:srgbClr val="0000FF"/>
                </a:solidFill>
                <a:latin typeface="Monotype Corsiva" pitchFamily="66" charset="0"/>
              </a:rPr>
              <a:t>The rose and several other flowers say I love you to your special Valentine. Below are symbolic meanings for several varieties of flowers:</a:t>
            </a:r>
            <a:r>
              <a:rPr lang="en-US">
                <a:solidFill>
                  <a:srgbClr val="0000FF"/>
                </a:solidFill>
                <a:latin typeface="Monotype Corsiva" pitchFamily="66" charset="0"/>
              </a:rPr>
              <a:t> </a:t>
            </a:r>
            <a:endParaRPr lang="ru-RU">
              <a:solidFill>
                <a:srgbClr val="0000FF"/>
              </a:solidFill>
              <a:latin typeface="Monotype Corsiva" pitchFamily="66" charset="0"/>
            </a:endParaRPr>
          </a:p>
        </p:txBody>
      </p:sp>
      <p:sp>
        <p:nvSpPr>
          <p:cNvPr id="129037" name="WordArt 13"/>
          <p:cNvSpPr>
            <a:spLocks noChangeArrowheads="1" noChangeShapeType="1" noTextEdit="1"/>
          </p:cNvSpPr>
          <p:nvPr/>
        </p:nvSpPr>
        <p:spPr bwMode="auto">
          <a:xfrm>
            <a:off x="2627313" y="981075"/>
            <a:ext cx="3600450" cy="503238"/>
          </a:xfrm>
          <a:prstGeom prst="rect">
            <a:avLst/>
          </a:prstGeom>
        </p:spPr>
        <p:txBody>
          <a:bodyPr spcFirstLastPara="1" wrap="none" fromWordArt="1">
            <a:prstTxWarp prst="textArchUp">
              <a:avLst>
                <a:gd name="adj" fmla="val 10800000"/>
              </a:avLst>
            </a:prstTxWarp>
          </a:bodyPr>
          <a:lstStyle/>
          <a:p>
            <a:pPr algn="ctr"/>
            <a:r>
              <a:rPr lang="en-US" sz="4000" b="1" kern="10">
                <a:ln w="9525">
                  <a:solidFill>
                    <a:srgbClr val="660033"/>
                  </a:solidFill>
                  <a:round/>
                  <a:headEnd/>
                  <a:tailEnd/>
                </a:ln>
                <a:solidFill>
                  <a:srgbClr val="CC0000"/>
                </a:solidFill>
                <a:latin typeface="Monotype Corsiva"/>
              </a:rPr>
              <a:t>Flowers Talk</a:t>
            </a:r>
            <a:endParaRPr lang="ru-RU" sz="4000" b="1" kern="10">
              <a:ln w="9525">
                <a:solidFill>
                  <a:srgbClr val="660033"/>
                </a:solidFill>
                <a:round/>
                <a:headEnd/>
                <a:tailEnd/>
              </a:ln>
              <a:solidFill>
                <a:srgbClr val="CC0000"/>
              </a:solidFill>
              <a:latin typeface="Monotype Corsiva"/>
            </a:endParaRPr>
          </a:p>
        </p:txBody>
      </p:sp>
      <p:graphicFrame>
        <p:nvGraphicFramePr>
          <p:cNvPr id="129074" name="Group 50"/>
          <p:cNvGraphicFramePr>
            <a:graphicFrameLocks noGrp="1"/>
          </p:cNvGraphicFramePr>
          <p:nvPr/>
        </p:nvGraphicFramePr>
        <p:xfrm>
          <a:off x="1476375" y="2205038"/>
          <a:ext cx="6335713" cy="4064000"/>
        </p:xfrm>
        <a:graphic>
          <a:graphicData uri="http://schemas.openxmlformats.org/drawingml/2006/table">
            <a:tbl>
              <a:tblPr/>
              <a:tblGrid>
                <a:gridCol w="3095625"/>
                <a:gridCol w="3240088"/>
              </a:tblGrid>
              <a:tr h="406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Amaryllis - Pride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Apple blossom - Hope, good fortune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Bellflower - Gratitude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Blue Violet - Modesty, faithfulness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Bluebells - Constancy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Calla lily - Splendid Beauty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Camellia - Loveliness, gratitude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Carnation - Distinction, fascination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Cyclamen - Modesty and shyness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Daffodil - Regard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Daisy - Beauty &amp; Innocence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Flowering Almond - Hope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Forget-me-not - True love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Gardenia - Secret Untold Love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Honeysuckle - Devoted affection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Hyacinth - Loveliness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Iris - Warmth of affection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Ivy - Eternal fidelity </a:t>
                      </a:r>
                      <a:endParaRPr kumimoji="0" lang="ru-RU" sz="1200" b="1" i="0" u="none" strike="noStrike" cap="none" normalizeH="0" baseline="0" smtClean="0">
                        <a:ln>
                          <a:noFill/>
                        </a:ln>
                        <a:solidFill>
                          <a:srgbClr val="660033"/>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Jasmine - Amiability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Lemon Blossom - Fidelity in love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Lilac - First Love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Lilac (white) - Youthful innocence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Lily - Majesty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Magnolia - Perseverance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Mimosa - Secret love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Myrtle - Love and remembrance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Orange Blossoms - Purity or fertility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Orchid - Rare beauty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Peony - Bashfulness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Red Rose - Passion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Red tulip - Declaration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Roses - All roses say, "I Love You", but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Rosemary - Remembrance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Tulip - Love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660033"/>
                          </a:solidFill>
                          <a:effectLst/>
                          <a:latin typeface="Tahoma" pitchFamily="34" charset="0"/>
                        </a:rPr>
                        <a:t>Violet - Modesty, affection, faithfulness </a:t>
                      </a:r>
                      <a:endParaRPr kumimoji="0" lang="ru-RU" sz="1200" b="1" i="0" u="none" strike="noStrike" cap="none" normalizeH="0" baseline="0" smtClean="0">
                        <a:ln>
                          <a:noFill/>
                        </a:ln>
                        <a:solidFill>
                          <a:srgbClr val="660033"/>
                        </a:solidFill>
                        <a:effectLst/>
                        <a:latin typeface="Tahom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200" b="1" i="0" u="none" strike="noStrike" cap="none" normalizeH="0" baseline="0" smtClean="0">
                          <a:ln>
                            <a:noFill/>
                          </a:ln>
                          <a:solidFill>
                            <a:srgbClr val="660033"/>
                          </a:solidFill>
                          <a:effectLst/>
                          <a:latin typeface="Tahoma" pitchFamily="34" charset="0"/>
                        </a:rPr>
                        <a:t>Yellow tulip - Hopeless love</a:t>
                      </a:r>
                      <a:r>
                        <a:rPr kumimoji="0" lang="ru-RU" sz="1200" b="0" i="0" u="none" strike="noStrike" cap="none" normalizeH="0" baseline="0" smtClean="0">
                          <a:ln>
                            <a:noFill/>
                          </a:ln>
                          <a:solidFill>
                            <a:srgbClr val="660033"/>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29077" name="Picture 53" descr="роза желтая"/>
          <p:cNvPicPr>
            <a:picLocks noChangeAspect="1" noChangeArrowheads="1" noCrop="1"/>
          </p:cNvPicPr>
          <p:nvPr/>
        </p:nvPicPr>
        <p:blipFill>
          <a:blip r:embed="rId6" cstate="print"/>
          <a:srcRect/>
          <a:stretch>
            <a:fillRect/>
          </a:stretch>
        </p:blipFill>
        <p:spPr bwMode="auto">
          <a:xfrm>
            <a:off x="7885113" y="476250"/>
            <a:ext cx="866775" cy="1247775"/>
          </a:xfrm>
          <a:prstGeom prst="rect">
            <a:avLst/>
          </a:prstGeom>
          <a:noFill/>
        </p:spPr>
      </p:pic>
      <p:pic>
        <p:nvPicPr>
          <p:cNvPr id="129078" name="Picture 54" descr="цветочег"/>
          <p:cNvPicPr>
            <a:picLocks noChangeAspect="1" noChangeArrowheads="1" noCrop="1"/>
          </p:cNvPicPr>
          <p:nvPr/>
        </p:nvPicPr>
        <p:blipFill>
          <a:blip r:embed="rId7" cstate="print"/>
          <a:srcRect/>
          <a:stretch>
            <a:fillRect/>
          </a:stretch>
        </p:blipFill>
        <p:spPr bwMode="auto">
          <a:xfrm>
            <a:off x="1619250" y="476250"/>
            <a:ext cx="928688" cy="1081088"/>
          </a:xfrm>
          <a:prstGeom prst="rect">
            <a:avLst/>
          </a:prstGeom>
          <a:noFill/>
        </p:spPr>
      </p:pic>
      <p:pic>
        <p:nvPicPr>
          <p:cNvPr id="129080" name="Picture 56" descr="f1_47"/>
          <p:cNvPicPr>
            <a:picLocks noChangeAspect="1" noChangeArrowheads="1" noCrop="1"/>
          </p:cNvPicPr>
          <p:nvPr/>
        </p:nvPicPr>
        <p:blipFill>
          <a:blip r:embed="rId8" cstate="print"/>
          <a:srcRect/>
          <a:stretch>
            <a:fillRect/>
          </a:stretch>
        </p:blipFill>
        <p:spPr bwMode="auto">
          <a:xfrm>
            <a:off x="6588125" y="476250"/>
            <a:ext cx="1155700" cy="1081088"/>
          </a:xfrm>
          <a:prstGeom prst="rect">
            <a:avLst/>
          </a:prstGeom>
          <a:noFill/>
        </p:spPr>
      </p:pic>
      <p:pic>
        <p:nvPicPr>
          <p:cNvPr id="129081" name="Picture 57" descr="rose18"/>
          <p:cNvPicPr>
            <a:picLocks noChangeAspect="1" noChangeArrowheads="1"/>
          </p:cNvPicPr>
          <p:nvPr/>
        </p:nvPicPr>
        <p:blipFill>
          <a:blip r:embed="rId9" cstate="print"/>
          <a:srcRect/>
          <a:stretch>
            <a:fillRect/>
          </a:stretch>
        </p:blipFill>
        <p:spPr bwMode="auto">
          <a:xfrm>
            <a:off x="684213" y="2708275"/>
            <a:ext cx="889000" cy="692150"/>
          </a:xfrm>
          <a:prstGeom prst="rect">
            <a:avLst/>
          </a:prstGeom>
          <a:noFill/>
        </p:spPr>
      </p:pic>
      <p:pic>
        <p:nvPicPr>
          <p:cNvPr id="129082" name="Picture 58" descr="rose18"/>
          <p:cNvPicPr>
            <a:picLocks noChangeAspect="1" noChangeArrowheads="1"/>
          </p:cNvPicPr>
          <p:nvPr/>
        </p:nvPicPr>
        <p:blipFill>
          <a:blip r:embed="rId9" cstate="print"/>
          <a:srcRect/>
          <a:stretch>
            <a:fillRect/>
          </a:stretch>
        </p:blipFill>
        <p:spPr bwMode="auto">
          <a:xfrm>
            <a:off x="755650" y="3141663"/>
            <a:ext cx="889000" cy="692150"/>
          </a:xfrm>
          <a:prstGeom prst="rect">
            <a:avLst/>
          </a:prstGeom>
          <a:noFill/>
        </p:spPr>
      </p:pic>
      <p:pic>
        <p:nvPicPr>
          <p:cNvPr id="129083" name="Picture 59" descr="rose18"/>
          <p:cNvPicPr>
            <a:picLocks noChangeAspect="1" noChangeArrowheads="1"/>
          </p:cNvPicPr>
          <p:nvPr/>
        </p:nvPicPr>
        <p:blipFill>
          <a:blip r:embed="rId9" cstate="print"/>
          <a:srcRect/>
          <a:stretch>
            <a:fillRect/>
          </a:stretch>
        </p:blipFill>
        <p:spPr bwMode="auto">
          <a:xfrm>
            <a:off x="7596188" y="5516563"/>
            <a:ext cx="889000" cy="692150"/>
          </a:xfrm>
          <a:prstGeom prst="rect">
            <a:avLst/>
          </a:prstGeom>
          <a:noFill/>
        </p:spPr>
      </p:pic>
      <p:pic>
        <p:nvPicPr>
          <p:cNvPr id="129084" name="Picture 60" descr="rose18"/>
          <p:cNvPicPr>
            <a:picLocks noChangeAspect="1" noChangeArrowheads="1"/>
          </p:cNvPicPr>
          <p:nvPr/>
        </p:nvPicPr>
        <p:blipFill>
          <a:blip r:embed="rId9" cstate="print"/>
          <a:srcRect/>
          <a:stretch>
            <a:fillRect/>
          </a:stretch>
        </p:blipFill>
        <p:spPr bwMode="auto">
          <a:xfrm>
            <a:off x="7451725" y="2276475"/>
            <a:ext cx="889000" cy="692150"/>
          </a:xfrm>
          <a:prstGeom prst="rect">
            <a:avLst/>
          </a:prstGeom>
          <a:noFill/>
        </p:spPr>
      </p:pic>
      <p:pic>
        <p:nvPicPr>
          <p:cNvPr id="129085" name="Picture 61" descr="lily04"/>
          <p:cNvPicPr>
            <a:picLocks noChangeAspect="1" noChangeArrowheads="1"/>
          </p:cNvPicPr>
          <p:nvPr/>
        </p:nvPicPr>
        <p:blipFill>
          <a:blip r:embed="rId10" cstate="print"/>
          <a:srcRect/>
          <a:stretch>
            <a:fillRect/>
          </a:stretch>
        </p:blipFill>
        <p:spPr bwMode="auto">
          <a:xfrm rot="489724">
            <a:off x="250825" y="3357563"/>
            <a:ext cx="852488" cy="720725"/>
          </a:xfrm>
          <a:prstGeom prst="rect">
            <a:avLst/>
          </a:prstGeom>
          <a:noFill/>
        </p:spPr>
      </p:pic>
      <p:pic>
        <p:nvPicPr>
          <p:cNvPr id="129088" name="Picture 64" descr="lily04"/>
          <p:cNvPicPr>
            <a:picLocks noChangeAspect="1" noChangeArrowheads="1"/>
          </p:cNvPicPr>
          <p:nvPr/>
        </p:nvPicPr>
        <p:blipFill>
          <a:blip r:embed="rId10" cstate="print"/>
          <a:srcRect/>
          <a:stretch>
            <a:fillRect/>
          </a:stretch>
        </p:blipFill>
        <p:spPr bwMode="auto">
          <a:xfrm rot="489724">
            <a:off x="8027988" y="4076700"/>
            <a:ext cx="852487" cy="720725"/>
          </a:xfrm>
          <a:prstGeom prst="rect">
            <a:avLst/>
          </a:prstGeom>
          <a:noFill/>
        </p:spPr>
      </p:pic>
      <p:pic>
        <p:nvPicPr>
          <p:cNvPr id="129089" name="Picture 65" descr="lily04"/>
          <p:cNvPicPr>
            <a:picLocks noChangeAspect="1" noChangeArrowheads="1"/>
          </p:cNvPicPr>
          <p:nvPr/>
        </p:nvPicPr>
        <p:blipFill>
          <a:blip r:embed="rId10" cstate="print"/>
          <a:srcRect/>
          <a:stretch>
            <a:fillRect/>
          </a:stretch>
        </p:blipFill>
        <p:spPr bwMode="auto">
          <a:xfrm rot="489724">
            <a:off x="7380288" y="1916113"/>
            <a:ext cx="852487" cy="720725"/>
          </a:xfrm>
          <a:prstGeom prst="rect">
            <a:avLst/>
          </a:prstGeom>
          <a:noFill/>
        </p:spPr>
      </p:pic>
      <p:pic>
        <p:nvPicPr>
          <p:cNvPr id="129090" name="Picture 66" descr="chrysanthemum09"/>
          <p:cNvPicPr>
            <a:picLocks noChangeAspect="1" noChangeArrowheads="1"/>
          </p:cNvPicPr>
          <p:nvPr/>
        </p:nvPicPr>
        <p:blipFill>
          <a:blip r:embed="rId11" cstate="print"/>
          <a:srcRect/>
          <a:stretch>
            <a:fillRect/>
          </a:stretch>
        </p:blipFill>
        <p:spPr bwMode="auto">
          <a:xfrm>
            <a:off x="323850" y="4437063"/>
            <a:ext cx="769938" cy="719137"/>
          </a:xfrm>
          <a:prstGeom prst="rect">
            <a:avLst/>
          </a:prstGeom>
          <a:noFill/>
        </p:spPr>
      </p:pic>
      <p:pic>
        <p:nvPicPr>
          <p:cNvPr id="129091" name="Picture 67" descr="chrysanthemum09"/>
          <p:cNvPicPr>
            <a:picLocks noChangeAspect="1" noChangeArrowheads="1"/>
          </p:cNvPicPr>
          <p:nvPr/>
        </p:nvPicPr>
        <p:blipFill>
          <a:blip r:embed="rId11" cstate="print"/>
          <a:srcRect/>
          <a:stretch>
            <a:fillRect/>
          </a:stretch>
        </p:blipFill>
        <p:spPr bwMode="auto">
          <a:xfrm>
            <a:off x="827088" y="4581525"/>
            <a:ext cx="769937" cy="719138"/>
          </a:xfrm>
          <a:prstGeom prst="rect">
            <a:avLst/>
          </a:prstGeom>
          <a:noFill/>
        </p:spPr>
      </p:pic>
      <p:pic>
        <p:nvPicPr>
          <p:cNvPr id="129093" name="Picture 69" descr="chrysanthemum09"/>
          <p:cNvPicPr>
            <a:picLocks noChangeAspect="1" noChangeArrowheads="1"/>
          </p:cNvPicPr>
          <p:nvPr/>
        </p:nvPicPr>
        <p:blipFill>
          <a:blip r:embed="rId11" cstate="print"/>
          <a:srcRect/>
          <a:stretch>
            <a:fillRect/>
          </a:stretch>
        </p:blipFill>
        <p:spPr bwMode="auto">
          <a:xfrm>
            <a:off x="323850" y="2852738"/>
            <a:ext cx="769938" cy="719137"/>
          </a:xfrm>
          <a:prstGeom prst="rect">
            <a:avLst/>
          </a:prstGeom>
          <a:noFill/>
        </p:spPr>
      </p:pic>
      <p:pic>
        <p:nvPicPr>
          <p:cNvPr id="129095" name="Picture 71" descr="chrysanthemum09"/>
          <p:cNvPicPr>
            <a:picLocks noChangeAspect="1" noChangeArrowheads="1"/>
          </p:cNvPicPr>
          <p:nvPr/>
        </p:nvPicPr>
        <p:blipFill>
          <a:blip r:embed="rId11" cstate="print"/>
          <a:srcRect/>
          <a:stretch>
            <a:fillRect/>
          </a:stretch>
        </p:blipFill>
        <p:spPr bwMode="auto">
          <a:xfrm>
            <a:off x="7667625" y="4437063"/>
            <a:ext cx="769938" cy="719137"/>
          </a:xfrm>
          <a:prstGeom prst="rect">
            <a:avLst/>
          </a:prstGeom>
          <a:noFill/>
        </p:spPr>
      </p:pic>
      <p:pic>
        <p:nvPicPr>
          <p:cNvPr id="129096" name="Picture 72" descr="chrysanthemum09"/>
          <p:cNvPicPr>
            <a:picLocks noChangeAspect="1" noChangeArrowheads="1"/>
          </p:cNvPicPr>
          <p:nvPr/>
        </p:nvPicPr>
        <p:blipFill>
          <a:blip r:embed="rId11" cstate="print"/>
          <a:srcRect/>
          <a:stretch>
            <a:fillRect/>
          </a:stretch>
        </p:blipFill>
        <p:spPr bwMode="auto">
          <a:xfrm>
            <a:off x="8101013" y="2997200"/>
            <a:ext cx="769937" cy="719138"/>
          </a:xfrm>
          <a:prstGeom prst="rect">
            <a:avLst/>
          </a:prstGeom>
          <a:noFill/>
        </p:spPr>
      </p:pic>
      <p:pic>
        <p:nvPicPr>
          <p:cNvPr id="129097" name="Picture 73" descr="convolvulus02"/>
          <p:cNvPicPr>
            <a:picLocks noChangeAspect="1" noChangeArrowheads="1"/>
          </p:cNvPicPr>
          <p:nvPr/>
        </p:nvPicPr>
        <p:blipFill>
          <a:blip r:embed="rId12" cstate="print"/>
          <a:srcRect/>
          <a:stretch>
            <a:fillRect/>
          </a:stretch>
        </p:blipFill>
        <p:spPr bwMode="auto">
          <a:xfrm>
            <a:off x="7524750" y="3284538"/>
            <a:ext cx="906463" cy="720725"/>
          </a:xfrm>
          <a:prstGeom prst="rect">
            <a:avLst/>
          </a:prstGeom>
          <a:noFill/>
        </p:spPr>
      </p:pic>
      <p:pic>
        <p:nvPicPr>
          <p:cNvPr id="129098" name="Picture 74" descr="rose18"/>
          <p:cNvPicPr>
            <a:picLocks noChangeAspect="1" noChangeArrowheads="1"/>
          </p:cNvPicPr>
          <p:nvPr/>
        </p:nvPicPr>
        <p:blipFill>
          <a:blip r:embed="rId9" cstate="print"/>
          <a:srcRect/>
          <a:stretch>
            <a:fillRect/>
          </a:stretch>
        </p:blipFill>
        <p:spPr bwMode="auto">
          <a:xfrm>
            <a:off x="8027988" y="2420938"/>
            <a:ext cx="889000" cy="692150"/>
          </a:xfrm>
          <a:prstGeom prst="rect">
            <a:avLst/>
          </a:prstGeom>
          <a:noFill/>
        </p:spPr>
      </p:pic>
      <p:pic>
        <p:nvPicPr>
          <p:cNvPr id="129099" name="Picture 75" descr="rose18"/>
          <p:cNvPicPr>
            <a:picLocks noChangeAspect="1" noChangeArrowheads="1"/>
          </p:cNvPicPr>
          <p:nvPr/>
        </p:nvPicPr>
        <p:blipFill>
          <a:blip r:embed="rId9" cstate="print"/>
          <a:srcRect/>
          <a:stretch>
            <a:fillRect/>
          </a:stretch>
        </p:blipFill>
        <p:spPr bwMode="auto">
          <a:xfrm>
            <a:off x="7667625" y="2636838"/>
            <a:ext cx="889000" cy="692150"/>
          </a:xfrm>
          <a:prstGeom prst="rect">
            <a:avLst/>
          </a:prstGeom>
          <a:noFill/>
        </p:spPr>
      </p:pic>
      <p:pic>
        <p:nvPicPr>
          <p:cNvPr id="129100" name="Picture 76" descr="convolvulus02"/>
          <p:cNvPicPr>
            <a:picLocks noChangeAspect="1" noChangeArrowheads="1"/>
          </p:cNvPicPr>
          <p:nvPr/>
        </p:nvPicPr>
        <p:blipFill>
          <a:blip r:embed="rId12" cstate="print"/>
          <a:srcRect/>
          <a:stretch>
            <a:fillRect/>
          </a:stretch>
        </p:blipFill>
        <p:spPr bwMode="auto">
          <a:xfrm>
            <a:off x="7885113" y="3573463"/>
            <a:ext cx="906462" cy="720725"/>
          </a:xfrm>
          <a:prstGeom prst="rect">
            <a:avLst/>
          </a:prstGeom>
          <a:noFill/>
        </p:spPr>
      </p:pic>
      <p:pic>
        <p:nvPicPr>
          <p:cNvPr id="129101" name="Picture 77" descr="convolvulus02"/>
          <p:cNvPicPr>
            <a:picLocks noChangeAspect="1" noChangeArrowheads="1"/>
          </p:cNvPicPr>
          <p:nvPr/>
        </p:nvPicPr>
        <p:blipFill>
          <a:blip r:embed="rId12" cstate="print"/>
          <a:srcRect/>
          <a:stretch>
            <a:fillRect/>
          </a:stretch>
        </p:blipFill>
        <p:spPr bwMode="auto">
          <a:xfrm>
            <a:off x="611188" y="4076700"/>
            <a:ext cx="906462" cy="720725"/>
          </a:xfrm>
          <a:prstGeom prst="rect">
            <a:avLst/>
          </a:prstGeom>
          <a:noFill/>
        </p:spPr>
      </p:pic>
      <p:pic>
        <p:nvPicPr>
          <p:cNvPr id="129102" name="Picture 78" descr="convolvulus02"/>
          <p:cNvPicPr>
            <a:picLocks noChangeAspect="1" noChangeArrowheads="1"/>
          </p:cNvPicPr>
          <p:nvPr/>
        </p:nvPicPr>
        <p:blipFill>
          <a:blip r:embed="rId12" cstate="print"/>
          <a:srcRect/>
          <a:stretch>
            <a:fillRect/>
          </a:stretch>
        </p:blipFill>
        <p:spPr bwMode="auto">
          <a:xfrm>
            <a:off x="250825" y="3860800"/>
            <a:ext cx="906463" cy="720725"/>
          </a:xfrm>
          <a:prstGeom prst="rect">
            <a:avLst/>
          </a:prstGeom>
          <a:noFill/>
        </p:spPr>
      </p:pic>
      <p:pic>
        <p:nvPicPr>
          <p:cNvPr id="129103" name="Picture 79" descr="convolvulus02"/>
          <p:cNvPicPr>
            <a:picLocks noChangeAspect="1" noChangeArrowheads="1"/>
          </p:cNvPicPr>
          <p:nvPr/>
        </p:nvPicPr>
        <p:blipFill>
          <a:blip r:embed="rId12" cstate="print"/>
          <a:srcRect/>
          <a:stretch>
            <a:fillRect/>
          </a:stretch>
        </p:blipFill>
        <p:spPr bwMode="auto">
          <a:xfrm>
            <a:off x="684213" y="5445125"/>
            <a:ext cx="906462" cy="720725"/>
          </a:xfrm>
          <a:prstGeom prst="rect">
            <a:avLst/>
          </a:prstGeom>
          <a:noFill/>
        </p:spPr>
      </p:pic>
      <p:pic>
        <p:nvPicPr>
          <p:cNvPr id="129104" name="Picture 80" descr="lily04"/>
          <p:cNvPicPr>
            <a:picLocks noChangeAspect="1" noChangeArrowheads="1"/>
          </p:cNvPicPr>
          <p:nvPr/>
        </p:nvPicPr>
        <p:blipFill>
          <a:blip r:embed="rId10" cstate="print"/>
          <a:srcRect/>
          <a:stretch>
            <a:fillRect/>
          </a:stretch>
        </p:blipFill>
        <p:spPr bwMode="auto">
          <a:xfrm rot="489724">
            <a:off x="539750" y="5876925"/>
            <a:ext cx="852488" cy="720725"/>
          </a:xfrm>
          <a:prstGeom prst="rect">
            <a:avLst/>
          </a:prstGeom>
          <a:noFill/>
        </p:spPr>
      </p:pic>
      <p:pic>
        <p:nvPicPr>
          <p:cNvPr id="129105" name="Picture 81" descr="lily04"/>
          <p:cNvPicPr>
            <a:picLocks noChangeAspect="1" noChangeArrowheads="1"/>
          </p:cNvPicPr>
          <p:nvPr/>
        </p:nvPicPr>
        <p:blipFill>
          <a:blip r:embed="rId10" cstate="print"/>
          <a:srcRect/>
          <a:stretch>
            <a:fillRect/>
          </a:stretch>
        </p:blipFill>
        <p:spPr bwMode="auto">
          <a:xfrm rot="489724">
            <a:off x="611188" y="3644900"/>
            <a:ext cx="852487" cy="720725"/>
          </a:xfrm>
          <a:prstGeom prst="rect">
            <a:avLst/>
          </a:prstGeom>
          <a:noFill/>
        </p:spPr>
      </p:pic>
      <p:pic>
        <p:nvPicPr>
          <p:cNvPr id="129106" name="Picture 82" descr="lily04"/>
          <p:cNvPicPr>
            <a:picLocks noChangeAspect="1" noChangeArrowheads="1"/>
          </p:cNvPicPr>
          <p:nvPr/>
        </p:nvPicPr>
        <p:blipFill>
          <a:blip r:embed="rId10" cstate="print"/>
          <a:srcRect/>
          <a:stretch>
            <a:fillRect/>
          </a:stretch>
        </p:blipFill>
        <p:spPr bwMode="auto">
          <a:xfrm rot="489724">
            <a:off x="7596188" y="3789363"/>
            <a:ext cx="852487" cy="720725"/>
          </a:xfrm>
          <a:prstGeom prst="rect">
            <a:avLst/>
          </a:prstGeom>
          <a:noFill/>
        </p:spPr>
      </p:pic>
      <p:pic>
        <p:nvPicPr>
          <p:cNvPr id="129107" name="Picture 83" descr="rose18"/>
          <p:cNvPicPr>
            <a:picLocks noChangeAspect="1" noChangeArrowheads="1"/>
          </p:cNvPicPr>
          <p:nvPr/>
        </p:nvPicPr>
        <p:blipFill>
          <a:blip r:embed="rId9" cstate="print"/>
          <a:srcRect/>
          <a:stretch>
            <a:fillRect/>
          </a:stretch>
        </p:blipFill>
        <p:spPr bwMode="auto">
          <a:xfrm>
            <a:off x="250825" y="5516563"/>
            <a:ext cx="889000" cy="692150"/>
          </a:xfrm>
          <a:prstGeom prst="rect">
            <a:avLst/>
          </a:prstGeom>
          <a:noFill/>
        </p:spPr>
      </p:pic>
      <p:pic>
        <p:nvPicPr>
          <p:cNvPr id="129108" name="Picture 84" descr="rose18"/>
          <p:cNvPicPr>
            <a:picLocks noChangeAspect="1" noChangeArrowheads="1"/>
          </p:cNvPicPr>
          <p:nvPr/>
        </p:nvPicPr>
        <p:blipFill>
          <a:blip r:embed="rId9" cstate="print"/>
          <a:srcRect/>
          <a:stretch>
            <a:fillRect/>
          </a:stretch>
        </p:blipFill>
        <p:spPr bwMode="auto">
          <a:xfrm>
            <a:off x="8101013" y="5734050"/>
            <a:ext cx="889000" cy="692150"/>
          </a:xfrm>
          <a:prstGeom prst="rect">
            <a:avLst/>
          </a:prstGeom>
          <a:noFill/>
        </p:spPr>
      </p:pic>
      <p:pic>
        <p:nvPicPr>
          <p:cNvPr id="129109" name="Picture 85" descr="rose18"/>
          <p:cNvPicPr>
            <a:picLocks noChangeAspect="1" noChangeArrowheads="1"/>
          </p:cNvPicPr>
          <p:nvPr/>
        </p:nvPicPr>
        <p:blipFill>
          <a:blip r:embed="rId9" cstate="print"/>
          <a:srcRect/>
          <a:stretch>
            <a:fillRect/>
          </a:stretch>
        </p:blipFill>
        <p:spPr bwMode="auto">
          <a:xfrm>
            <a:off x="7235825" y="5805488"/>
            <a:ext cx="889000" cy="692150"/>
          </a:xfrm>
          <a:prstGeom prst="rect">
            <a:avLst/>
          </a:prstGeom>
          <a:noFill/>
        </p:spPr>
      </p:pic>
      <p:pic>
        <p:nvPicPr>
          <p:cNvPr id="129110" name="Picture 86" descr="lily04"/>
          <p:cNvPicPr>
            <a:picLocks noChangeAspect="1" noChangeArrowheads="1"/>
          </p:cNvPicPr>
          <p:nvPr/>
        </p:nvPicPr>
        <p:blipFill>
          <a:blip r:embed="rId10" cstate="print"/>
          <a:srcRect/>
          <a:stretch>
            <a:fillRect/>
          </a:stretch>
        </p:blipFill>
        <p:spPr bwMode="auto">
          <a:xfrm rot="489724">
            <a:off x="7885113" y="1989138"/>
            <a:ext cx="852487" cy="720725"/>
          </a:xfrm>
          <a:prstGeom prst="rect">
            <a:avLst/>
          </a:prstGeom>
          <a:noFill/>
        </p:spPr>
      </p:pic>
      <p:pic>
        <p:nvPicPr>
          <p:cNvPr id="129111" name="Picture 87" descr="daisy02"/>
          <p:cNvPicPr>
            <a:picLocks noChangeAspect="1" noChangeArrowheads="1"/>
          </p:cNvPicPr>
          <p:nvPr/>
        </p:nvPicPr>
        <p:blipFill>
          <a:blip r:embed="rId13" cstate="print"/>
          <a:srcRect/>
          <a:stretch>
            <a:fillRect/>
          </a:stretch>
        </p:blipFill>
        <p:spPr bwMode="auto">
          <a:xfrm>
            <a:off x="7956550" y="4797425"/>
            <a:ext cx="1000125" cy="1081088"/>
          </a:xfrm>
          <a:prstGeom prst="rect">
            <a:avLst/>
          </a:prstGeom>
          <a:noFill/>
          <a:ln w="9525">
            <a:noFill/>
            <a:miter lim="800000"/>
            <a:headEnd/>
            <a:tailEnd/>
          </a:ln>
          <a:effectLst/>
        </p:spPr>
      </p:pic>
      <p:pic>
        <p:nvPicPr>
          <p:cNvPr id="129112" name="Picture 88" descr="tree22"/>
          <p:cNvPicPr>
            <a:picLocks noChangeAspect="1" noChangeArrowheads="1" noCrop="1"/>
          </p:cNvPicPr>
          <p:nvPr/>
        </p:nvPicPr>
        <p:blipFill>
          <a:blip r:embed="rId14" cstate="print"/>
          <a:srcRect/>
          <a:stretch>
            <a:fillRect/>
          </a:stretch>
        </p:blipFill>
        <p:spPr bwMode="auto">
          <a:xfrm>
            <a:off x="323850" y="2060575"/>
            <a:ext cx="1136650" cy="1079500"/>
          </a:xfrm>
          <a:prstGeom prst="rect">
            <a:avLst/>
          </a:prstGeom>
          <a:noFill/>
        </p:spPr>
      </p:pic>
      <p:pic>
        <p:nvPicPr>
          <p:cNvPr id="129113" name="Picture 89" descr="daisy02"/>
          <p:cNvPicPr>
            <a:picLocks noChangeAspect="1" noChangeArrowheads="1"/>
          </p:cNvPicPr>
          <p:nvPr/>
        </p:nvPicPr>
        <p:blipFill>
          <a:blip r:embed="rId13" cstate="print"/>
          <a:srcRect/>
          <a:stretch>
            <a:fillRect/>
          </a:stretch>
        </p:blipFill>
        <p:spPr bwMode="auto">
          <a:xfrm>
            <a:off x="395288" y="4941888"/>
            <a:ext cx="1000125" cy="1081087"/>
          </a:xfrm>
          <a:prstGeom prst="rect">
            <a:avLst/>
          </a:prstGeom>
          <a:noFill/>
          <a:ln w="9525">
            <a:noFill/>
            <a:miter lim="800000"/>
            <a:headEnd/>
            <a:tailEnd/>
          </a:ln>
          <a:effectLst/>
        </p:spPr>
      </p:pic>
    </p:spTree>
  </p:cSld>
  <p:clrMapOvr>
    <a:masterClrMapping/>
  </p:clrMapOvr>
  <p:transition advTm="1522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129081"/>
                                        </p:tgtEl>
                                        <p:attrNameLst>
                                          <p:attrName>style.visibility</p:attrName>
                                        </p:attrNameLst>
                                      </p:cBhvr>
                                      <p:to>
                                        <p:strVal val="visible"/>
                                      </p:to>
                                    </p:set>
                                    <p:anim calcmode="lin" valueType="num">
                                      <p:cBhvr>
                                        <p:cTn id="7" dur="500" fill="hold"/>
                                        <p:tgtEl>
                                          <p:spTgt spid="129081"/>
                                        </p:tgtEl>
                                        <p:attrNameLst>
                                          <p:attrName>ppt_w</p:attrName>
                                        </p:attrNameLst>
                                      </p:cBhvr>
                                      <p:tavLst>
                                        <p:tav tm="0">
                                          <p:val>
                                            <p:fltVal val="0"/>
                                          </p:val>
                                        </p:tav>
                                        <p:tav tm="100000">
                                          <p:val>
                                            <p:strVal val="#ppt_w"/>
                                          </p:val>
                                        </p:tav>
                                      </p:tavLst>
                                    </p:anim>
                                    <p:anim calcmode="lin" valueType="num">
                                      <p:cBhvr>
                                        <p:cTn id="8" dur="500" fill="hold"/>
                                        <p:tgtEl>
                                          <p:spTgt spid="129081"/>
                                        </p:tgtEl>
                                        <p:attrNameLst>
                                          <p:attrName>ppt_h</p:attrName>
                                        </p:attrNameLst>
                                      </p:cBhvr>
                                      <p:tavLst>
                                        <p:tav tm="0">
                                          <p:val>
                                            <p:fltVal val="0"/>
                                          </p:val>
                                        </p:tav>
                                        <p:tav tm="100000">
                                          <p:val>
                                            <p:strVal val="#ppt_h"/>
                                          </p:val>
                                        </p:tav>
                                      </p:tavLst>
                                    </p:anim>
                                    <p:animEffect transition="in" filter="fade">
                                      <p:cBhvr>
                                        <p:cTn id="9" dur="500"/>
                                        <p:tgtEl>
                                          <p:spTgt spid="129081"/>
                                        </p:tgtEl>
                                      </p:cBhvr>
                                    </p:animEffect>
                                  </p:childTnLst>
                                </p:cTn>
                              </p:par>
                              <p:par>
                                <p:cTn id="10" presetID="22" presetClass="entr" presetSubtype="4" fill="hold" nodeType="withEffect">
                                  <p:stCondLst>
                                    <p:cond delay="0"/>
                                  </p:stCondLst>
                                  <p:childTnLst>
                                    <p:set>
                                      <p:cBhvr>
                                        <p:cTn id="11" dur="1" fill="hold">
                                          <p:stCondLst>
                                            <p:cond delay="0"/>
                                          </p:stCondLst>
                                        </p:cTn>
                                        <p:tgtEl>
                                          <p:spTgt spid="129081"/>
                                        </p:tgtEl>
                                        <p:attrNameLst>
                                          <p:attrName>style.visibility</p:attrName>
                                        </p:attrNameLst>
                                      </p:cBhvr>
                                      <p:to>
                                        <p:strVal val="visible"/>
                                      </p:to>
                                    </p:set>
                                    <p:animEffect transition="in" filter="wipe(down)">
                                      <p:cBhvr>
                                        <p:cTn id="12" dur="500"/>
                                        <p:tgtEl>
                                          <p:spTgt spid="129081"/>
                                        </p:tgtEl>
                                      </p:cBhvr>
                                    </p:animEffect>
                                  </p:childTnLst>
                                </p:cTn>
                              </p:par>
                            </p:childTnLst>
                          </p:cTn>
                        </p:par>
                        <p:par>
                          <p:cTn id="13" fill="hold">
                            <p:stCondLst>
                              <p:cond delay="500"/>
                            </p:stCondLst>
                            <p:childTnLst>
                              <p:par>
                                <p:cTn id="14" presetID="53" presetClass="entr" presetSubtype="0" fill="hold" nodeType="afterEffect">
                                  <p:stCondLst>
                                    <p:cond delay="0"/>
                                  </p:stCondLst>
                                  <p:childTnLst>
                                    <p:set>
                                      <p:cBhvr>
                                        <p:cTn id="15" dur="1" fill="hold">
                                          <p:stCondLst>
                                            <p:cond delay="0"/>
                                          </p:stCondLst>
                                        </p:cTn>
                                        <p:tgtEl>
                                          <p:spTgt spid="129082"/>
                                        </p:tgtEl>
                                        <p:attrNameLst>
                                          <p:attrName>style.visibility</p:attrName>
                                        </p:attrNameLst>
                                      </p:cBhvr>
                                      <p:to>
                                        <p:strVal val="visible"/>
                                      </p:to>
                                    </p:set>
                                    <p:anim calcmode="lin" valueType="num">
                                      <p:cBhvr>
                                        <p:cTn id="16" dur="500" fill="hold"/>
                                        <p:tgtEl>
                                          <p:spTgt spid="129082"/>
                                        </p:tgtEl>
                                        <p:attrNameLst>
                                          <p:attrName>ppt_w</p:attrName>
                                        </p:attrNameLst>
                                      </p:cBhvr>
                                      <p:tavLst>
                                        <p:tav tm="0">
                                          <p:val>
                                            <p:fltVal val="0"/>
                                          </p:val>
                                        </p:tav>
                                        <p:tav tm="100000">
                                          <p:val>
                                            <p:strVal val="#ppt_w"/>
                                          </p:val>
                                        </p:tav>
                                      </p:tavLst>
                                    </p:anim>
                                    <p:anim calcmode="lin" valueType="num">
                                      <p:cBhvr>
                                        <p:cTn id="17" dur="500" fill="hold"/>
                                        <p:tgtEl>
                                          <p:spTgt spid="129082"/>
                                        </p:tgtEl>
                                        <p:attrNameLst>
                                          <p:attrName>ppt_h</p:attrName>
                                        </p:attrNameLst>
                                      </p:cBhvr>
                                      <p:tavLst>
                                        <p:tav tm="0">
                                          <p:val>
                                            <p:fltVal val="0"/>
                                          </p:val>
                                        </p:tav>
                                        <p:tav tm="100000">
                                          <p:val>
                                            <p:strVal val="#ppt_h"/>
                                          </p:val>
                                        </p:tav>
                                      </p:tavLst>
                                    </p:anim>
                                    <p:animEffect transition="in" filter="fade">
                                      <p:cBhvr>
                                        <p:cTn id="18" dur="500"/>
                                        <p:tgtEl>
                                          <p:spTgt spid="129082"/>
                                        </p:tgtEl>
                                      </p:cBhvr>
                                    </p:animEffect>
                                  </p:childTnLst>
                                </p:cTn>
                              </p:par>
                              <p:par>
                                <p:cTn id="19" presetID="22" presetClass="entr" presetSubtype="4" fill="hold" nodeType="withEffect">
                                  <p:stCondLst>
                                    <p:cond delay="0"/>
                                  </p:stCondLst>
                                  <p:childTnLst>
                                    <p:set>
                                      <p:cBhvr>
                                        <p:cTn id="20" dur="1" fill="hold">
                                          <p:stCondLst>
                                            <p:cond delay="0"/>
                                          </p:stCondLst>
                                        </p:cTn>
                                        <p:tgtEl>
                                          <p:spTgt spid="129082"/>
                                        </p:tgtEl>
                                        <p:attrNameLst>
                                          <p:attrName>style.visibility</p:attrName>
                                        </p:attrNameLst>
                                      </p:cBhvr>
                                      <p:to>
                                        <p:strVal val="visible"/>
                                      </p:to>
                                    </p:set>
                                    <p:animEffect transition="in" filter="wipe(down)">
                                      <p:cBhvr>
                                        <p:cTn id="21" dur="500"/>
                                        <p:tgtEl>
                                          <p:spTgt spid="129082"/>
                                        </p:tgtEl>
                                      </p:cBhvr>
                                    </p:animEffect>
                                  </p:childTnLst>
                                </p:cTn>
                              </p:par>
                            </p:childTnLst>
                          </p:cTn>
                        </p:par>
                        <p:par>
                          <p:cTn id="22" fill="hold">
                            <p:stCondLst>
                              <p:cond delay="1000"/>
                            </p:stCondLst>
                            <p:childTnLst>
                              <p:par>
                                <p:cTn id="23" presetID="53" presetClass="entr" presetSubtype="0" fill="hold" nodeType="afterEffect">
                                  <p:stCondLst>
                                    <p:cond delay="0"/>
                                  </p:stCondLst>
                                  <p:childTnLst>
                                    <p:set>
                                      <p:cBhvr>
                                        <p:cTn id="24" dur="1" fill="hold">
                                          <p:stCondLst>
                                            <p:cond delay="0"/>
                                          </p:stCondLst>
                                        </p:cTn>
                                        <p:tgtEl>
                                          <p:spTgt spid="129083"/>
                                        </p:tgtEl>
                                        <p:attrNameLst>
                                          <p:attrName>style.visibility</p:attrName>
                                        </p:attrNameLst>
                                      </p:cBhvr>
                                      <p:to>
                                        <p:strVal val="visible"/>
                                      </p:to>
                                    </p:set>
                                    <p:anim calcmode="lin" valueType="num">
                                      <p:cBhvr>
                                        <p:cTn id="25" dur="500" fill="hold"/>
                                        <p:tgtEl>
                                          <p:spTgt spid="129083"/>
                                        </p:tgtEl>
                                        <p:attrNameLst>
                                          <p:attrName>ppt_w</p:attrName>
                                        </p:attrNameLst>
                                      </p:cBhvr>
                                      <p:tavLst>
                                        <p:tav tm="0">
                                          <p:val>
                                            <p:fltVal val="0"/>
                                          </p:val>
                                        </p:tav>
                                        <p:tav tm="100000">
                                          <p:val>
                                            <p:strVal val="#ppt_w"/>
                                          </p:val>
                                        </p:tav>
                                      </p:tavLst>
                                    </p:anim>
                                    <p:anim calcmode="lin" valueType="num">
                                      <p:cBhvr>
                                        <p:cTn id="26" dur="500" fill="hold"/>
                                        <p:tgtEl>
                                          <p:spTgt spid="129083"/>
                                        </p:tgtEl>
                                        <p:attrNameLst>
                                          <p:attrName>ppt_h</p:attrName>
                                        </p:attrNameLst>
                                      </p:cBhvr>
                                      <p:tavLst>
                                        <p:tav tm="0">
                                          <p:val>
                                            <p:fltVal val="0"/>
                                          </p:val>
                                        </p:tav>
                                        <p:tav tm="100000">
                                          <p:val>
                                            <p:strVal val="#ppt_h"/>
                                          </p:val>
                                        </p:tav>
                                      </p:tavLst>
                                    </p:anim>
                                    <p:animEffect transition="in" filter="fade">
                                      <p:cBhvr>
                                        <p:cTn id="27" dur="500"/>
                                        <p:tgtEl>
                                          <p:spTgt spid="129083"/>
                                        </p:tgtEl>
                                      </p:cBhvr>
                                    </p:animEffect>
                                  </p:childTnLst>
                                </p:cTn>
                              </p:par>
                              <p:par>
                                <p:cTn id="28" presetID="22" presetClass="entr" presetSubtype="4" fill="hold" nodeType="withEffect">
                                  <p:stCondLst>
                                    <p:cond delay="0"/>
                                  </p:stCondLst>
                                  <p:childTnLst>
                                    <p:set>
                                      <p:cBhvr>
                                        <p:cTn id="29" dur="1" fill="hold">
                                          <p:stCondLst>
                                            <p:cond delay="0"/>
                                          </p:stCondLst>
                                        </p:cTn>
                                        <p:tgtEl>
                                          <p:spTgt spid="129083"/>
                                        </p:tgtEl>
                                        <p:attrNameLst>
                                          <p:attrName>style.visibility</p:attrName>
                                        </p:attrNameLst>
                                      </p:cBhvr>
                                      <p:to>
                                        <p:strVal val="visible"/>
                                      </p:to>
                                    </p:set>
                                    <p:animEffect transition="in" filter="wipe(down)">
                                      <p:cBhvr>
                                        <p:cTn id="30" dur="500"/>
                                        <p:tgtEl>
                                          <p:spTgt spid="129083"/>
                                        </p:tgtEl>
                                      </p:cBhvr>
                                    </p:animEffect>
                                  </p:childTnLst>
                                </p:cTn>
                              </p:par>
                            </p:childTnLst>
                          </p:cTn>
                        </p:par>
                        <p:par>
                          <p:cTn id="31" fill="hold">
                            <p:stCondLst>
                              <p:cond delay="1500"/>
                            </p:stCondLst>
                            <p:childTnLst>
                              <p:par>
                                <p:cTn id="32" presetID="53" presetClass="entr" presetSubtype="0" fill="hold" nodeType="afterEffect">
                                  <p:stCondLst>
                                    <p:cond delay="0"/>
                                  </p:stCondLst>
                                  <p:childTnLst>
                                    <p:set>
                                      <p:cBhvr>
                                        <p:cTn id="33" dur="1" fill="hold">
                                          <p:stCondLst>
                                            <p:cond delay="0"/>
                                          </p:stCondLst>
                                        </p:cTn>
                                        <p:tgtEl>
                                          <p:spTgt spid="129084"/>
                                        </p:tgtEl>
                                        <p:attrNameLst>
                                          <p:attrName>style.visibility</p:attrName>
                                        </p:attrNameLst>
                                      </p:cBhvr>
                                      <p:to>
                                        <p:strVal val="visible"/>
                                      </p:to>
                                    </p:set>
                                    <p:anim calcmode="lin" valueType="num">
                                      <p:cBhvr>
                                        <p:cTn id="34" dur="500" fill="hold"/>
                                        <p:tgtEl>
                                          <p:spTgt spid="129084"/>
                                        </p:tgtEl>
                                        <p:attrNameLst>
                                          <p:attrName>ppt_w</p:attrName>
                                        </p:attrNameLst>
                                      </p:cBhvr>
                                      <p:tavLst>
                                        <p:tav tm="0">
                                          <p:val>
                                            <p:fltVal val="0"/>
                                          </p:val>
                                        </p:tav>
                                        <p:tav tm="100000">
                                          <p:val>
                                            <p:strVal val="#ppt_w"/>
                                          </p:val>
                                        </p:tav>
                                      </p:tavLst>
                                    </p:anim>
                                    <p:anim calcmode="lin" valueType="num">
                                      <p:cBhvr>
                                        <p:cTn id="35" dur="500" fill="hold"/>
                                        <p:tgtEl>
                                          <p:spTgt spid="129084"/>
                                        </p:tgtEl>
                                        <p:attrNameLst>
                                          <p:attrName>ppt_h</p:attrName>
                                        </p:attrNameLst>
                                      </p:cBhvr>
                                      <p:tavLst>
                                        <p:tav tm="0">
                                          <p:val>
                                            <p:fltVal val="0"/>
                                          </p:val>
                                        </p:tav>
                                        <p:tav tm="100000">
                                          <p:val>
                                            <p:strVal val="#ppt_h"/>
                                          </p:val>
                                        </p:tav>
                                      </p:tavLst>
                                    </p:anim>
                                    <p:animEffect transition="in" filter="fade">
                                      <p:cBhvr>
                                        <p:cTn id="36" dur="500"/>
                                        <p:tgtEl>
                                          <p:spTgt spid="129084"/>
                                        </p:tgtEl>
                                      </p:cBhvr>
                                    </p:animEffect>
                                  </p:childTnLst>
                                </p:cTn>
                              </p:par>
                              <p:par>
                                <p:cTn id="37" presetID="22" presetClass="entr" presetSubtype="4" fill="hold" nodeType="withEffect">
                                  <p:stCondLst>
                                    <p:cond delay="0"/>
                                  </p:stCondLst>
                                  <p:childTnLst>
                                    <p:set>
                                      <p:cBhvr>
                                        <p:cTn id="38" dur="1" fill="hold">
                                          <p:stCondLst>
                                            <p:cond delay="0"/>
                                          </p:stCondLst>
                                        </p:cTn>
                                        <p:tgtEl>
                                          <p:spTgt spid="129084"/>
                                        </p:tgtEl>
                                        <p:attrNameLst>
                                          <p:attrName>style.visibility</p:attrName>
                                        </p:attrNameLst>
                                      </p:cBhvr>
                                      <p:to>
                                        <p:strVal val="visible"/>
                                      </p:to>
                                    </p:set>
                                    <p:animEffect transition="in" filter="wipe(down)">
                                      <p:cBhvr>
                                        <p:cTn id="39" dur="500"/>
                                        <p:tgtEl>
                                          <p:spTgt spid="129084"/>
                                        </p:tgtEl>
                                      </p:cBhvr>
                                    </p:animEffect>
                                  </p:childTnLst>
                                </p:cTn>
                              </p:par>
                              <p:par>
                                <p:cTn id="40" presetID="53" presetClass="entr" presetSubtype="0" fill="hold" nodeType="withEffect">
                                  <p:stCondLst>
                                    <p:cond delay="0"/>
                                  </p:stCondLst>
                                  <p:childTnLst>
                                    <p:set>
                                      <p:cBhvr>
                                        <p:cTn id="41" dur="1" fill="hold">
                                          <p:stCondLst>
                                            <p:cond delay="0"/>
                                          </p:stCondLst>
                                        </p:cTn>
                                        <p:tgtEl>
                                          <p:spTgt spid="129085"/>
                                        </p:tgtEl>
                                        <p:attrNameLst>
                                          <p:attrName>style.visibility</p:attrName>
                                        </p:attrNameLst>
                                      </p:cBhvr>
                                      <p:to>
                                        <p:strVal val="visible"/>
                                      </p:to>
                                    </p:set>
                                    <p:anim calcmode="lin" valueType="num">
                                      <p:cBhvr>
                                        <p:cTn id="42" dur="500" fill="hold"/>
                                        <p:tgtEl>
                                          <p:spTgt spid="129085"/>
                                        </p:tgtEl>
                                        <p:attrNameLst>
                                          <p:attrName>ppt_w</p:attrName>
                                        </p:attrNameLst>
                                      </p:cBhvr>
                                      <p:tavLst>
                                        <p:tav tm="0">
                                          <p:val>
                                            <p:fltVal val="0"/>
                                          </p:val>
                                        </p:tav>
                                        <p:tav tm="100000">
                                          <p:val>
                                            <p:strVal val="#ppt_w"/>
                                          </p:val>
                                        </p:tav>
                                      </p:tavLst>
                                    </p:anim>
                                    <p:anim calcmode="lin" valueType="num">
                                      <p:cBhvr>
                                        <p:cTn id="43" dur="500" fill="hold"/>
                                        <p:tgtEl>
                                          <p:spTgt spid="129085"/>
                                        </p:tgtEl>
                                        <p:attrNameLst>
                                          <p:attrName>ppt_h</p:attrName>
                                        </p:attrNameLst>
                                      </p:cBhvr>
                                      <p:tavLst>
                                        <p:tav tm="0">
                                          <p:val>
                                            <p:fltVal val="0"/>
                                          </p:val>
                                        </p:tav>
                                        <p:tav tm="100000">
                                          <p:val>
                                            <p:strVal val="#ppt_h"/>
                                          </p:val>
                                        </p:tav>
                                      </p:tavLst>
                                    </p:anim>
                                    <p:animEffect transition="in" filter="fade">
                                      <p:cBhvr>
                                        <p:cTn id="44" dur="500"/>
                                        <p:tgtEl>
                                          <p:spTgt spid="129085"/>
                                        </p:tgtEl>
                                      </p:cBhvr>
                                    </p:animEffect>
                                  </p:childTnLst>
                                </p:cTn>
                              </p:par>
                              <p:par>
                                <p:cTn id="45" presetID="53" presetClass="entr" presetSubtype="0" fill="hold" nodeType="withEffect">
                                  <p:stCondLst>
                                    <p:cond delay="0"/>
                                  </p:stCondLst>
                                  <p:childTnLst>
                                    <p:set>
                                      <p:cBhvr>
                                        <p:cTn id="46" dur="1" fill="hold">
                                          <p:stCondLst>
                                            <p:cond delay="0"/>
                                          </p:stCondLst>
                                        </p:cTn>
                                        <p:tgtEl>
                                          <p:spTgt spid="129088"/>
                                        </p:tgtEl>
                                        <p:attrNameLst>
                                          <p:attrName>style.visibility</p:attrName>
                                        </p:attrNameLst>
                                      </p:cBhvr>
                                      <p:to>
                                        <p:strVal val="visible"/>
                                      </p:to>
                                    </p:set>
                                    <p:anim calcmode="lin" valueType="num">
                                      <p:cBhvr>
                                        <p:cTn id="47" dur="500" fill="hold"/>
                                        <p:tgtEl>
                                          <p:spTgt spid="129088"/>
                                        </p:tgtEl>
                                        <p:attrNameLst>
                                          <p:attrName>ppt_w</p:attrName>
                                        </p:attrNameLst>
                                      </p:cBhvr>
                                      <p:tavLst>
                                        <p:tav tm="0">
                                          <p:val>
                                            <p:fltVal val="0"/>
                                          </p:val>
                                        </p:tav>
                                        <p:tav tm="100000">
                                          <p:val>
                                            <p:strVal val="#ppt_w"/>
                                          </p:val>
                                        </p:tav>
                                      </p:tavLst>
                                    </p:anim>
                                    <p:anim calcmode="lin" valueType="num">
                                      <p:cBhvr>
                                        <p:cTn id="48" dur="500" fill="hold"/>
                                        <p:tgtEl>
                                          <p:spTgt spid="129088"/>
                                        </p:tgtEl>
                                        <p:attrNameLst>
                                          <p:attrName>ppt_h</p:attrName>
                                        </p:attrNameLst>
                                      </p:cBhvr>
                                      <p:tavLst>
                                        <p:tav tm="0">
                                          <p:val>
                                            <p:fltVal val="0"/>
                                          </p:val>
                                        </p:tav>
                                        <p:tav tm="100000">
                                          <p:val>
                                            <p:strVal val="#ppt_h"/>
                                          </p:val>
                                        </p:tav>
                                      </p:tavLst>
                                    </p:anim>
                                    <p:animEffect transition="in" filter="fade">
                                      <p:cBhvr>
                                        <p:cTn id="49" dur="500"/>
                                        <p:tgtEl>
                                          <p:spTgt spid="129088"/>
                                        </p:tgtEl>
                                      </p:cBhvr>
                                    </p:animEffect>
                                  </p:childTnLst>
                                </p:cTn>
                              </p:par>
                              <p:par>
                                <p:cTn id="50" presetID="53" presetClass="entr" presetSubtype="0" fill="hold" nodeType="withEffect">
                                  <p:stCondLst>
                                    <p:cond delay="0"/>
                                  </p:stCondLst>
                                  <p:childTnLst>
                                    <p:set>
                                      <p:cBhvr>
                                        <p:cTn id="51" dur="1" fill="hold">
                                          <p:stCondLst>
                                            <p:cond delay="0"/>
                                          </p:stCondLst>
                                        </p:cTn>
                                        <p:tgtEl>
                                          <p:spTgt spid="129089"/>
                                        </p:tgtEl>
                                        <p:attrNameLst>
                                          <p:attrName>style.visibility</p:attrName>
                                        </p:attrNameLst>
                                      </p:cBhvr>
                                      <p:to>
                                        <p:strVal val="visible"/>
                                      </p:to>
                                    </p:set>
                                    <p:anim calcmode="lin" valueType="num">
                                      <p:cBhvr>
                                        <p:cTn id="52" dur="500" fill="hold"/>
                                        <p:tgtEl>
                                          <p:spTgt spid="129089"/>
                                        </p:tgtEl>
                                        <p:attrNameLst>
                                          <p:attrName>ppt_w</p:attrName>
                                        </p:attrNameLst>
                                      </p:cBhvr>
                                      <p:tavLst>
                                        <p:tav tm="0">
                                          <p:val>
                                            <p:fltVal val="0"/>
                                          </p:val>
                                        </p:tav>
                                        <p:tav tm="100000">
                                          <p:val>
                                            <p:strVal val="#ppt_w"/>
                                          </p:val>
                                        </p:tav>
                                      </p:tavLst>
                                    </p:anim>
                                    <p:anim calcmode="lin" valueType="num">
                                      <p:cBhvr>
                                        <p:cTn id="53" dur="500" fill="hold"/>
                                        <p:tgtEl>
                                          <p:spTgt spid="129089"/>
                                        </p:tgtEl>
                                        <p:attrNameLst>
                                          <p:attrName>ppt_h</p:attrName>
                                        </p:attrNameLst>
                                      </p:cBhvr>
                                      <p:tavLst>
                                        <p:tav tm="0">
                                          <p:val>
                                            <p:fltVal val="0"/>
                                          </p:val>
                                        </p:tav>
                                        <p:tav tm="100000">
                                          <p:val>
                                            <p:strVal val="#ppt_h"/>
                                          </p:val>
                                        </p:tav>
                                      </p:tavLst>
                                    </p:anim>
                                    <p:animEffect transition="in" filter="fade">
                                      <p:cBhvr>
                                        <p:cTn id="54" dur="500"/>
                                        <p:tgtEl>
                                          <p:spTgt spid="129089"/>
                                        </p:tgtEl>
                                      </p:cBhvr>
                                    </p:animEffect>
                                  </p:childTnLst>
                                </p:cTn>
                              </p:par>
                              <p:par>
                                <p:cTn id="55" presetID="53" presetClass="entr" presetSubtype="0" fill="hold" nodeType="withEffect">
                                  <p:stCondLst>
                                    <p:cond delay="0"/>
                                  </p:stCondLst>
                                  <p:childTnLst>
                                    <p:set>
                                      <p:cBhvr>
                                        <p:cTn id="56" dur="1" fill="hold">
                                          <p:stCondLst>
                                            <p:cond delay="0"/>
                                          </p:stCondLst>
                                        </p:cTn>
                                        <p:tgtEl>
                                          <p:spTgt spid="129090"/>
                                        </p:tgtEl>
                                        <p:attrNameLst>
                                          <p:attrName>style.visibility</p:attrName>
                                        </p:attrNameLst>
                                      </p:cBhvr>
                                      <p:to>
                                        <p:strVal val="visible"/>
                                      </p:to>
                                    </p:set>
                                    <p:anim calcmode="lin" valueType="num">
                                      <p:cBhvr>
                                        <p:cTn id="57" dur="500" fill="hold"/>
                                        <p:tgtEl>
                                          <p:spTgt spid="129090"/>
                                        </p:tgtEl>
                                        <p:attrNameLst>
                                          <p:attrName>ppt_w</p:attrName>
                                        </p:attrNameLst>
                                      </p:cBhvr>
                                      <p:tavLst>
                                        <p:tav tm="0">
                                          <p:val>
                                            <p:fltVal val="0"/>
                                          </p:val>
                                        </p:tav>
                                        <p:tav tm="100000">
                                          <p:val>
                                            <p:strVal val="#ppt_w"/>
                                          </p:val>
                                        </p:tav>
                                      </p:tavLst>
                                    </p:anim>
                                    <p:anim calcmode="lin" valueType="num">
                                      <p:cBhvr>
                                        <p:cTn id="58" dur="500" fill="hold"/>
                                        <p:tgtEl>
                                          <p:spTgt spid="129090"/>
                                        </p:tgtEl>
                                        <p:attrNameLst>
                                          <p:attrName>ppt_h</p:attrName>
                                        </p:attrNameLst>
                                      </p:cBhvr>
                                      <p:tavLst>
                                        <p:tav tm="0">
                                          <p:val>
                                            <p:fltVal val="0"/>
                                          </p:val>
                                        </p:tav>
                                        <p:tav tm="100000">
                                          <p:val>
                                            <p:strVal val="#ppt_h"/>
                                          </p:val>
                                        </p:tav>
                                      </p:tavLst>
                                    </p:anim>
                                    <p:animEffect transition="in" filter="fade">
                                      <p:cBhvr>
                                        <p:cTn id="59" dur="500"/>
                                        <p:tgtEl>
                                          <p:spTgt spid="129090"/>
                                        </p:tgtEl>
                                      </p:cBhvr>
                                    </p:animEffect>
                                  </p:childTnLst>
                                </p:cTn>
                              </p:par>
                              <p:par>
                                <p:cTn id="60" presetID="53" presetClass="entr" presetSubtype="0" fill="hold" nodeType="withEffect">
                                  <p:stCondLst>
                                    <p:cond delay="0"/>
                                  </p:stCondLst>
                                  <p:childTnLst>
                                    <p:set>
                                      <p:cBhvr>
                                        <p:cTn id="61" dur="1" fill="hold">
                                          <p:stCondLst>
                                            <p:cond delay="0"/>
                                          </p:stCondLst>
                                        </p:cTn>
                                        <p:tgtEl>
                                          <p:spTgt spid="129091"/>
                                        </p:tgtEl>
                                        <p:attrNameLst>
                                          <p:attrName>style.visibility</p:attrName>
                                        </p:attrNameLst>
                                      </p:cBhvr>
                                      <p:to>
                                        <p:strVal val="visible"/>
                                      </p:to>
                                    </p:set>
                                    <p:anim calcmode="lin" valueType="num">
                                      <p:cBhvr>
                                        <p:cTn id="62" dur="500" fill="hold"/>
                                        <p:tgtEl>
                                          <p:spTgt spid="129091"/>
                                        </p:tgtEl>
                                        <p:attrNameLst>
                                          <p:attrName>ppt_w</p:attrName>
                                        </p:attrNameLst>
                                      </p:cBhvr>
                                      <p:tavLst>
                                        <p:tav tm="0">
                                          <p:val>
                                            <p:fltVal val="0"/>
                                          </p:val>
                                        </p:tav>
                                        <p:tav tm="100000">
                                          <p:val>
                                            <p:strVal val="#ppt_w"/>
                                          </p:val>
                                        </p:tav>
                                      </p:tavLst>
                                    </p:anim>
                                    <p:anim calcmode="lin" valueType="num">
                                      <p:cBhvr>
                                        <p:cTn id="63" dur="500" fill="hold"/>
                                        <p:tgtEl>
                                          <p:spTgt spid="129091"/>
                                        </p:tgtEl>
                                        <p:attrNameLst>
                                          <p:attrName>ppt_h</p:attrName>
                                        </p:attrNameLst>
                                      </p:cBhvr>
                                      <p:tavLst>
                                        <p:tav tm="0">
                                          <p:val>
                                            <p:fltVal val="0"/>
                                          </p:val>
                                        </p:tav>
                                        <p:tav tm="100000">
                                          <p:val>
                                            <p:strVal val="#ppt_h"/>
                                          </p:val>
                                        </p:tav>
                                      </p:tavLst>
                                    </p:anim>
                                    <p:animEffect transition="in" filter="fade">
                                      <p:cBhvr>
                                        <p:cTn id="64" dur="500"/>
                                        <p:tgtEl>
                                          <p:spTgt spid="129091"/>
                                        </p:tgtEl>
                                      </p:cBhvr>
                                    </p:animEffect>
                                  </p:childTnLst>
                                </p:cTn>
                              </p:par>
                              <p:par>
                                <p:cTn id="65" presetID="53" presetClass="entr" presetSubtype="0" fill="hold" nodeType="withEffect">
                                  <p:stCondLst>
                                    <p:cond delay="0"/>
                                  </p:stCondLst>
                                  <p:childTnLst>
                                    <p:set>
                                      <p:cBhvr>
                                        <p:cTn id="66" dur="1" fill="hold">
                                          <p:stCondLst>
                                            <p:cond delay="0"/>
                                          </p:stCondLst>
                                        </p:cTn>
                                        <p:tgtEl>
                                          <p:spTgt spid="129093"/>
                                        </p:tgtEl>
                                        <p:attrNameLst>
                                          <p:attrName>style.visibility</p:attrName>
                                        </p:attrNameLst>
                                      </p:cBhvr>
                                      <p:to>
                                        <p:strVal val="visible"/>
                                      </p:to>
                                    </p:set>
                                    <p:anim calcmode="lin" valueType="num">
                                      <p:cBhvr>
                                        <p:cTn id="67" dur="500" fill="hold"/>
                                        <p:tgtEl>
                                          <p:spTgt spid="129093"/>
                                        </p:tgtEl>
                                        <p:attrNameLst>
                                          <p:attrName>ppt_w</p:attrName>
                                        </p:attrNameLst>
                                      </p:cBhvr>
                                      <p:tavLst>
                                        <p:tav tm="0">
                                          <p:val>
                                            <p:fltVal val="0"/>
                                          </p:val>
                                        </p:tav>
                                        <p:tav tm="100000">
                                          <p:val>
                                            <p:strVal val="#ppt_w"/>
                                          </p:val>
                                        </p:tav>
                                      </p:tavLst>
                                    </p:anim>
                                    <p:anim calcmode="lin" valueType="num">
                                      <p:cBhvr>
                                        <p:cTn id="68" dur="500" fill="hold"/>
                                        <p:tgtEl>
                                          <p:spTgt spid="129093"/>
                                        </p:tgtEl>
                                        <p:attrNameLst>
                                          <p:attrName>ppt_h</p:attrName>
                                        </p:attrNameLst>
                                      </p:cBhvr>
                                      <p:tavLst>
                                        <p:tav tm="0">
                                          <p:val>
                                            <p:fltVal val="0"/>
                                          </p:val>
                                        </p:tav>
                                        <p:tav tm="100000">
                                          <p:val>
                                            <p:strVal val="#ppt_h"/>
                                          </p:val>
                                        </p:tav>
                                      </p:tavLst>
                                    </p:anim>
                                    <p:animEffect transition="in" filter="fade">
                                      <p:cBhvr>
                                        <p:cTn id="69" dur="500"/>
                                        <p:tgtEl>
                                          <p:spTgt spid="129093"/>
                                        </p:tgtEl>
                                      </p:cBhvr>
                                    </p:animEffect>
                                  </p:childTnLst>
                                </p:cTn>
                              </p:par>
                              <p:par>
                                <p:cTn id="70" presetID="53" presetClass="entr" presetSubtype="0" fill="hold" nodeType="withEffect">
                                  <p:stCondLst>
                                    <p:cond delay="0"/>
                                  </p:stCondLst>
                                  <p:childTnLst>
                                    <p:set>
                                      <p:cBhvr>
                                        <p:cTn id="71" dur="1" fill="hold">
                                          <p:stCondLst>
                                            <p:cond delay="0"/>
                                          </p:stCondLst>
                                        </p:cTn>
                                        <p:tgtEl>
                                          <p:spTgt spid="129095"/>
                                        </p:tgtEl>
                                        <p:attrNameLst>
                                          <p:attrName>style.visibility</p:attrName>
                                        </p:attrNameLst>
                                      </p:cBhvr>
                                      <p:to>
                                        <p:strVal val="visible"/>
                                      </p:to>
                                    </p:set>
                                    <p:anim calcmode="lin" valueType="num">
                                      <p:cBhvr>
                                        <p:cTn id="72" dur="500" fill="hold"/>
                                        <p:tgtEl>
                                          <p:spTgt spid="129095"/>
                                        </p:tgtEl>
                                        <p:attrNameLst>
                                          <p:attrName>ppt_w</p:attrName>
                                        </p:attrNameLst>
                                      </p:cBhvr>
                                      <p:tavLst>
                                        <p:tav tm="0">
                                          <p:val>
                                            <p:fltVal val="0"/>
                                          </p:val>
                                        </p:tav>
                                        <p:tav tm="100000">
                                          <p:val>
                                            <p:strVal val="#ppt_w"/>
                                          </p:val>
                                        </p:tav>
                                      </p:tavLst>
                                    </p:anim>
                                    <p:anim calcmode="lin" valueType="num">
                                      <p:cBhvr>
                                        <p:cTn id="73" dur="500" fill="hold"/>
                                        <p:tgtEl>
                                          <p:spTgt spid="129095"/>
                                        </p:tgtEl>
                                        <p:attrNameLst>
                                          <p:attrName>ppt_h</p:attrName>
                                        </p:attrNameLst>
                                      </p:cBhvr>
                                      <p:tavLst>
                                        <p:tav tm="0">
                                          <p:val>
                                            <p:fltVal val="0"/>
                                          </p:val>
                                        </p:tav>
                                        <p:tav tm="100000">
                                          <p:val>
                                            <p:strVal val="#ppt_h"/>
                                          </p:val>
                                        </p:tav>
                                      </p:tavLst>
                                    </p:anim>
                                    <p:animEffect transition="in" filter="fade">
                                      <p:cBhvr>
                                        <p:cTn id="74" dur="500"/>
                                        <p:tgtEl>
                                          <p:spTgt spid="129095"/>
                                        </p:tgtEl>
                                      </p:cBhvr>
                                    </p:animEffect>
                                  </p:childTnLst>
                                </p:cTn>
                              </p:par>
                              <p:par>
                                <p:cTn id="75" presetID="53" presetClass="entr" presetSubtype="0" fill="hold" nodeType="withEffect">
                                  <p:stCondLst>
                                    <p:cond delay="0"/>
                                  </p:stCondLst>
                                  <p:childTnLst>
                                    <p:set>
                                      <p:cBhvr>
                                        <p:cTn id="76" dur="1" fill="hold">
                                          <p:stCondLst>
                                            <p:cond delay="0"/>
                                          </p:stCondLst>
                                        </p:cTn>
                                        <p:tgtEl>
                                          <p:spTgt spid="129096"/>
                                        </p:tgtEl>
                                        <p:attrNameLst>
                                          <p:attrName>style.visibility</p:attrName>
                                        </p:attrNameLst>
                                      </p:cBhvr>
                                      <p:to>
                                        <p:strVal val="visible"/>
                                      </p:to>
                                    </p:set>
                                    <p:anim calcmode="lin" valueType="num">
                                      <p:cBhvr>
                                        <p:cTn id="77" dur="500" fill="hold"/>
                                        <p:tgtEl>
                                          <p:spTgt spid="129096"/>
                                        </p:tgtEl>
                                        <p:attrNameLst>
                                          <p:attrName>ppt_w</p:attrName>
                                        </p:attrNameLst>
                                      </p:cBhvr>
                                      <p:tavLst>
                                        <p:tav tm="0">
                                          <p:val>
                                            <p:fltVal val="0"/>
                                          </p:val>
                                        </p:tav>
                                        <p:tav tm="100000">
                                          <p:val>
                                            <p:strVal val="#ppt_w"/>
                                          </p:val>
                                        </p:tav>
                                      </p:tavLst>
                                    </p:anim>
                                    <p:anim calcmode="lin" valueType="num">
                                      <p:cBhvr>
                                        <p:cTn id="78" dur="500" fill="hold"/>
                                        <p:tgtEl>
                                          <p:spTgt spid="129096"/>
                                        </p:tgtEl>
                                        <p:attrNameLst>
                                          <p:attrName>ppt_h</p:attrName>
                                        </p:attrNameLst>
                                      </p:cBhvr>
                                      <p:tavLst>
                                        <p:tav tm="0">
                                          <p:val>
                                            <p:fltVal val="0"/>
                                          </p:val>
                                        </p:tav>
                                        <p:tav tm="100000">
                                          <p:val>
                                            <p:strVal val="#ppt_h"/>
                                          </p:val>
                                        </p:tav>
                                      </p:tavLst>
                                    </p:anim>
                                    <p:animEffect transition="in" filter="fade">
                                      <p:cBhvr>
                                        <p:cTn id="79" dur="500"/>
                                        <p:tgtEl>
                                          <p:spTgt spid="129096"/>
                                        </p:tgtEl>
                                      </p:cBhvr>
                                    </p:animEffect>
                                  </p:childTnLst>
                                </p:cTn>
                              </p:par>
                              <p:par>
                                <p:cTn id="80" presetID="53" presetClass="entr" presetSubtype="0" fill="hold" nodeType="withEffect">
                                  <p:stCondLst>
                                    <p:cond delay="0"/>
                                  </p:stCondLst>
                                  <p:childTnLst>
                                    <p:set>
                                      <p:cBhvr>
                                        <p:cTn id="81" dur="1" fill="hold">
                                          <p:stCondLst>
                                            <p:cond delay="0"/>
                                          </p:stCondLst>
                                        </p:cTn>
                                        <p:tgtEl>
                                          <p:spTgt spid="129097"/>
                                        </p:tgtEl>
                                        <p:attrNameLst>
                                          <p:attrName>style.visibility</p:attrName>
                                        </p:attrNameLst>
                                      </p:cBhvr>
                                      <p:to>
                                        <p:strVal val="visible"/>
                                      </p:to>
                                    </p:set>
                                    <p:anim calcmode="lin" valueType="num">
                                      <p:cBhvr>
                                        <p:cTn id="82" dur="500" fill="hold"/>
                                        <p:tgtEl>
                                          <p:spTgt spid="129097"/>
                                        </p:tgtEl>
                                        <p:attrNameLst>
                                          <p:attrName>ppt_w</p:attrName>
                                        </p:attrNameLst>
                                      </p:cBhvr>
                                      <p:tavLst>
                                        <p:tav tm="0">
                                          <p:val>
                                            <p:fltVal val="0"/>
                                          </p:val>
                                        </p:tav>
                                        <p:tav tm="100000">
                                          <p:val>
                                            <p:strVal val="#ppt_w"/>
                                          </p:val>
                                        </p:tav>
                                      </p:tavLst>
                                    </p:anim>
                                    <p:anim calcmode="lin" valueType="num">
                                      <p:cBhvr>
                                        <p:cTn id="83" dur="500" fill="hold"/>
                                        <p:tgtEl>
                                          <p:spTgt spid="129097"/>
                                        </p:tgtEl>
                                        <p:attrNameLst>
                                          <p:attrName>ppt_h</p:attrName>
                                        </p:attrNameLst>
                                      </p:cBhvr>
                                      <p:tavLst>
                                        <p:tav tm="0">
                                          <p:val>
                                            <p:fltVal val="0"/>
                                          </p:val>
                                        </p:tav>
                                        <p:tav tm="100000">
                                          <p:val>
                                            <p:strVal val="#ppt_h"/>
                                          </p:val>
                                        </p:tav>
                                      </p:tavLst>
                                    </p:anim>
                                    <p:animEffect transition="in" filter="fade">
                                      <p:cBhvr>
                                        <p:cTn id="84" dur="500"/>
                                        <p:tgtEl>
                                          <p:spTgt spid="129097"/>
                                        </p:tgtEl>
                                      </p:cBhvr>
                                    </p:animEffect>
                                  </p:childTnLst>
                                </p:cTn>
                              </p:par>
                            </p:childTnLst>
                          </p:cTn>
                        </p:par>
                        <p:par>
                          <p:cTn id="85" fill="hold">
                            <p:stCondLst>
                              <p:cond delay="2000"/>
                            </p:stCondLst>
                            <p:childTnLst>
                              <p:par>
                                <p:cTn id="86" presetID="53" presetClass="entr" presetSubtype="0" fill="hold" nodeType="afterEffect">
                                  <p:stCondLst>
                                    <p:cond delay="0"/>
                                  </p:stCondLst>
                                  <p:childTnLst>
                                    <p:set>
                                      <p:cBhvr>
                                        <p:cTn id="87" dur="1" fill="hold">
                                          <p:stCondLst>
                                            <p:cond delay="0"/>
                                          </p:stCondLst>
                                        </p:cTn>
                                        <p:tgtEl>
                                          <p:spTgt spid="129098"/>
                                        </p:tgtEl>
                                        <p:attrNameLst>
                                          <p:attrName>style.visibility</p:attrName>
                                        </p:attrNameLst>
                                      </p:cBhvr>
                                      <p:to>
                                        <p:strVal val="visible"/>
                                      </p:to>
                                    </p:set>
                                    <p:anim calcmode="lin" valueType="num">
                                      <p:cBhvr>
                                        <p:cTn id="88" dur="500" fill="hold"/>
                                        <p:tgtEl>
                                          <p:spTgt spid="129098"/>
                                        </p:tgtEl>
                                        <p:attrNameLst>
                                          <p:attrName>ppt_w</p:attrName>
                                        </p:attrNameLst>
                                      </p:cBhvr>
                                      <p:tavLst>
                                        <p:tav tm="0">
                                          <p:val>
                                            <p:fltVal val="0"/>
                                          </p:val>
                                        </p:tav>
                                        <p:tav tm="100000">
                                          <p:val>
                                            <p:strVal val="#ppt_w"/>
                                          </p:val>
                                        </p:tav>
                                      </p:tavLst>
                                    </p:anim>
                                    <p:anim calcmode="lin" valueType="num">
                                      <p:cBhvr>
                                        <p:cTn id="89" dur="500" fill="hold"/>
                                        <p:tgtEl>
                                          <p:spTgt spid="129098"/>
                                        </p:tgtEl>
                                        <p:attrNameLst>
                                          <p:attrName>ppt_h</p:attrName>
                                        </p:attrNameLst>
                                      </p:cBhvr>
                                      <p:tavLst>
                                        <p:tav tm="0">
                                          <p:val>
                                            <p:fltVal val="0"/>
                                          </p:val>
                                        </p:tav>
                                        <p:tav tm="100000">
                                          <p:val>
                                            <p:strVal val="#ppt_h"/>
                                          </p:val>
                                        </p:tav>
                                      </p:tavLst>
                                    </p:anim>
                                    <p:animEffect transition="in" filter="fade">
                                      <p:cBhvr>
                                        <p:cTn id="90" dur="500"/>
                                        <p:tgtEl>
                                          <p:spTgt spid="129098"/>
                                        </p:tgtEl>
                                      </p:cBhvr>
                                    </p:animEffect>
                                  </p:childTnLst>
                                </p:cTn>
                              </p:par>
                              <p:par>
                                <p:cTn id="91" presetID="22" presetClass="entr" presetSubtype="4" fill="hold" nodeType="withEffect">
                                  <p:stCondLst>
                                    <p:cond delay="0"/>
                                  </p:stCondLst>
                                  <p:childTnLst>
                                    <p:set>
                                      <p:cBhvr>
                                        <p:cTn id="92" dur="1" fill="hold">
                                          <p:stCondLst>
                                            <p:cond delay="0"/>
                                          </p:stCondLst>
                                        </p:cTn>
                                        <p:tgtEl>
                                          <p:spTgt spid="129098"/>
                                        </p:tgtEl>
                                        <p:attrNameLst>
                                          <p:attrName>style.visibility</p:attrName>
                                        </p:attrNameLst>
                                      </p:cBhvr>
                                      <p:to>
                                        <p:strVal val="visible"/>
                                      </p:to>
                                    </p:set>
                                    <p:animEffect transition="in" filter="wipe(down)">
                                      <p:cBhvr>
                                        <p:cTn id="93" dur="500"/>
                                        <p:tgtEl>
                                          <p:spTgt spid="129098"/>
                                        </p:tgtEl>
                                      </p:cBhvr>
                                    </p:animEffect>
                                  </p:childTnLst>
                                </p:cTn>
                              </p:par>
                            </p:childTnLst>
                          </p:cTn>
                        </p:par>
                        <p:par>
                          <p:cTn id="94" fill="hold">
                            <p:stCondLst>
                              <p:cond delay="2500"/>
                            </p:stCondLst>
                            <p:childTnLst>
                              <p:par>
                                <p:cTn id="95" presetID="53" presetClass="entr" presetSubtype="0" fill="hold" nodeType="afterEffect">
                                  <p:stCondLst>
                                    <p:cond delay="0"/>
                                  </p:stCondLst>
                                  <p:childTnLst>
                                    <p:set>
                                      <p:cBhvr>
                                        <p:cTn id="96" dur="1" fill="hold">
                                          <p:stCondLst>
                                            <p:cond delay="0"/>
                                          </p:stCondLst>
                                        </p:cTn>
                                        <p:tgtEl>
                                          <p:spTgt spid="129099"/>
                                        </p:tgtEl>
                                        <p:attrNameLst>
                                          <p:attrName>style.visibility</p:attrName>
                                        </p:attrNameLst>
                                      </p:cBhvr>
                                      <p:to>
                                        <p:strVal val="visible"/>
                                      </p:to>
                                    </p:set>
                                    <p:anim calcmode="lin" valueType="num">
                                      <p:cBhvr>
                                        <p:cTn id="97" dur="500" fill="hold"/>
                                        <p:tgtEl>
                                          <p:spTgt spid="129099"/>
                                        </p:tgtEl>
                                        <p:attrNameLst>
                                          <p:attrName>ppt_w</p:attrName>
                                        </p:attrNameLst>
                                      </p:cBhvr>
                                      <p:tavLst>
                                        <p:tav tm="0">
                                          <p:val>
                                            <p:fltVal val="0"/>
                                          </p:val>
                                        </p:tav>
                                        <p:tav tm="100000">
                                          <p:val>
                                            <p:strVal val="#ppt_w"/>
                                          </p:val>
                                        </p:tav>
                                      </p:tavLst>
                                    </p:anim>
                                    <p:anim calcmode="lin" valueType="num">
                                      <p:cBhvr>
                                        <p:cTn id="98" dur="500" fill="hold"/>
                                        <p:tgtEl>
                                          <p:spTgt spid="129099"/>
                                        </p:tgtEl>
                                        <p:attrNameLst>
                                          <p:attrName>ppt_h</p:attrName>
                                        </p:attrNameLst>
                                      </p:cBhvr>
                                      <p:tavLst>
                                        <p:tav tm="0">
                                          <p:val>
                                            <p:fltVal val="0"/>
                                          </p:val>
                                        </p:tav>
                                        <p:tav tm="100000">
                                          <p:val>
                                            <p:strVal val="#ppt_h"/>
                                          </p:val>
                                        </p:tav>
                                      </p:tavLst>
                                    </p:anim>
                                    <p:animEffect transition="in" filter="fade">
                                      <p:cBhvr>
                                        <p:cTn id="99" dur="500"/>
                                        <p:tgtEl>
                                          <p:spTgt spid="129099"/>
                                        </p:tgtEl>
                                      </p:cBhvr>
                                    </p:animEffect>
                                  </p:childTnLst>
                                </p:cTn>
                              </p:par>
                              <p:par>
                                <p:cTn id="100" presetID="22" presetClass="entr" presetSubtype="4" fill="hold" nodeType="withEffect">
                                  <p:stCondLst>
                                    <p:cond delay="0"/>
                                  </p:stCondLst>
                                  <p:childTnLst>
                                    <p:set>
                                      <p:cBhvr>
                                        <p:cTn id="101" dur="1" fill="hold">
                                          <p:stCondLst>
                                            <p:cond delay="0"/>
                                          </p:stCondLst>
                                        </p:cTn>
                                        <p:tgtEl>
                                          <p:spTgt spid="129099"/>
                                        </p:tgtEl>
                                        <p:attrNameLst>
                                          <p:attrName>style.visibility</p:attrName>
                                        </p:attrNameLst>
                                      </p:cBhvr>
                                      <p:to>
                                        <p:strVal val="visible"/>
                                      </p:to>
                                    </p:set>
                                    <p:animEffect transition="in" filter="wipe(down)">
                                      <p:cBhvr>
                                        <p:cTn id="102" dur="500"/>
                                        <p:tgtEl>
                                          <p:spTgt spid="129099"/>
                                        </p:tgtEl>
                                      </p:cBhvr>
                                    </p:animEffect>
                                  </p:childTnLst>
                                </p:cTn>
                              </p:par>
                              <p:par>
                                <p:cTn id="103" presetID="53" presetClass="entr" presetSubtype="0" fill="hold" nodeType="withEffect">
                                  <p:stCondLst>
                                    <p:cond delay="0"/>
                                  </p:stCondLst>
                                  <p:childTnLst>
                                    <p:set>
                                      <p:cBhvr>
                                        <p:cTn id="104" dur="1" fill="hold">
                                          <p:stCondLst>
                                            <p:cond delay="0"/>
                                          </p:stCondLst>
                                        </p:cTn>
                                        <p:tgtEl>
                                          <p:spTgt spid="129100"/>
                                        </p:tgtEl>
                                        <p:attrNameLst>
                                          <p:attrName>style.visibility</p:attrName>
                                        </p:attrNameLst>
                                      </p:cBhvr>
                                      <p:to>
                                        <p:strVal val="visible"/>
                                      </p:to>
                                    </p:set>
                                    <p:anim calcmode="lin" valueType="num">
                                      <p:cBhvr>
                                        <p:cTn id="105" dur="500" fill="hold"/>
                                        <p:tgtEl>
                                          <p:spTgt spid="129100"/>
                                        </p:tgtEl>
                                        <p:attrNameLst>
                                          <p:attrName>ppt_w</p:attrName>
                                        </p:attrNameLst>
                                      </p:cBhvr>
                                      <p:tavLst>
                                        <p:tav tm="0">
                                          <p:val>
                                            <p:fltVal val="0"/>
                                          </p:val>
                                        </p:tav>
                                        <p:tav tm="100000">
                                          <p:val>
                                            <p:strVal val="#ppt_w"/>
                                          </p:val>
                                        </p:tav>
                                      </p:tavLst>
                                    </p:anim>
                                    <p:anim calcmode="lin" valueType="num">
                                      <p:cBhvr>
                                        <p:cTn id="106" dur="500" fill="hold"/>
                                        <p:tgtEl>
                                          <p:spTgt spid="129100"/>
                                        </p:tgtEl>
                                        <p:attrNameLst>
                                          <p:attrName>ppt_h</p:attrName>
                                        </p:attrNameLst>
                                      </p:cBhvr>
                                      <p:tavLst>
                                        <p:tav tm="0">
                                          <p:val>
                                            <p:fltVal val="0"/>
                                          </p:val>
                                        </p:tav>
                                        <p:tav tm="100000">
                                          <p:val>
                                            <p:strVal val="#ppt_h"/>
                                          </p:val>
                                        </p:tav>
                                      </p:tavLst>
                                    </p:anim>
                                    <p:animEffect transition="in" filter="fade">
                                      <p:cBhvr>
                                        <p:cTn id="107" dur="500"/>
                                        <p:tgtEl>
                                          <p:spTgt spid="129100"/>
                                        </p:tgtEl>
                                      </p:cBhvr>
                                    </p:animEffect>
                                  </p:childTnLst>
                                </p:cTn>
                              </p:par>
                              <p:par>
                                <p:cTn id="108" presetID="53" presetClass="entr" presetSubtype="0" fill="hold" nodeType="withEffect">
                                  <p:stCondLst>
                                    <p:cond delay="0"/>
                                  </p:stCondLst>
                                  <p:childTnLst>
                                    <p:set>
                                      <p:cBhvr>
                                        <p:cTn id="109" dur="1" fill="hold">
                                          <p:stCondLst>
                                            <p:cond delay="0"/>
                                          </p:stCondLst>
                                        </p:cTn>
                                        <p:tgtEl>
                                          <p:spTgt spid="129101"/>
                                        </p:tgtEl>
                                        <p:attrNameLst>
                                          <p:attrName>style.visibility</p:attrName>
                                        </p:attrNameLst>
                                      </p:cBhvr>
                                      <p:to>
                                        <p:strVal val="visible"/>
                                      </p:to>
                                    </p:set>
                                    <p:anim calcmode="lin" valueType="num">
                                      <p:cBhvr>
                                        <p:cTn id="110" dur="500" fill="hold"/>
                                        <p:tgtEl>
                                          <p:spTgt spid="129101"/>
                                        </p:tgtEl>
                                        <p:attrNameLst>
                                          <p:attrName>ppt_w</p:attrName>
                                        </p:attrNameLst>
                                      </p:cBhvr>
                                      <p:tavLst>
                                        <p:tav tm="0">
                                          <p:val>
                                            <p:fltVal val="0"/>
                                          </p:val>
                                        </p:tav>
                                        <p:tav tm="100000">
                                          <p:val>
                                            <p:strVal val="#ppt_w"/>
                                          </p:val>
                                        </p:tav>
                                      </p:tavLst>
                                    </p:anim>
                                    <p:anim calcmode="lin" valueType="num">
                                      <p:cBhvr>
                                        <p:cTn id="111" dur="500" fill="hold"/>
                                        <p:tgtEl>
                                          <p:spTgt spid="129101"/>
                                        </p:tgtEl>
                                        <p:attrNameLst>
                                          <p:attrName>ppt_h</p:attrName>
                                        </p:attrNameLst>
                                      </p:cBhvr>
                                      <p:tavLst>
                                        <p:tav tm="0">
                                          <p:val>
                                            <p:fltVal val="0"/>
                                          </p:val>
                                        </p:tav>
                                        <p:tav tm="100000">
                                          <p:val>
                                            <p:strVal val="#ppt_h"/>
                                          </p:val>
                                        </p:tav>
                                      </p:tavLst>
                                    </p:anim>
                                    <p:animEffect transition="in" filter="fade">
                                      <p:cBhvr>
                                        <p:cTn id="112" dur="500"/>
                                        <p:tgtEl>
                                          <p:spTgt spid="129101"/>
                                        </p:tgtEl>
                                      </p:cBhvr>
                                    </p:animEffect>
                                  </p:childTnLst>
                                </p:cTn>
                              </p:par>
                              <p:par>
                                <p:cTn id="113" presetID="53" presetClass="entr" presetSubtype="0" fill="hold" nodeType="withEffect">
                                  <p:stCondLst>
                                    <p:cond delay="0"/>
                                  </p:stCondLst>
                                  <p:childTnLst>
                                    <p:set>
                                      <p:cBhvr>
                                        <p:cTn id="114" dur="1" fill="hold">
                                          <p:stCondLst>
                                            <p:cond delay="0"/>
                                          </p:stCondLst>
                                        </p:cTn>
                                        <p:tgtEl>
                                          <p:spTgt spid="129102"/>
                                        </p:tgtEl>
                                        <p:attrNameLst>
                                          <p:attrName>style.visibility</p:attrName>
                                        </p:attrNameLst>
                                      </p:cBhvr>
                                      <p:to>
                                        <p:strVal val="visible"/>
                                      </p:to>
                                    </p:set>
                                    <p:anim calcmode="lin" valueType="num">
                                      <p:cBhvr>
                                        <p:cTn id="115" dur="500" fill="hold"/>
                                        <p:tgtEl>
                                          <p:spTgt spid="129102"/>
                                        </p:tgtEl>
                                        <p:attrNameLst>
                                          <p:attrName>ppt_w</p:attrName>
                                        </p:attrNameLst>
                                      </p:cBhvr>
                                      <p:tavLst>
                                        <p:tav tm="0">
                                          <p:val>
                                            <p:fltVal val="0"/>
                                          </p:val>
                                        </p:tav>
                                        <p:tav tm="100000">
                                          <p:val>
                                            <p:strVal val="#ppt_w"/>
                                          </p:val>
                                        </p:tav>
                                      </p:tavLst>
                                    </p:anim>
                                    <p:anim calcmode="lin" valueType="num">
                                      <p:cBhvr>
                                        <p:cTn id="116" dur="500" fill="hold"/>
                                        <p:tgtEl>
                                          <p:spTgt spid="129102"/>
                                        </p:tgtEl>
                                        <p:attrNameLst>
                                          <p:attrName>ppt_h</p:attrName>
                                        </p:attrNameLst>
                                      </p:cBhvr>
                                      <p:tavLst>
                                        <p:tav tm="0">
                                          <p:val>
                                            <p:fltVal val="0"/>
                                          </p:val>
                                        </p:tav>
                                        <p:tav tm="100000">
                                          <p:val>
                                            <p:strVal val="#ppt_h"/>
                                          </p:val>
                                        </p:tav>
                                      </p:tavLst>
                                    </p:anim>
                                    <p:animEffect transition="in" filter="fade">
                                      <p:cBhvr>
                                        <p:cTn id="117" dur="500"/>
                                        <p:tgtEl>
                                          <p:spTgt spid="129102"/>
                                        </p:tgtEl>
                                      </p:cBhvr>
                                    </p:animEffect>
                                  </p:childTnLst>
                                </p:cTn>
                              </p:par>
                              <p:par>
                                <p:cTn id="118" presetID="53" presetClass="entr" presetSubtype="0" fill="hold" nodeType="withEffect">
                                  <p:stCondLst>
                                    <p:cond delay="0"/>
                                  </p:stCondLst>
                                  <p:childTnLst>
                                    <p:set>
                                      <p:cBhvr>
                                        <p:cTn id="119" dur="1" fill="hold">
                                          <p:stCondLst>
                                            <p:cond delay="0"/>
                                          </p:stCondLst>
                                        </p:cTn>
                                        <p:tgtEl>
                                          <p:spTgt spid="129103"/>
                                        </p:tgtEl>
                                        <p:attrNameLst>
                                          <p:attrName>style.visibility</p:attrName>
                                        </p:attrNameLst>
                                      </p:cBhvr>
                                      <p:to>
                                        <p:strVal val="visible"/>
                                      </p:to>
                                    </p:set>
                                    <p:anim calcmode="lin" valueType="num">
                                      <p:cBhvr>
                                        <p:cTn id="120" dur="500" fill="hold"/>
                                        <p:tgtEl>
                                          <p:spTgt spid="129103"/>
                                        </p:tgtEl>
                                        <p:attrNameLst>
                                          <p:attrName>ppt_w</p:attrName>
                                        </p:attrNameLst>
                                      </p:cBhvr>
                                      <p:tavLst>
                                        <p:tav tm="0">
                                          <p:val>
                                            <p:fltVal val="0"/>
                                          </p:val>
                                        </p:tav>
                                        <p:tav tm="100000">
                                          <p:val>
                                            <p:strVal val="#ppt_w"/>
                                          </p:val>
                                        </p:tav>
                                      </p:tavLst>
                                    </p:anim>
                                    <p:anim calcmode="lin" valueType="num">
                                      <p:cBhvr>
                                        <p:cTn id="121" dur="500" fill="hold"/>
                                        <p:tgtEl>
                                          <p:spTgt spid="129103"/>
                                        </p:tgtEl>
                                        <p:attrNameLst>
                                          <p:attrName>ppt_h</p:attrName>
                                        </p:attrNameLst>
                                      </p:cBhvr>
                                      <p:tavLst>
                                        <p:tav tm="0">
                                          <p:val>
                                            <p:fltVal val="0"/>
                                          </p:val>
                                        </p:tav>
                                        <p:tav tm="100000">
                                          <p:val>
                                            <p:strVal val="#ppt_h"/>
                                          </p:val>
                                        </p:tav>
                                      </p:tavLst>
                                    </p:anim>
                                    <p:animEffect transition="in" filter="fade">
                                      <p:cBhvr>
                                        <p:cTn id="122" dur="500"/>
                                        <p:tgtEl>
                                          <p:spTgt spid="129103"/>
                                        </p:tgtEl>
                                      </p:cBhvr>
                                    </p:animEffect>
                                  </p:childTnLst>
                                </p:cTn>
                              </p:par>
                              <p:par>
                                <p:cTn id="123" presetID="53" presetClass="entr" presetSubtype="0" fill="hold" nodeType="withEffect">
                                  <p:stCondLst>
                                    <p:cond delay="0"/>
                                  </p:stCondLst>
                                  <p:childTnLst>
                                    <p:set>
                                      <p:cBhvr>
                                        <p:cTn id="124" dur="1" fill="hold">
                                          <p:stCondLst>
                                            <p:cond delay="0"/>
                                          </p:stCondLst>
                                        </p:cTn>
                                        <p:tgtEl>
                                          <p:spTgt spid="129104"/>
                                        </p:tgtEl>
                                        <p:attrNameLst>
                                          <p:attrName>style.visibility</p:attrName>
                                        </p:attrNameLst>
                                      </p:cBhvr>
                                      <p:to>
                                        <p:strVal val="visible"/>
                                      </p:to>
                                    </p:set>
                                    <p:anim calcmode="lin" valueType="num">
                                      <p:cBhvr>
                                        <p:cTn id="125" dur="500" fill="hold"/>
                                        <p:tgtEl>
                                          <p:spTgt spid="129104"/>
                                        </p:tgtEl>
                                        <p:attrNameLst>
                                          <p:attrName>ppt_w</p:attrName>
                                        </p:attrNameLst>
                                      </p:cBhvr>
                                      <p:tavLst>
                                        <p:tav tm="0">
                                          <p:val>
                                            <p:fltVal val="0"/>
                                          </p:val>
                                        </p:tav>
                                        <p:tav tm="100000">
                                          <p:val>
                                            <p:strVal val="#ppt_w"/>
                                          </p:val>
                                        </p:tav>
                                      </p:tavLst>
                                    </p:anim>
                                    <p:anim calcmode="lin" valueType="num">
                                      <p:cBhvr>
                                        <p:cTn id="126" dur="500" fill="hold"/>
                                        <p:tgtEl>
                                          <p:spTgt spid="129104"/>
                                        </p:tgtEl>
                                        <p:attrNameLst>
                                          <p:attrName>ppt_h</p:attrName>
                                        </p:attrNameLst>
                                      </p:cBhvr>
                                      <p:tavLst>
                                        <p:tav tm="0">
                                          <p:val>
                                            <p:fltVal val="0"/>
                                          </p:val>
                                        </p:tav>
                                        <p:tav tm="100000">
                                          <p:val>
                                            <p:strVal val="#ppt_h"/>
                                          </p:val>
                                        </p:tav>
                                      </p:tavLst>
                                    </p:anim>
                                    <p:animEffect transition="in" filter="fade">
                                      <p:cBhvr>
                                        <p:cTn id="127" dur="500"/>
                                        <p:tgtEl>
                                          <p:spTgt spid="129104"/>
                                        </p:tgtEl>
                                      </p:cBhvr>
                                    </p:animEffect>
                                  </p:childTnLst>
                                </p:cTn>
                              </p:par>
                              <p:par>
                                <p:cTn id="128" presetID="53" presetClass="entr" presetSubtype="0" fill="hold" nodeType="withEffect">
                                  <p:stCondLst>
                                    <p:cond delay="0"/>
                                  </p:stCondLst>
                                  <p:childTnLst>
                                    <p:set>
                                      <p:cBhvr>
                                        <p:cTn id="129" dur="1" fill="hold">
                                          <p:stCondLst>
                                            <p:cond delay="0"/>
                                          </p:stCondLst>
                                        </p:cTn>
                                        <p:tgtEl>
                                          <p:spTgt spid="129105"/>
                                        </p:tgtEl>
                                        <p:attrNameLst>
                                          <p:attrName>style.visibility</p:attrName>
                                        </p:attrNameLst>
                                      </p:cBhvr>
                                      <p:to>
                                        <p:strVal val="visible"/>
                                      </p:to>
                                    </p:set>
                                    <p:anim calcmode="lin" valueType="num">
                                      <p:cBhvr>
                                        <p:cTn id="130" dur="500" fill="hold"/>
                                        <p:tgtEl>
                                          <p:spTgt spid="129105"/>
                                        </p:tgtEl>
                                        <p:attrNameLst>
                                          <p:attrName>ppt_w</p:attrName>
                                        </p:attrNameLst>
                                      </p:cBhvr>
                                      <p:tavLst>
                                        <p:tav tm="0">
                                          <p:val>
                                            <p:fltVal val="0"/>
                                          </p:val>
                                        </p:tav>
                                        <p:tav tm="100000">
                                          <p:val>
                                            <p:strVal val="#ppt_w"/>
                                          </p:val>
                                        </p:tav>
                                      </p:tavLst>
                                    </p:anim>
                                    <p:anim calcmode="lin" valueType="num">
                                      <p:cBhvr>
                                        <p:cTn id="131" dur="500" fill="hold"/>
                                        <p:tgtEl>
                                          <p:spTgt spid="129105"/>
                                        </p:tgtEl>
                                        <p:attrNameLst>
                                          <p:attrName>ppt_h</p:attrName>
                                        </p:attrNameLst>
                                      </p:cBhvr>
                                      <p:tavLst>
                                        <p:tav tm="0">
                                          <p:val>
                                            <p:fltVal val="0"/>
                                          </p:val>
                                        </p:tav>
                                        <p:tav tm="100000">
                                          <p:val>
                                            <p:strVal val="#ppt_h"/>
                                          </p:val>
                                        </p:tav>
                                      </p:tavLst>
                                    </p:anim>
                                    <p:animEffect transition="in" filter="fade">
                                      <p:cBhvr>
                                        <p:cTn id="132" dur="500"/>
                                        <p:tgtEl>
                                          <p:spTgt spid="129105"/>
                                        </p:tgtEl>
                                      </p:cBhvr>
                                    </p:animEffect>
                                  </p:childTnLst>
                                </p:cTn>
                              </p:par>
                              <p:par>
                                <p:cTn id="133" presetID="53" presetClass="entr" presetSubtype="0" fill="hold" nodeType="withEffect">
                                  <p:stCondLst>
                                    <p:cond delay="0"/>
                                  </p:stCondLst>
                                  <p:childTnLst>
                                    <p:set>
                                      <p:cBhvr>
                                        <p:cTn id="134" dur="1" fill="hold">
                                          <p:stCondLst>
                                            <p:cond delay="0"/>
                                          </p:stCondLst>
                                        </p:cTn>
                                        <p:tgtEl>
                                          <p:spTgt spid="129106"/>
                                        </p:tgtEl>
                                        <p:attrNameLst>
                                          <p:attrName>style.visibility</p:attrName>
                                        </p:attrNameLst>
                                      </p:cBhvr>
                                      <p:to>
                                        <p:strVal val="visible"/>
                                      </p:to>
                                    </p:set>
                                    <p:anim calcmode="lin" valueType="num">
                                      <p:cBhvr>
                                        <p:cTn id="135" dur="500" fill="hold"/>
                                        <p:tgtEl>
                                          <p:spTgt spid="129106"/>
                                        </p:tgtEl>
                                        <p:attrNameLst>
                                          <p:attrName>ppt_w</p:attrName>
                                        </p:attrNameLst>
                                      </p:cBhvr>
                                      <p:tavLst>
                                        <p:tav tm="0">
                                          <p:val>
                                            <p:fltVal val="0"/>
                                          </p:val>
                                        </p:tav>
                                        <p:tav tm="100000">
                                          <p:val>
                                            <p:strVal val="#ppt_w"/>
                                          </p:val>
                                        </p:tav>
                                      </p:tavLst>
                                    </p:anim>
                                    <p:anim calcmode="lin" valueType="num">
                                      <p:cBhvr>
                                        <p:cTn id="136" dur="500" fill="hold"/>
                                        <p:tgtEl>
                                          <p:spTgt spid="129106"/>
                                        </p:tgtEl>
                                        <p:attrNameLst>
                                          <p:attrName>ppt_h</p:attrName>
                                        </p:attrNameLst>
                                      </p:cBhvr>
                                      <p:tavLst>
                                        <p:tav tm="0">
                                          <p:val>
                                            <p:fltVal val="0"/>
                                          </p:val>
                                        </p:tav>
                                        <p:tav tm="100000">
                                          <p:val>
                                            <p:strVal val="#ppt_h"/>
                                          </p:val>
                                        </p:tav>
                                      </p:tavLst>
                                    </p:anim>
                                    <p:animEffect transition="in" filter="fade">
                                      <p:cBhvr>
                                        <p:cTn id="137" dur="500"/>
                                        <p:tgtEl>
                                          <p:spTgt spid="129106"/>
                                        </p:tgtEl>
                                      </p:cBhvr>
                                    </p:animEffect>
                                  </p:childTnLst>
                                </p:cTn>
                              </p:par>
                            </p:childTnLst>
                          </p:cTn>
                        </p:par>
                        <p:par>
                          <p:cTn id="138" fill="hold">
                            <p:stCondLst>
                              <p:cond delay="3000"/>
                            </p:stCondLst>
                            <p:childTnLst>
                              <p:par>
                                <p:cTn id="139" presetID="53" presetClass="entr" presetSubtype="0" fill="hold" nodeType="afterEffect">
                                  <p:stCondLst>
                                    <p:cond delay="0"/>
                                  </p:stCondLst>
                                  <p:childTnLst>
                                    <p:set>
                                      <p:cBhvr>
                                        <p:cTn id="140" dur="1" fill="hold">
                                          <p:stCondLst>
                                            <p:cond delay="0"/>
                                          </p:stCondLst>
                                        </p:cTn>
                                        <p:tgtEl>
                                          <p:spTgt spid="129107"/>
                                        </p:tgtEl>
                                        <p:attrNameLst>
                                          <p:attrName>style.visibility</p:attrName>
                                        </p:attrNameLst>
                                      </p:cBhvr>
                                      <p:to>
                                        <p:strVal val="visible"/>
                                      </p:to>
                                    </p:set>
                                    <p:anim calcmode="lin" valueType="num">
                                      <p:cBhvr>
                                        <p:cTn id="141" dur="500" fill="hold"/>
                                        <p:tgtEl>
                                          <p:spTgt spid="129107"/>
                                        </p:tgtEl>
                                        <p:attrNameLst>
                                          <p:attrName>ppt_w</p:attrName>
                                        </p:attrNameLst>
                                      </p:cBhvr>
                                      <p:tavLst>
                                        <p:tav tm="0">
                                          <p:val>
                                            <p:fltVal val="0"/>
                                          </p:val>
                                        </p:tav>
                                        <p:tav tm="100000">
                                          <p:val>
                                            <p:strVal val="#ppt_w"/>
                                          </p:val>
                                        </p:tav>
                                      </p:tavLst>
                                    </p:anim>
                                    <p:anim calcmode="lin" valueType="num">
                                      <p:cBhvr>
                                        <p:cTn id="142" dur="500" fill="hold"/>
                                        <p:tgtEl>
                                          <p:spTgt spid="129107"/>
                                        </p:tgtEl>
                                        <p:attrNameLst>
                                          <p:attrName>ppt_h</p:attrName>
                                        </p:attrNameLst>
                                      </p:cBhvr>
                                      <p:tavLst>
                                        <p:tav tm="0">
                                          <p:val>
                                            <p:fltVal val="0"/>
                                          </p:val>
                                        </p:tav>
                                        <p:tav tm="100000">
                                          <p:val>
                                            <p:strVal val="#ppt_h"/>
                                          </p:val>
                                        </p:tav>
                                      </p:tavLst>
                                    </p:anim>
                                    <p:animEffect transition="in" filter="fade">
                                      <p:cBhvr>
                                        <p:cTn id="143" dur="500"/>
                                        <p:tgtEl>
                                          <p:spTgt spid="129107"/>
                                        </p:tgtEl>
                                      </p:cBhvr>
                                    </p:animEffect>
                                  </p:childTnLst>
                                </p:cTn>
                              </p:par>
                              <p:par>
                                <p:cTn id="144" presetID="22" presetClass="entr" presetSubtype="4" fill="hold" nodeType="withEffect">
                                  <p:stCondLst>
                                    <p:cond delay="0"/>
                                  </p:stCondLst>
                                  <p:childTnLst>
                                    <p:set>
                                      <p:cBhvr>
                                        <p:cTn id="145" dur="1" fill="hold">
                                          <p:stCondLst>
                                            <p:cond delay="0"/>
                                          </p:stCondLst>
                                        </p:cTn>
                                        <p:tgtEl>
                                          <p:spTgt spid="129107"/>
                                        </p:tgtEl>
                                        <p:attrNameLst>
                                          <p:attrName>style.visibility</p:attrName>
                                        </p:attrNameLst>
                                      </p:cBhvr>
                                      <p:to>
                                        <p:strVal val="visible"/>
                                      </p:to>
                                    </p:set>
                                    <p:animEffect transition="in" filter="wipe(down)">
                                      <p:cBhvr>
                                        <p:cTn id="146" dur="500"/>
                                        <p:tgtEl>
                                          <p:spTgt spid="129107"/>
                                        </p:tgtEl>
                                      </p:cBhvr>
                                    </p:animEffect>
                                  </p:childTnLst>
                                </p:cTn>
                              </p:par>
                            </p:childTnLst>
                          </p:cTn>
                        </p:par>
                        <p:par>
                          <p:cTn id="147" fill="hold">
                            <p:stCondLst>
                              <p:cond delay="3500"/>
                            </p:stCondLst>
                            <p:childTnLst>
                              <p:par>
                                <p:cTn id="148" presetID="53" presetClass="entr" presetSubtype="0" fill="hold" nodeType="afterEffect">
                                  <p:stCondLst>
                                    <p:cond delay="0"/>
                                  </p:stCondLst>
                                  <p:childTnLst>
                                    <p:set>
                                      <p:cBhvr>
                                        <p:cTn id="149" dur="1" fill="hold">
                                          <p:stCondLst>
                                            <p:cond delay="0"/>
                                          </p:stCondLst>
                                        </p:cTn>
                                        <p:tgtEl>
                                          <p:spTgt spid="129108"/>
                                        </p:tgtEl>
                                        <p:attrNameLst>
                                          <p:attrName>style.visibility</p:attrName>
                                        </p:attrNameLst>
                                      </p:cBhvr>
                                      <p:to>
                                        <p:strVal val="visible"/>
                                      </p:to>
                                    </p:set>
                                    <p:anim calcmode="lin" valueType="num">
                                      <p:cBhvr>
                                        <p:cTn id="150" dur="500" fill="hold"/>
                                        <p:tgtEl>
                                          <p:spTgt spid="129108"/>
                                        </p:tgtEl>
                                        <p:attrNameLst>
                                          <p:attrName>ppt_w</p:attrName>
                                        </p:attrNameLst>
                                      </p:cBhvr>
                                      <p:tavLst>
                                        <p:tav tm="0">
                                          <p:val>
                                            <p:fltVal val="0"/>
                                          </p:val>
                                        </p:tav>
                                        <p:tav tm="100000">
                                          <p:val>
                                            <p:strVal val="#ppt_w"/>
                                          </p:val>
                                        </p:tav>
                                      </p:tavLst>
                                    </p:anim>
                                    <p:anim calcmode="lin" valueType="num">
                                      <p:cBhvr>
                                        <p:cTn id="151" dur="500" fill="hold"/>
                                        <p:tgtEl>
                                          <p:spTgt spid="129108"/>
                                        </p:tgtEl>
                                        <p:attrNameLst>
                                          <p:attrName>ppt_h</p:attrName>
                                        </p:attrNameLst>
                                      </p:cBhvr>
                                      <p:tavLst>
                                        <p:tav tm="0">
                                          <p:val>
                                            <p:fltVal val="0"/>
                                          </p:val>
                                        </p:tav>
                                        <p:tav tm="100000">
                                          <p:val>
                                            <p:strVal val="#ppt_h"/>
                                          </p:val>
                                        </p:tav>
                                      </p:tavLst>
                                    </p:anim>
                                    <p:animEffect transition="in" filter="fade">
                                      <p:cBhvr>
                                        <p:cTn id="152" dur="500"/>
                                        <p:tgtEl>
                                          <p:spTgt spid="129108"/>
                                        </p:tgtEl>
                                      </p:cBhvr>
                                    </p:animEffect>
                                  </p:childTnLst>
                                </p:cTn>
                              </p:par>
                              <p:par>
                                <p:cTn id="153" presetID="22" presetClass="entr" presetSubtype="4" fill="hold" nodeType="withEffect">
                                  <p:stCondLst>
                                    <p:cond delay="0"/>
                                  </p:stCondLst>
                                  <p:childTnLst>
                                    <p:set>
                                      <p:cBhvr>
                                        <p:cTn id="154" dur="1" fill="hold">
                                          <p:stCondLst>
                                            <p:cond delay="0"/>
                                          </p:stCondLst>
                                        </p:cTn>
                                        <p:tgtEl>
                                          <p:spTgt spid="129108"/>
                                        </p:tgtEl>
                                        <p:attrNameLst>
                                          <p:attrName>style.visibility</p:attrName>
                                        </p:attrNameLst>
                                      </p:cBhvr>
                                      <p:to>
                                        <p:strVal val="visible"/>
                                      </p:to>
                                    </p:set>
                                    <p:animEffect transition="in" filter="wipe(down)">
                                      <p:cBhvr>
                                        <p:cTn id="155" dur="500"/>
                                        <p:tgtEl>
                                          <p:spTgt spid="129108"/>
                                        </p:tgtEl>
                                      </p:cBhvr>
                                    </p:animEffect>
                                  </p:childTnLst>
                                </p:cTn>
                              </p:par>
                            </p:childTnLst>
                          </p:cTn>
                        </p:par>
                        <p:par>
                          <p:cTn id="156" fill="hold">
                            <p:stCondLst>
                              <p:cond delay="4000"/>
                            </p:stCondLst>
                            <p:childTnLst>
                              <p:par>
                                <p:cTn id="157" presetID="53" presetClass="entr" presetSubtype="0" fill="hold" nodeType="afterEffect">
                                  <p:stCondLst>
                                    <p:cond delay="0"/>
                                  </p:stCondLst>
                                  <p:childTnLst>
                                    <p:set>
                                      <p:cBhvr>
                                        <p:cTn id="158" dur="1" fill="hold">
                                          <p:stCondLst>
                                            <p:cond delay="0"/>
                                          </p:stCondLst>
                                        </p:cTn>
                                        <p:tgtEl>
                                          <p:spTgt spid="129109"/>
                                        </p:tgtEl>
                                        <p:attrNameLst>
                                          <p:attrName>style.visibility</p:attrName>
                                        </p:attrNameLst>
                                      </p:cBhvr>
                                      <p:to>
                                        <p:strVal val="visible"/>
                                      </p:to>
                                    </p:set>
                                    <p:anim calcmode="lin" valueType="num">
                                      <p:cBhvr>
                                        <p:cTn id="159" dur="500" fill="hold"/>
                                        <p:tgtEl>
                                          <p:spTgt spid="129109"/>
                                        </p:tgtEl>
                                        <p:attrNameLst>
                                          <p:attrName>ppt_w</p:attrName>
                                        </p:attrNameLst>
                                      </p:cBhvr>
                                      <p:tavLst>
                                        <p:tav tm="0">
                                          <p:val>
                                            <p:fltVal val="0"/>
                                          </p:val>
                                        </p:tav>
                                        <p:tav tm="100000">
                                          <p:val>
                                            <p:strVal val="#ppt_w"/>
                                          </p:val>
                                        </p:tav>
                                      </p:tavLst>
                                    </p:anim>
                                    <p:anim calcmode="lin" valueType="num">
                                      <p:cBhvr>
                                        <p:cTn id="160" dur="500" fill="hold"/>
                                        <p:tgtEl>
                                          <p:spTgt spid="129109"/>
                                        </p:tgtEl>
                                        <p:attrNameLst>
                                          <p:attrName>ppt_h</p:attrName>
                                        </p:attrNameLst>
                                      </p:cBhvr>
                                      <p:tavLst>
                                        <p:tav tm="0">
                                          <p:val>
                                            <p:fltVal val="0"/>
                                          </p:val>
                                        </p:tav>
                                        <p:tav tm="100000">
                                          <p:val>
                                            <p:strVal val="#ppt_h"/>
                                          </p:val>
                                        </p:tav>
                                      </p:tavLst>
                                    </p:anim>
                                    <p:animEffect transition="in" filter="fade">
                                      <p:cBhvr>
                                        <p:cTn id="161" dur="500"/>
                                        <p:tgtEl>
                                          <p:spTgt spid="129109"/>
                                        </p:tgtEl>
                                      </p:cBhvr>
                                    </p:animEffect>
                                  </p:childTnLst>
                                </p:cTn>
                              </p:par>
                              <p:par>
                                <p:cTn id="162" presetID="22" presetClass="entr" presetSubtype="4" fill="hold" nodeType="withEffect">
                                  <p:stCondLst>
                                    <p:cond delay="0"/>
                                  </p:stCondLst>
                                  <p:childTnLst>
                                    <p:set>
                                      <p:cBhvr>
                                        <p:cTn id="163" dur="1" fill="hold">
                                          <p:stCondLst>
                                            <p:cond delay="0"/>
                                          </p:stCondLst>
                                        </p:cTn>
                                        <p:tgtEl>
                                          <p:spTgt spid="129109"/>
                                        </p:tgtEl>
                                        <p:attrNameLst>
                                          <p:attrName>style.visibility</p:attrName>
                                        </p:attrNameLst>
                                      </p:cBhvr>
                                      <p:to>
                                        <p:strVal val="visible"/>
                                      </p:to>
                                    </p:set>
                                    <p:animEffect transition="in" filter="wipe(down)">
                                      <p:cBhvr>
                                        <p:cTn id="164" dur="500"/>
                                        <p:tgtEl>
                                          <p:spTgt spid="129109"/>
                                        </p:tgtEl>
                                      </p:cBhvr>
                                    </p:animEffect>
                                  </p:childTnLst>
                                </p:cTn>
                              </p:par>
                              <p:par>
                                <p:cTn id="165" presetID="53" presetClass="entr" presetSubtype="0" fill="hold" nodeType="withEffect">
                                  <p:stCondLst>
                                    <p:cond delay="0"/>
                                  </p:stCondLst>
                                  <p:childTnLst>
                                    <p:set>
                                      <p:cBhvr>
                                        <p:cTn id="166" dur="1" fill="hold">
                                          <p:stCondLst>
                                            <p:cond delay="0"/>
                                          </p:stCondLst>
                                        </p:cTn>
                                        <p:tgtEl>
                                          <p:spTgt spid="129110"/>
                                        </p:tgtEl>
                                        <p:attrNameLst>
                                          <p:attrName>style.visibility</p:attrName>
                                        </p:attrNameLst>
                                      </p:cBhvr>
                                      <p:to>
                                        <p:strVal val="visible"/>
                                      </p:to>
                                    </p:set>
                                    <p:anim calcmode="lin" valueType="num">
                                      <p:cBhvr>
                                        <p:cTn id="167" dur="500" fill="hold"/>
                                        <p:tgtEl>
                                          <p:spTgt spid="129110"/>
                                        </p:tgtEl>
                                        <p:attrNameLst>
                                          <p:attrName>ppt_w</p:attrName>
                                        </p:attrNameLst>
                                      </p:cBhvr>
                                      <p:tavLst>
                                        <p:tav tm="0">
                                          <p:val>
                                            <p:fltVal val="0"/>
                                          </p:val>
                                        </p:tav>
                                        <p:tav tm="100000">
                                          <p:val>
                                            <p:strVal val="#ppt_w"/>
                                          </p:val>
                                        </p:tav>
                                      </p:tavLst>
                                    </p:anim>
                                    <p:anim calcmode="lin" valueType="num">
                                      <p:cBhvr>
                                        <p:cTn id="168" dur="500" fill="hold"/>
                                        <p:tgtEl>
                                          <p:spTgt spid="129110"/>
                                        </p:tgtEl>
                                        <p:attrNameLst>
                                          <p:attrName>ppt_h</p:attrName>
                                        </p:attrNameLst>
                                      </p:cBhvr>
                                      <p:tavLst>
                                        <p:tav tm="0">
                                          <p:val>
                                            <p:fltVal val="0"/>
                                          </p:val>
                                        </p:tav>
                                        <p:tav tm="100000">
                                          <p:val>
                                            <p:strVal val="#ppt_h"/>
                                          </p:val>
                                        </p:tav>
                                      </p:tavLst>
                                    </p:anim>
                                    <p:animEffect transition="in" filter="fade">
                                      <p:cBhvr>
                                        <p:cTn id="169" dur="500"/>
                                        <p:tgtEl>
                                          <p:spTgt spid="129110"/>
                                        </p:tgtEl>
                                      </p:cBhvr>
                                    </p:animEffect>
                                  </p:childTnLst>
                                </p:cTn>
                              </p:par>
                              <p:par>
                                <p:cTn id="170" presetID="53" presetClass="entr" presetSubtype="0" fill="hold" nodeType="withEffect">
                                  <p:stCondLst>
                                    <p:cond delay="0"/>
                                  </p:stCondLst>
                                  <p:childTnLst>
                                    <p:set>
                                      <p:cBhvr>
                                        <p:cTn id="171" dur="1" fill="hold">
                                          <p:stCondLst>
                                            <p:cond delay="0"/>
                                          </p:stCondLst>
                                        </p:cTn>
                                        <p:tgtEl>
                                          <p:spTgt spid="129111"/>
                                        </p:tgtEl>
                                        <p:attrNameLst>
                                          <p:attrName>style.visibility</p:attrName>
                                        </p:attrNameLst>
                                      </p:cBhvr>
                                      <p:to>
                                        <p:strVal val="visible"/>
                                      </p:to>
                                    </p:set>
                                    <p:anim calcmode="lin" valueType="num">
                                      <p:cBhvr>
                                        <p:cTn id="172" dur="500" fill="hold"/>
                                        <p:tgtEl>
                                          <p:spTgt spid="129111"/>
                                        </p:tgtEl>
                                        <p:attrNameLst>
                                          <p:attrName>ppt_w</p:attrName>
                                        </p:attrNameLst>
                                      </p:cBhvr>
                                      <p:tavLst>
                                        <p:tav tm="0">
                                          <p:val>
                                            <p:fltVal val="0"/>
                                          </p:val>
                                        </p:tav>
                                        <p:tav tm="100000">
                                          <p:val>
                                            <p:strVal val="#ppt_w"/>
                                          </p:val>
                                        </p:tav>
                                      </p:tavLst>
                                    </p:anim>
                                    <p:anim calcmode="lin" valueType="num">
                                      <p:cBhvr>
                                        <p:cTn id="173" dur="500" fill="hold"/>
                                        <p:tgtEl>
                                          <p:spTgt spid="129111"/>
                                        </p:tgtEl>
                                        <p:attrNameLst>
                                          <p:attrName>ppt_h</p:attrName>
                                        </p:attrNameLst>
                                      </p:cBhvr>
                                      <p:tavLst>
                                        <p:tav tm="0">
                                          <p:val>
                                            <p:fltVal val="0"/>
                                          </p:val>
                                        </p:tav>
                                        <p:tav tm="100000">
                                          <p:val>
                                            <p:strVal val="#ppt_h"/>
                                          </p:val>
                                        </p:tav>
                                      </p:tavLst>
                                    </p:anim>
                                    <p:animEffect transition="in" filter="fade">
                                      <p:cBhvr>
                                        <p:cTn id="174" dur="500"/>
                                        <p:tgtEl>
                                          <p:spTgt spid="129111"/>
                                        </p:tgtEl>
                                      </p:cBhvr>
                                    </p:animEffect>
                                  </p:childTnLst>
                                </p:cTn>
                              </p:par>
                            </p:childTnLst>
                          </p:cTn>
                        </p:par>
                        <p:par>
                          <p:cTn id="175" fill="hold">
                            <p:stCondLst>
                              <p:cond delay="4500"/>
                            </p:stCondLst>
                            <p:childTnLst>
                              <p:par>
                                <p:cTn id="176" presetID="22" presetClass="entr" presetSubtype="4" fill="hold" nodeType="afterEffect">
                                  <p:stCondLst>
                                    <p:cond delay="0"/>
                                  </p:stCondLst>
                                  <p:childTnLst>
                                    <p:set>
                                      <p:cBhvr>
                                        <p:cTn id="177" dur="1" fill="hold">
                                          <p:stCondLst>
                                            <p:cond delay="0"/>
                                          </p:stCondLst>
                                        </p:cTn>
                                        <p:tgtEl>
                                          <p:spTgt spid="129112"/>
                                        </p:tgtEl>
                                        <p:attrNameLst>
                                          <p:attrName>style.visibility</p:attrName>
                                        </p:attrNameLst>
                                      </p:cBhvr>
                                      <p:to>
                                        <p:strVal val="visible"/>
                                      </p:to>
                                    </p:set>
                                    <p:animEffect transition="in" filter="wipe(down)">
                                      <p:cBhvr>
                                        <p:cTn id="178" dur="500"/>
                                        <p:tgtEl>
                                          <p:spTgt spid="129112"/>
                                        </p:tgtEl>
                                      </p:cBhvr>
                                    </p:animEffect>
                                  </p:childTnLst>
                                </p:cTn>
                              </p:par>
                              <p:par>
                                <p:cTn id="179" presetID="53" presetClass="entr" presetSubtype="0" fill="hold" nodeType="withEffect">
                                  <p:stCondLst>
                                    <p:cond delay="0"/>
                                  </p:stCondLst>
                                  <p:childTnLst>
                                    <p:set>
                                      <p:cBhvr>
                                        <p:cTn id="180" dur="1" fill="hold">
                                          <p:stCondLst>
                                            <p:cond delay="0"/>
                                          </p:stCondLst>
                                        </p:cTn>
                                        <p:tgtEl>
                                          <p:spTgt spid="129113"/>
                                        </p:tgtEl>
                                        <p:attrNameLst>
                                          <p:attrName>style.visibility</p:attrName>
                                        </p:attrNameLst>
                                      </p:cBhvr>
                                      <p:to>
                                        <p:strVal val="visible"/>
                                      </p:to>
                                    </p:set>
                                    <p:anim calcmode="lin" valueType="num">
                                      <p:cBhvr>
                                        <p:cTn id="181" dur="500" fill="hold"/>
                                        <p:tgtEl>
                                          <p:spTgt spid="129113"/>
                                        </p:tgtEl>
                                        <p:attrNameLst>
                                          <p:attrName>ppt_w</p:attrName>
                                        </p:attrNameLst>
                                      </p:cBhvr>
                                      <p:tavLst>
                                        <p:tav tm="0">
                                          <p:val>
                                            <p:fltVal val="0"/>
                                          </p:val>
                                        </p:tav>
                                        <p:tav tm="100000">
                                          <p:val>
                                            <p:strVal val="#ppt_w"/>
                                          </p:val>
                                        </p:tav>
                                      </p:tavLst>
                                    </p:anim>
                                    <p:anim calcmode="lin" valueType="num">
                                      <p:cBhvr>
                                        <p:cTn id="182" dur="500" fill="hold"/>
                                        <p:tgtEl>
                                          <p:spTgt spid="129113"/>
                                        </p:tgtEl>
                                        <p:attrNameLst>
                                          <p:attrName>ppt_h</p:attrName>
                                        </p:attrNameLst>
                                      </p:cBhvr>
                                      <p:tavLst>
                                        <p:tav tm="0">
                                          <p:val>
                                            <p:fltVal val="0"/>
                                          </p:val>
                                        </p:tav>
                                        <p:tav tm="100000">
                                          <p:val>
                                            <p:strVal val="#ppt_h"/>
                                          </p:val>
                                        </p:tav>
                                      </p:tavLst>
                                    </p:anim>
                                    <p:animEffect transition="in" filter="fade">
                                      <p:cBhvr>
                                        <p:cTn id="183" dur="500"/>
                                        <p:tgtEl>
                                          <p:spTgt spid="129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96258" name="Picture 2" descr="9h_rd3"/>
          <p:cNvPicPr>
            <a:picLocks noGrp="1" noChangeAspect="1" noChangeArrowheads="1" noCrop="1"/>
          </p:cNvPicPr>
          <p:nvPr>
            <p:ph sz="quarter" idx="1"/>
          </p:nvPr>
        </p:nvPicPr>
        <p:blipFill>
          <a:blip r:embed="rId3" cstate="print"/>
          <a:srcRect/>
          <a:stretch>
            <a:fillRect/>
          </a:stretch>
        </p:blipFill>
        <p:spPr>
          <a:xfrm>
            <a:off x="468313" y="404813"/>
            <a:ext cx="2832100" cy="161925"/>
          </a:xfrm>
          <a:noFill/>
          <a:ln/>
        </p:spPr>
      </p:pic>
      <p:pic>
        <p:nvPicPr>
          <p:cNvPr id="96259" name="Picture 3" descr="9h_rd3"/>
          <p:cNvPicPr>
            <a:picLocks noGrp="1" noChangeAspect="1" noChangeArrowheads="1" noCrop="1"/>
          </p:cNvPicPr>
          <p:nvPr>
            <p:ph sz="quarter" idx="2"/>
          </p:nvPr>
        </p:nvPicPr>
        <p:blipFill>
          <a:blip r:embed="rId3" cstate="print"/>
          <a:srcRect/>
          <a:stretch>
            <a:fillRect/>
          </a:stretch>
        </p:blipFill>
        <p:spPr>
          <a:xfrm>
            <a:off x="3203575" y="404813"/>
            <a:ext cx="2832100" cy="161925"/>
          </a:xfrm>
          <a:noFill/>
          <a:ln/>
        </p:spPr>
      </p:pic>
      <p:pic>
        <p:nvPicPr>
          <p:cNvPr id="96260" name="Picture 4" descr="9h_rd3"/>
          <p:cNvPicPr>
            <a:picLocks noGrp="1" noChangeAspect="1" noChangeArrowheads="1" noCrop="1"/>
          </p:cNvPicPr>
          <p:nvPr>
            <p:ph sz="quarter" idx="4"/>
          </p:nvPr>
        </p:nvPicPr>
        <p:blipFill>
          <a:blip r:embed="rId3" cstate="print"/>
          <a:srcRect/>
          <a:stretch>
            <a:fillRect/>
          </a:stretch>
        </p:blipFill>
        <p:spPr>
          <a:xfrm>
            <a:off x="5940425" y="404813"/>
            <a:ext cx="2843213" cy="161925"/>
          </a:xfrm>
          <a:noFill/>
          <a:ln/>
        </p:spPr>
      </p:pic>
      <p:pic>
        <p:nvPicPr>
          <p:cNvPr id="96261" name="Picture 5" descr="h_sdrd2"/>
          <p:cNvPicPr>
            <a:picLocks noChangeAspect="1" noChangeArrowheads="1" noCrop="1"/>
          </p:cNvPicPr>
          <p:nvPr/>
        </p:nvPicPr>
        <p:blipFill>
          <a:blip r:embed="rId4" cstate="print"/>
          <a:srcRect/>
          <a:stretch>
            <a:fillRect/>
          </a:stretch>
        </p:blipFill>
        <p:spPr bwMode="auto">
          <a:xfrm>
            <a:off x="8748713" y="404813"/>
            <a:ext cx="193675" cy="3059112"/>
          </a:xfrm>
          <a:prstGeom prst="rect">
            <a:avLst/>
          </a:prstGeom>
          <a:noFill/>
        </p:spPr>
      </p:pic>
      <p:pic>
        <p:nvPicPr>
          <p:cNvPr id="96262" name="Picture 6" descr="h_sdrd2"/>
          <p:cNvPicPr>
            <a:picLocks noGrp="1" noChangeAspect="1" noChangeArrowheads="1" noCrop="1"/>
          </p:cNvPicPr>
          <p:nvPr>
            <p:ph sz="quarter" idx="3"/>
          </p:nvPr>
        </p:nvPicPr>
        <p:blipFill>
          <a:blip r:embed="rId4" cstate="print"/>
          <a:srcRect/>
          <a:stretch>
            <a:fillRect/>
          </a:stretch>
        </p:blipFill>
        <p:spPr>
          <a:xfrm>
            <a:off x="8748713" y="3429000"/>
            <a:ext cx="193675" cy="3059113"/>
          </a:xfrm>
          <a:noFill/>
          <a:ln/>
        </p:spPr>
      </p:pic>
      <p:pic>
        <p:nvPicPr>
          <p:cNvPr id="96263" name="Picture 7" descr="h_sdrd2"/>
          <p:cNvPicPr>
            <a:picLocks noChangeAspect="1" noChangeArrowheads="1" noCrop="1"/>
          </p:cNvPicPr>
          <p:nvPr/>
        </p:nvPicPr>
        <p:blipFill>
          <a:blip r:embed="rId4" cstate="print"/>
          <a:srcRect/>
          <a:stretch>
            <a:fillRect/>
          </a:stretch>
        </p:blipFill>
        <p:spPr bwMode="auto">
          <a:xfrm>
            <a:off x="250825" y="404813"/>
            <a:ext cx="193675" cy="3059112"/>
          </a:xfrm>
          <a:prstGeom prst="rect">
            <a:avLst/>
          </a:prstGeom>
          <a:noFill/>
        </p:spPr>
      </p:pic>
      <p:pic>
        <p:nvPicPr>
          <p:cNvPr id="96264" name="Picture 8" descr="h_sdrd2"/>
          <p:cNvPicPr>
            <a:picLocks noChangeAspect="1" noChangeArrowheads="1" noCrop="1"/>
          </p:cNvPicPr>
          <p:nvPr/>
        </p:nvPicPr>
        <p:blipFill>
          <a:blip r:embed="rId4" cstate="print"/>
          <a:srcRect/>
          <a:stretch>
            <a:fillRect/>
          </a:stretch>
        </p:blipFill>
        <p:spPr bwMode="auto">
          <a:xfrm>
            <a:off x="250825" y="3429000"/>
            <a:ext cx="193675" cy="3059113"/>
          </a:xfrm>
          <a:prstGeom prst="rect">
            <a:avLst/>
          </a:prstGeom>
          <a:noFill/>
        </p:spPr>
      </p:pic>
      <p:pic>
        <p:nvPicPr>
          <p:cNvPr id="96265" name="Picture 9" descr="9h_rd3"/>
          <p:cNvPicPr>
            <a:picLocks noChangeAspect="1" noChangeArrowheads="1" noCrop="1"/>
          </p:cNvPicPr>
          <p:nvPr/>
        </p:nvPicPr>
        <p:blipFill>
          <a:blip r:embed="rId3" cstate="print"/>
          <a:srcRect/>
          <a:stretch>
            <a:fillRect/>
          </a:stretch>
        </p:blipFill>
        <p:spPr bwMode="auto">
          <a:xfrm>
            <a:off x="6011863" y="6453188"/>
            <a:ext cx="2832100" cy="161925"/>
          </a:xfrm>
          <a:prstGeom prst="rect">
            <a:avLst/>
          </a:prstGeom>
          <a:noFill/>
          <a:ln w="9525">
            <a:noFill/>
            <a:miter lim="800000"/>
            <a:headEnd/>
            <a:tailEnd/>
          </a:ln>
        </p:spPr>
      </p:pic>
      <p:pic>
        <p:nvPicPr>
          <p:cNvPr id="96266" name="Picture 10" descr="9h_rd3"/>
          <p:cNvPicPr>
            <a:picLocks noChangeAspect="1" noChangeArrowheads="1" noCrop="1"/>
          </p:cNvPicPr>
          <p:nvPr/>
        </p:nvPicPr>
        <p:blipFill>
          <a:blip r:embed="rId3" cstate="print"/>
          <a:srcRect/>
          <a:stretch>
            <a:fillRect/>
          </a:stretch>
        </p:blipFill>
        <p:spPr bwMode="auto">
          <a:xfrm>
            <a:off x="3203575" y="6453188"/>
            <a:ext cx="2832100" cy="161925"/>
          </a:xfrm>
          <a:prstGeom prst="rect">
            <a:avLst/>
          </a:prstGeom>
          <a:noFill/>
          <a:ln w="9525">
            <a:noFill/>
            <a:miter lim="800000"/>
            <a:headEnd/>
            <a:tailEnd/>
          </a:ln>
        </p:spPr>
      </p:pic>
      <p:pic>
        <p:nvPicPr>
          <p:cNvPr id="96267" name="Picture 11" descr="9h_rd3"/>
          <p:cNvPicPr>
            <a:picLocks noChangeAspect="1" noChangeArrowheads="1" noCrop="1"/>
          </p:cNvPicPr>
          <p:nvPr/>
        </p:nvPicPr>
        <p:blipFill>
          <a:blip r:embed="rId3" cstate="print"/>
          <a:srcRect/>
          <a:stretch>
            <a:fillRect/>
          </a:stretch>
        </p:blipFill>
        <p:spPr bwMode="auto">
          <a:xfrm>
            <a:off x="395288" y="6453188"/>
            <a:ext cx="2832100" cy="161925"/>
          </a:xfrm>
          <a:prstGeom prst="rect">
            <a:avLst/>
          </a:prstGeom>
          <a:noFill/>
          <a:ln w="9525">
            <a:noFill/>
            <a:miter lim="800000"/>
            <a:headEnd/>
            <a:tailEnd/>
          </a:ln>
        </p:spPr>
      </p:pic>
      <p:pic>
        <p:nvPicPr>
          <p:cNvPr id="96275" name="Picture 19" descr="VL-00082-C~To-My-Valentine-Victorian-Couple-in-Heart-Posters"/>
          <p:cNvPicPr>
            <a:picLocks noChangeAspect="1" noChangeArrowheads="1"/>
          </p:cNvPicPr>
          <p:nvPr/>
        </p:nvPicPr>
        <p:blipFill>
          <a:blip r:embed="rId5" cstate="print"/>
          <a:srcRect/>
          <a:stretch>
            <a:fillRect/>
          </a:stretch>
        </p:blipFill>
        <p:spPr bwMode="auto">
          <a:xfrm>
            <a:off x="827088" y="620713"/>
            <a:ext cx="1249362" cy="1801812"/>
          </a:xfrm>
          <a:prstGeom prst="rect">
            <a:avLst/>
          </a:prstGeom>
          <a:noFill/>
          <a:ln w="9525">
            <a:solidFill>
              <a:srgbClr val="660033"/>
            </a:solidFill>
            <a:miter lim="800000"/>
            <a:headEnd/>
            <a:tailEnd/>
          </a:ln>
        </p:spPr>
      </p:pic>
      <p:pic>
        <p:nvPicPr>
          <p:cNvPr id="96276" name="Picture 20" descr="RSK0131~Love-Posters"/>
          <p:cNvPicPr>
            <a:picLocks noChangeAspect="1" noChangeArrowheads="1"/>
          </p:cNvPicPr>
          <p:nvPr/>
        </p:nvPicPr>
        <p:blipFill>
          <a:blip r:embed="rId6" cstate="print"/>
          <a:srcRect/>
          <a:stretch>
            <a:fillRect/>
          </a:stretch>
        </p:blipFill>
        <p:spPr bwMode="auto">
          <a:xfrm>
            <a:off x="4716463" y="692150"/>
            <a:ext cx="1795462" cy="1800225"/>
          </a:xfrm>
          <a:prstGeom prst="rect">
            <a:avLst/>
          </a:prstGeom>
          <a:noFill/>
          <a:ln w="9525">
            <a:solidFill>
              <a:srgbClr val="660033"/>
            </a:solidFill>
            <a:miter lim="800000"/>
            <a:headEnd/>
            <a:tailEnd/>
          </a:ln>
        </p:spPr>
      </p:pic>
      <p:pic>
        <p:nvPicPr>
          <p:cNvPr id="96269" name="Picture 13" descr="valentine06"/>
          <p:cNvPicPr>
            <a:picLocks noChangeAspect="1" noChangeArrowheads="1"/>
          </p:cNvPicPr>
          <p:nvPr/>
        </p:nvPicPr>
        <p:blipFill>
          <a:blip r:embed="rId7" cstate="print"/>
          <a:srcRect/>
          <a:stretch>
            <a:fillRect/>
          </a:stretch>
        </p:blipFill>
        <p:spPr bwMode="auto">
          <a:xfrm>
            <a:off x="3708400" y="2997200"/>
            <a:ext cx="1333500" cy="1047750"/>
          </a:xfrm>
          <a:prstGeom prst="rect">
            <a:avLst/>
          </a:prstGeom>
          <a:noFill/>
          <a:ln w="9525">
            <a:solidFill>
              <a:srgbClr val="660033"/>
            </a:solidFill>
            <a:miter lim="800000"/>
            <a:headEnd/>
            <a:tailEnd/>
          </a:ln>
        </p:spPr>
      </p:pic>
      <p:pic>
        <p:nvPicPr>
          <p:cNvPr id="96279" name="Picture 23" descr="8701-049-02-1027"/>
          <p:cNvPicPr>
            <a:picLocks noChangeAspect="1" noChangeArrowheads="1"/>
          </p:cNvPicPr>
          <p:nvPr/>
        </p:nvPicPr>
        <p:blipFill>
          <a:blip r:embed="rId8" cstate="print"/>
          <a:srcRect/>
          <a:stretch>
            <a:fillRect/>
          </a:stretch>
        </p:blipFill>
        <p:spPr bwMode="auto">
          <a:xfrm>
            <a:off x="7451725" y="2781300"/>
            <a:ext cx="1095375" cy="1095375"/>
          </a:xfrm>
          <a:prstGeom prst="rect">
            <a:avLst/>
          </a:prstGeom>
          <a:noFill/>
          <a:ln w="9525">
            <a:solidFill>
              <a:srgbClr val="660033"/>
            </a:solidFill>
            <a:miter lim="800000"/>
            <a:headEnd/>
            <a:tailEnd/>
          </a:ln>
        </p:spPr>
      </p:pic>
      <p:pic>
        <p:nvPicPr>
          <p:cNvPr id="96280" name="Picture 24" descr="efeb_valen_happy"/>
          <p:cNvPicPr>
            <a:picLocks noChangeAspect="1" noChangeArrowheads="1" noCrop="1"/>
          </p:cNvPicPr>
          <p:nvPr/>
        </p:nvPicPr>
        <p:blipFill>
          <a:blip r:embed="rId9" cstate="print"/>
          <a:srcRect/>
          <a:stretch>
            <a:fillRect/>
          </a:stretch>
        </p:blipFill>
        <p:spPr bwMode="auto">
          <a:xfrm>
            <a:off x="5076825" y="2636838"/>
            <a:ext cx="571500" cy="571500"/>
          </a:xfrm>
          <a:prstGeom prst="rect">
            <a:avLst/>
          </a:prstGeom>
          <a:noFill/>
        </p:spPr>
      </p:pic>
      <p:pic>
        <p:nvPicPr>
          <p:cNvPr id="96281" name="Picture 25" descr="23303022"/>
          <p:cNvPicPr>
            <a:picLocks noChangeAspect="1" noChangeArrowheads="1"/>
          </p:cNvPicPr>
          <p:nvPr/>
        </p:nvPicPr>
        <p:blipFill>
          <a:blip r:embed="rId10" cstate="print"/>
          <a:srcRect/>
          <a:stretch>
            <a:fillRect/>
          </a:stretch>
        </p:blipFill>
        <p:spPr bwMode="auto">
          <a:xfrm>
            <a:off x="827088" y="2492375"/>
            <a:ext cx="1439862" cy="1439863"/>
          </a:xfrm>
          <a:prstGeom prst="rect">
            <a:avLst/>
          </a:prstGeom>
          <a:noFill/>
          <a:ln w="9525">
            <a:solidFill>
              <a:srgbClr val="660033"/>
            </a:solidFill>
            <a:miter lim="800000"/>
            <a:headEnd/>
            <a:tailEnd/>
          </a:ln>
        </p:spPr>
      </p:pic>
      <p:pic>
        <p:nvPicPr>
          <p:cNvPr id="96282" name="Picture 26" descr="8701-002-75-1042"/>
          <p:cNvPicPr>
            <a:picLocks noChangeAspect="1" noChangeArrowheads="1" noCrop="1"/>
          </p:cNvPicPr>
          <p:nvPr/>
        </p:nvPicPr>
        <p:blipFill>
          <a:blip r:embed="rId11" cstate="print"/>
          <a:srcRect/>
          <a:stretch>
            <a:fillRect/>
          </a:stretch>
        </p:blipFill>
        <p:spPr bwMode="auto">
          <a:xfrm>
            <a:off x="6732588" y="692150"/>
            <a:ext cx="1911350" cy="1798638"/>
          </a:xfrm>
          <a:prstGeom prst="rect">
            <a:avLst/>
          </a:prstGeom>
          <a:noFill/>
        </p:spPr>
      </p:pic>
      <p:pic>
        <p:nvPicPr>
          <p:cNvPr id="96277" name="Picture 21" descr="0014"/>
          <p:cNvPicPr>
            <a:picLocks noChangeAspect="1" noChangeArrowheads="1"/>
          </p:cNvPicPr>
          <p:nvPr/>
        </p:nvPicPr>
        <p:blipFill>
          <a:blip r:embed="rId12" cstate="print"/>
          <a:srcRect/>
          <a:stretch>
            <a:fillRect/>
          </a:stretch>
        </p:blipFill>
        <p:spPr bwMode="auto">
          <a:xfrm>
            <a:off x="5724525" y="2276475"/>
            <a:ext cx="1590675" cy="1438275"/>
          </a:xfrm>
          <a:prstGeom prst="rect">
            <a:avLst/>
          </a:prstGeom>
          <a:noFill/>
          <a:ln w="9525">
            <a:solidFill>
              <a:srgbClr val="660033"/>
            </a:solidFill>
            <a:miter lim="800000"/>
            <a:headEnd/>
            <a:tailEnd/>
          </a:ln>
        </p:spPr>
      </p:pic>
      <p:pic>
        <p:nvPicPr>
          <p:cNvPr id="96270" name="Picture 14" descr="0031"/>
          <p:cNvPicPr>
            <a:picLocks noChangeAspect="1" noChangeArrowheads="1"/>
          </p:cNvPicPr>
          <p:nvPr/>
        </p:nvPicPr>
        <p:blipFill>
          <a:blip r:embed="rId13" cstate="print"/>
          <a:srcRect/>
          <a:stretch>
            <a:fillRect/>
          </a:stretch>
        </p:blipFill>
        <p:spPr bwMode="auto">
          <a:xfrm>
            <a:off x="2195513" y="620713"/>
            <a:ext cx="2033587" cy="1441450"/>
          </a:xfrm>
          <a:prstGeom prst="rect">
            <a:avLst/>
          </a:prstGeom>
          <a:noFill/>
          <a:ln w="9525">
            <a:solidFill>
              <a:srgbClr val="660033"/>
            </a:solidFill>
            <a:miter lim="800000"/>
            <a:headEnd/>
            <a:tailEnd/>
          </a:ln>
        </p:spPr>
      </p:pic>
      <p:pic>
        <p:nvPicPr>
          <p:cNvPr id="96283" name="Picture 27" descr="VL-00107-C~To-My-Valentine-Poodle-with-Roses-Posters"/>
          <p:cNvPicPr>
            <a:picLocks noChangeAspect="1" noChangeArrowheads="1"/>
          </p:cNvPicPr>
          <p:nvPr/>
        </p:nvPicPr>
        <p:blipFill>
          <a:blip r:embed="rId14" cstate="print"/>
          <a:srcRect/>
          <a:stretch>
            <a:fillRect/>
          </a:stretch>
        </p:blipFill>
        <p:spPr bwMode="auto">
          <a:xfrm>
            <a:off x="2339975" y="2133600"/>
            <a:ext cx="1249363" cy="1801813"/>
          </a:xfrm>
          <a:prstGeom prst="rect">
            <a:avLst/>
          </a:prstGeom>
          <a:noFill/>
          <a:ln w="9525">
            <a:solidFill>
              <a:srgbClr val="660033"/>
            </a:solidFill>
            <a:miter lim="800000"/>
            <a:headEnd/>
            <a:tailEnd/>
          </a:ln>
        </p:spPr>
      </p:pic>
      <p:sp>
        <p:nvSpPr>
          <p:cNvPr id="96284" name="Rectangle 28"/>
          <p:cNvSpPr>
            <a:spLocks noChangeArrowheads="1"/>
          </p:cNvSpPr>
          <p:nvPr/>
        </p:nvSpPr>
        <p:spPr bwMode="auto">
          <a:xfrm>
            <a:off x="395288" y="4005263"/>
            <a:ext cx="8323262" cy="2282825"/>
          </a:xfrm>
          <a:prstGeom prst="rect">
            <a:avLst/>
          </a:prstGeom>
          <a:noFill/>
          <a:ln w="9525" algn="ctr">
            <a:noFill/>
            <a:miter lim="800000"/>
            <a:headEnd/>
            <a:tailEnd/>
          </a:ln>
          <a:effectLst/>
        </p:spPr>
        <p:txBody>
          <a:bodyPr anchor="ctr">
            <a:spAutoFit/>
          </a:bodyPr>
          <a:lstStyle/>
          <a:p>
            <a:pPr algn="ctr"/>
            <a:r>
              <a:rPr lang="en-US" b="1">
                <a:solidFill>
                  <a:srgbClr val="FFCCFF"/>
                </a:solidFill>
                <a:latin typeface="Monotype Corsiva" pitchFamily="66" charset="0"/>
              </a:rPr>
              <a:t>According to the Greeting Card Association, an estimated </a:t>
            </a:r>
            <a:r>
              <a:rPr lang="en-US" b="1">
                <a:solidFill>
                  <a:srgbClr val="0000FF"/>
                </a:solidFill>
                <a:latin typeface="Monotype Corsiva" pitchFamily="66" charset="0"/>
              </a:rPr>
              <a:t>one billion</a:t>
            </a:r>
            <a:r>
              <a:rPr lang="en-US" b="1">
                <a:solidFill>
                  <a:srgbClr val="FFCCFF"/>
                </a:solidFill>
                <a:latin typeface="Monotype Corsiva" pitchFamily="66" charset="0"/>
              </a:rPr>
              <a:t> valentine cards are sent each year, making Valentine's Day the second largest card-sending holiday of the year. (An estimated 2.6 billion cards are sent for Christmas.) Approximately 85 percent of all valentines are purchased by women. In addition to the United States, Valentine's Day is celebrated in Canada, Mexico, the United Kingdom, France, and Australia.</a:t>
            </a:r>
          </a:p>
        </p:txBody>
      </p:sp>
      <p:pic>
        <p:nvPicPr>
          <p:cNvPr id="96278" name="Picture 22" descr="8701-049-01-1027"/>
          <p:cNvPicPr>
            <a:picLocks noChangeAspect="1" noChangeArrowheads="1"/>
          </p:cNvPicPr>
          <p:nvPr/>
        </p:nvPicPr>
        <p:blipFill>
          <a:blip r:embed="rId15" cstate="print"/>
          <a:srcRect/>
          <a:stretch>
            <a:fillRect/>
          </a:stretch>
        </p:blipFill>
        <p:spPr bwMode="auto">
          <a:xfrm>
            <a:off x="3779838" y="1844675"/>
            <a:ext cx="1095375" cy="1095375"/>
          </a:xfrm>
          <a:prstGeom prst="rect">
            <a:avLst/>
          </a:prstGeom>
          <a:noFill/>
          <a:ln w="9525">
            <a:solidFill>
              <a:srgbClr val="660033"/>
            </a:solidFill>
            <a:miter lim="800000"/>
            <a:headEnd/>
            <a:tailEnd/>
          </a:ln>
        </p:spPr>
      </p:pic>
    </p:spTree>
  </p:cSld>
  <p:clrMapOvr>
    <a:masterClrMapping/>
  </p:clrMapOvr>
  <p:transition advTm="15195"/>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Оформление по умолчанию">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712788"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712788"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Оформление по умолчанию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Оформление по умолчанию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1192</TotalTime>
  <Words>1950</Words>
  <Application>Microsoft Office PowerPoint</Application>
  <PresentationFormat>Экран (4:3)</PresentationFormat>
  <Paragraphs>156</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Оформление по умолчанию</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Admin</cp:lastModifiedBy>
  <cp:revision>149</cp:revision>
  <dcterms:created xsi:type="dcterms:W3CDTF">1601-01-01T00:00:00Z</dcterms:created>
  <dcterms:modified xsi:type="dcterms:W3CDTF">2014-01-30T08:45:28Z</dcterms:modified>
</cp:coreProperties>
</file>