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0" r:id="rId2"/>
    <p:sldId id="258" r:id="rId3"/>
    <p:sldId id="275" r:id="rId4"/>
    <p:sldId id="256" r:id="rId5"/>
    <p:sldId id="257" r:id="rId6"/>
    <p:sldId id="259" r:id="rId7"/>
    <p:sldId id="260" r:id="rId8"/>
    <p:sldId id="261" r:id="rId9"/>
    <p:sldId id="280" r:id="rId10"/>
    <p:sldId id="263" r:id="rId11"/>
    <p:sldId id="264" r:id="rId12"/>
    <p:sldId id="265" r:id="rId13"/>
    <p:sldId id="279" r:id="rId14"/>
    <p:sldId id="277" r:id="rId15"/>
    <p:sldId id="278" r:id="rId16"/>
    <p:sldId id="272" r:id="rId17"/>
    <p:sldId id="268" r:id="rId18"/>
    <p:sldId id="273" r:id="rId19"/>
    <p:sldId id="274" r:id="rId20"/>
    <p:sldId id="276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151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71BB-00A8-4AE2-9DD3-F75895F709C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AD2B8-B0B6-481E-998C-9DEEA1262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D2B8-B0B6-481E-998C-9DEEA1262B6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D2B8-B0B6-481E-998C-9DEEA1262B6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F4C69B-DFEE-4D34-8DA4-76243408E50C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210C98-068F-44FF-ABB6-F17152602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80" y="4038600"/>
            <a:ext cx="3552820" cy="1828800"/>
          </a:xfrm>
        </p:spPr>
        <p:txBody>
          <a:bodyPr/>
          <a:lstStyle/>
          <a:p>
            <a:r>
              <a:rPr lang="ru-RU" dirty="0" err="1" smtClean="0"/>
              <a:t>Ыз</a:t>
            </a:r>
            <a:r>
              <a:rPr lang="ru-RU" dirty="0" smtClean="0"/>
              <a:t> них – з11 </a:t>
            </a:r>
            <a:r>
              <a:rPr lang="ru-RU" dirty="0" err="1" smtClean="0"/>
              <a:t>оригынали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428736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Презентація  музейної кімнати декоративно – ужиткового мистецтва України “ </a:t>
            </a:r>
            <a:r>
              <a:rPr lang="uk-UA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Лелека”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3714752"/>
            <a:ext cx="3071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Підготувала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керівник музейної кімнати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учитель української мови та літератури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СЗШ І- ІІІ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ст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№6 з поглибленим вивченням окремих предметів </a:t>
            </a:r>
          </a:p>
          <a:p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Кольченкова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А.А.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621508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2016 рік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Жорик\Desktop\lel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2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071810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	Костянтинівський  завод скляних та майолікових виробів </a:t>
            </a:r>
            <a:r>
              <a:rPr lang="vi-VN" sz="2400" b="1" dirty="0" smtClean="0">
                <a:solidFill>
                  <a:srgbClr val="002060"/>
                </a:solidFill>
              </a:rPr>
              <a:t>– 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підприємство скляної промисловості. Діяло в 1960-2000р. У  місті Костянтинівка Донецької області.</a:t>
            </a:r>
            <a:r>
              <a:rPr lang="vi-VN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Створене   шляхом об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єднання трьох виробництв :майолікового , дзеркального та ялинкових прикрас.</a:t>
            </a:r>
            <a:r>
              <a:rPr lang="vi-VN" sz="2400" b="1" dirty="0" smtClean="0">
                <a:solidFill>
                  <a:srgbClr val="002060"/>
                </a:solidFill>
              </a:rPr>
              <a:t> . 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Цех майолікових виробів було відкрито у 1956 році, працювало 110 : “ Сетер на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полюванні”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, “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Чапля”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, “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Школярка”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“Півень”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, “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Індик”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, “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Лисиця”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.,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“Оленка”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“Собачки”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, вазони для квітів, набори для напоїв, глечики, чайники, сервізи, цукерниці.</a:t>
            </a:r>
            <a:r>
              <a:rPr lang="vi-VN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Основна техніка</a:t>
            </a:r>
            <a:r>
              <a:rPr lang="vi-VN" sz="2400" b="1" dirty="0" smtClean="0">
                <a:solidFill>
                  <a:srgbClr val="002060"/>
                </a:solidFill>
              </a:rPr>
              <a:t> :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лиття в гіпсових формах , розписування й випалювання з гончарної глини . Серед найкращих майстрів розпису -  М Булава, Л.Ворона, В.Полєтаєва..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4285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     Промисли  рідного  краю 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Жорик\Desktop\SDC16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143272" cy="2071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264318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Monotype Corsiva" pitchFamily="66" charset="0"/>
              </a:rPr>
              <a:t>Експонати музейної кімнати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Жорик\Desktop\SDC16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714356"/>
            <a:ext cx="307183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Жорик\Desktop\SDC15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2857520" cy="2071702"/>
          </a:xfrm>
          <a:prstGeom prst="rect">
            <a:avLst/>
          </a:prstGeom>
          <a:noFill/>
        </p:spPr>
      </p:pic>
      <p:pic>
        <p:nvPicPr>
          <p:cNvPr id="1027" name="Picture 3" descr="C:\Users\Жорик\Desktop\SDC15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14686"/>
            <a:ext cx="3000396" cy="228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876" y="1357298"/>
            <a:ext cx="35719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Осередки культури                     </a:t>
            </a:r>
          </a:p>
          <a:p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uk-UA" sz="5400" b="1" dirty="0" smtClean="0">
                <a:solidFill>
                  <a:srgbClr val="002060"/>
                </a:solidFill>
                <a:latin typeface="Monotype Corsiva" pitchFamily="66" charset="0"/>
              </a:rPr>
              <a:t>Донеччини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2857496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	З метою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вивчення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культури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рідного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краю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учні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на уроках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художньої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культури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досліджують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історію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традиції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звичаї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Донеччини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знайомляться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життям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творчістю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відомих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земляків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Створені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ними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проектні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роботи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представлені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шкільній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музейній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кімнаті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4285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Експонати  музейної кімнати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Жорик\Desktop\SDC15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3357586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64291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Традиційне українське житло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Жорик\Desktop\SDC15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357562"/>
            <a:ext cx="3500462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857496"/>
            <a:ext cx="4143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	ХАТА —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загальнопоширена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території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України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назва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житлової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споруди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Поряд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із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цим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терміном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західних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районах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побутували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назви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хижа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, халупа, на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Лівобережжі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—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хатина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. У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південних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степових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районах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частково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заглиблене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в землю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житло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називалося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бурдей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, землянка, а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підвищене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—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верхова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хата,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горішня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хата,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горішник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Бідняцька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X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гуцулів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бойків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Карпат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також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мала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назву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бурдей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бурдій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MS Mincho" pitchFamily="49" charset="-128"/>
              </a:rPr>
              <a:t>).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  <a:ea typeface="MS Mincho" pitchFamily="49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143116"/>
            <a:ext cx="4071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Експонати музейної кімнати </a:t>
            </a:r>
          </a:p>
          <a:p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“Лелека”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Жорик\Desktop\SDC14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3786214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571481"/>
            <a:ext cx="4286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Піч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— 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символ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материнського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першопочатку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(начала); чистого, духовного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виношування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плоду;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святості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;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непорушності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сім'ї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;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неперервності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українського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народу;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рідної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хати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батьківщини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; босоногого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світлого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дитинства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;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поетичний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символ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народної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обрядовості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357694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Експонат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музейної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кімнати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3786190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	В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Україні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існував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справжній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культ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печі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 І не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тільки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тому,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ній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варили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їжу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пекли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хліб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сушили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збіжжя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на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ній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спали,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лікували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простуди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тощо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Піч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була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глибоким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символом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рідного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вогнища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неперервності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роду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Жорик\Desktop\SDC16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929090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42860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Народна іграшка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071546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	І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грашка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 -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важлива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складова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будь-якої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культури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 За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допомогою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іграшки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дитині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передається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найважливіша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суть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людських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відносин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 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Народна </a:t>
            </a:r>
            <a:r>
              <a:rPr lang="ru-RU" sz="2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іграшка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 -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носій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сакральних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цінностей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родової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інформації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57187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Експонати музейної кімнати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2" descr="C:\Users\Жорик\Desktop\SDC166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4429156" cy="29289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4071943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	Лялька -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мотанка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це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одна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найдавніших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народних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іграшок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, яка,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пройшовши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крізь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тисячоліття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існує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є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дуже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популярною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навіть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сьогодні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Лялька-мотанка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виконувала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роль оберегу,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була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символом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матері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-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прародительниці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символом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мудрості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берегинею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роду.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Секрети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виготовлення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ляльок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передавалися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родині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Monotype Corsiva" pitchFamily="66" charset="0"/>
              </a:rPr>
              <a:t>матері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 до дочки. 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Жорик\Desktop\SDC16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714676" cy="2214578"/>
          </a:xfrm>
          <a:prstGeom prst="rect">
            <a:avLst/>
          </a:prstGeom>
          <a:noFill/>
        </p:spPr>
      </p:pic>
      <p:pic>
        <p:nvPicPr>
          <p:cNvPr id="1027" name="Picture 3" descr="C:\Users\Жорик\Desktop\SDC16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857364"/>
            <a:ext cx="3286148" cy="228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3643315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Еволюція праски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7148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Предмети побуту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Жорик\Desktop\SDC16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42" y="214290"/>
            <a:ext cx="2714676" cy="2500330"/>
          </a:xfrm>
          <a:prstGeom prst="rect">
            <a:avLst/>
          </a:prstGeom>
          <a:noFill/>
        </p:spPr>
      </p:pic>
      <p:pic>
        <p:nvPicPr>
          <p:cNvPr id="3074" name="Picture 2" descr="C:\Users\Жорик\Desktop\SDC16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71942"/>
            <a:ext cx="3000428" cy="2571768"/>
          </a:xfrm>
          <a:prstGeom prst="rect">
            <a:avLst/>
          </a:prstGeom>
          <a:noFill/>
        </p:spPr>
      </p:pic>
      <p:pic>
        <p:nvPicPr>
          <p:cNvPr id="3075" name="Picture 3" descr="C:\Users\Жорик\Desktop\SDC166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143380"/>
            <a:ext cx="3071834" cy="24288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143240" y="485776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Вироби з дерева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Жорик\Desktop\SDC16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3000396" cy="2643206"/>
          </a:xfrm>
          <a:prstGeom prst="rect">
            <a:avLst/>
          </a:prstGeom>
          <a:noFill/>
        </p:spPr>
      </p:pic>
      <p:pic>
        <p:nvPicPr>
          <p:cNvPr id="2051" name="Picture 3" descr="C:\Users\Жорик\Desktop\SDC16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786058"/>
            <a:ext cx="3571900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557214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“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Кобзар”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Тараса Шевченка, виданий у 1953 році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929066"/>
            <a:ext cx="37862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Підшивка газет 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“ Живописна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Росія”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1905 року випуску , подарована музейній кімнаті мешканкою нашого міста 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Бородавкіною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Олександрою Дмитрівною 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85723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Паперові свідки історії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4000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	І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сторія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виникнення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петриківського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розпису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цікава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захоплююча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Традиція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прикрашати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оселю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одяг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декоративними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петриківськими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розписами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зародилася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Україні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задовго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появи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християнства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 Люди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вірили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красивих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орнаментах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криється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магічна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сила, яка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захищає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господарів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злих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сил та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негараздів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 Ось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чому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петриківськими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розписами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якості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оберегів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часто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розписували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зброю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курені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запорозькі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козаки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Жорик\Desktop\SDC15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3929090" cy="3286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571480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Засідання гуртка </a:t>
            </a:r>
          </a:p>
          <a:p>
            <a:r>
              <a:rPr lang="uk-UA" sz="2400" b="1" dirty="0" smtClean="0">
                <a:solidFill>
                  <a:srgbClr val="0070C0"/>
                </a:solidFill>
                <a:latin typeface="Monotype Corsiva" pitchFamily="66" charset="0"/>
              </a:rPr>
              <a:t>             “  </a:t>
            </a:r>
            <a:r>
              <a:rPr lang="uk-UA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Українознавець”</a:t>
            </a:r>
            <a:endParaRPr lang="uk-UA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uk-UA" sz="2400" b="1" dirty="0" smtClean="0">
                <a:solidFill>
                  <a:srgbClr val="0070C0"/>
                </a:solidFill>
                <a:latin typeface="Monotype Corsiva" pitchFamily="66" charset="0"/>
              </a:rPr>
              <a:t>Тема заняття : “ З історії виникнення </a:t>
            </a:r>
            <a:r>
              <a:rPr lang="uk-UA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петриківсього</a:t>
            </a:r>
            <a:r>
              <a:rPr lang="uk-UA" sz="2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розпису”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Жорик\Desktop\SDC15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2857520" cy="2500330"/>
          </a:xfrm>
          <a:prstGeom prst="rect">
            <a:avLst/>
          </a:prstGeom>
          <a:noFill/>
        </p:spPr>
      </p:pic>
      <p:pic>
        <p:nvPicPr>
          <p:cNvPr id="1027" name="Picture 3" descr="C:\Users\Жорик\Desktop\SDC16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143380"/>
            <a:ext cx="3214710" cy="2428893"/>
          </a:xfrm>
          <a:prstGeom prst="rect">
            <a:avLst/>
          </a:prstGeom>
          <a:noFill/>
        </p:spPr>
      </p:pic>
      <p:pic>
        <p:nvPicPr>
          <p:cNvPr id="1029" name="Picture 5" descr="C:\Users\Жорик\Desktop\SDC16618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428868"/>
            <a:ext cx="2928958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307181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Екскусія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для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учнів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7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класу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3071810"/>
            <a:ext cx="22145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Виставка творчих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робіт учнів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“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Топіарій”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Жорик\Desktop\SDC16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976" y="214290"/>
            <a:ext cx="3214742" cy="2643206"/>
          </a:xfrm>
          <a:prstGeom prst="rect">
            <a:avLst/>
          </a:prstGeom>
          <a:noFill/>
        </p:spPr>
      </p:pic>
      <p:pic>
        <p:nvPicPr>
          <p:cNvPr id="2051" name="Picture 3" descr="C:\Users\Жорик\Desktop\SDC166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71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Результати роботи музейної кімнати за 2015-2016 </a:t>
            </a:r>
            <a:r>
              <a:rPr lang="uk-UA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н.р</a:t>
            </a: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 .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проведено 16 екскурсій для учнів школи;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у музейній кімнаті проводяться заняття шкільного гуртка </a:t>
            </a:r>
          </a:p>
          <a:p>
            <a:pPr>
              <a:buFontTx/>
              <a:buChar char="-"/>
            </a:pP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“Українознавець”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,   уроки художньої культури;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музейну  кімнату відвідали гравці хокейного клубу “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Донбас”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відбулася екскурсія для волонтерів із Західної України;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на базі музейної кімнати відбулися виставки  творчих робіт учнів 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постійно проводяться заняття з екскурсоводами музейної кімнати;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музейна кімната постійно поповнюється новими експонатами 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про роботу шкільної музейної  кімнати 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“Лелек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а“ писала міська газета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“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Провінція”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4143380"/>
            <a:ext cx="55007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          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З метою вивчення 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історії , культури, традицій та звичаїв України ,учні нашої школи багато подорожують, відвідують музеї,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пам</a:t>
            </a:r>
            <a:r>
              <a:rPr lang="en-US" sz="2000" b="1" dirty="0" smtClean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ятні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місця,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пов</a:t>
            </a:r>
            <a:r>
              <a:rPr lang="en-US" sz="2000" b="1" dirty="0" smtClean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язані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з життям та діяльністю відомих людей  . Такі подорожі  дають учням можливість  поповнювати шкільну музейну кімнату новими експонатами.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Жорик\Desktop\SDC14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271464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318568" flipV="1">
            <a:off x="941625" y="1274553"/>
            <a:ext cx="7337810" cy="8483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71480"/>
            <a:ext cx="82153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Музейна кімната декоративно – ужиткового  мистецтва 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“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Лелека”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створена в Костянтинівській загальноосвітній школі  І – ІІІ ступенів №6 з поглибленим вивченням окремих предметів  у 2011 році. Ініціаторами створення  музейної  кімнати виступили випускники 11 –А класу під керівництвом вчителя української мови та літератури </a:t>
            </a:r>
            <a:r>
              <a:rPr lang="uk-UA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Кольченкової</a:t>
            </a: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  А. А.  Кімната має етнографічний профіль .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В оглядовій залі музейної кімнати розміщено  384 експонати , із них – 311 оригінали , які висвітлюють декоративно – ужиткове мистецтво України та Донеччини  .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Музейна кімната стала центром естетичного та громадянського виховання учнів </a:t>
            </a: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000" dirty="0"/>
          </a:p>
        </p:txBody>
      </p:sp>
      <p:pic>
        <p:nvPicPr>
          <p:cNvPr id="4" name="Picture 2" descr="C:\Users\Жорик\Desktop\мота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4"/>
            <a:ext cx="2962302" cy="2214577"/>
          </a:xfrm>
          <a:prstGeom prst="rect">
            <a:avLst/>
          </a:prstGeom>
          <a:noFill/>
        </p:spPr>
      </p:pic>
      <p:pic>
        <p:nvPicPr>
          <p:cNvPr id="1027" name="Picture 3" descr="C:\Users\Жорик\Desktop\укр в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71941"/>
            <a:ext cx="2928957" cy="207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Жорик\Desktop\SDC14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785794"/>
            <a:ext cx="2428892" cy="2100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72264" y="292893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М. Артемівськ .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Краєзнавчий музей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57167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Подорожуємо  Україною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Жорик\Desktop\SDC13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85794"/>
            <a:ext cx="2714644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307181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О. Хортиця .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Музей запорізького козацтва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Жорик\Desktop\SDC158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857628"/>
            <a:ext cx="2571768" cy="2128750"/>
          </a:xfrm>
          <a:prstGeom prst="rect">
            <a:avLst/>
          </a:prstGeom>
          <a:noFill/>
        </p:spPr>
      </p:pic>
      <p:pic>
        <p:nvPicPr>
          <p:cNvPr id="1030" name="Picture 6" descr="C:\Users\Жорик\Desktop\SDC16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857628"/>
            <a:ext cx="2786082" cy="212875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86512" y="60007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м.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Суботів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. -  Батьківщина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Б. Хмельницького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607220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М. Канів Державний музей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Тараса Шевченка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31" name="Picture 7" descr="C:\Users\Жорик\Desktop\SDC161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214422"/>
            <a:ext cx="2500330" cy="17145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500430" y="285749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м.Полтава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.                          Музей – садиба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І.П.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Коляревського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32" name="Picture 8" descr="C:\Users\Жорик\Desktop\SDC159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3857628"/>
            <a:ext cx="2571767" cy="221457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500430" y="607220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м. Чигирин . Музей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Б. Хмельницького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428868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  <a:latin typeface="Monotype Corsiva" pitchFamily="66" charset="0"/>
              </a:rPr>
              <a:t>Щиро дякую за увагу! 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92971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Музейна кімната колекційного типу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“Лелека”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будує свою діяльність на основі традиційних зібрань : речових, писемних, образотворчих матеріалів.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  Цьому методу відповідають  систематична та тематична експозиції представлені в музейній кімнаті. Також представлена ансамблева експозиція, що складається  із знарядь праці, одягу , предметів  декоративно – ужиткового мистецтва.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   Крім постійних експозицій музейна кімната створює й тимчасові виставки.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Рада музейної кімнати -  центр, що координує і спрямовує всю діяльність учнів. До неї входять учні різних вікових категорій, керівник музею, представник адміністрації школи.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</a:t>
            </a:r>
          </a:p>
          <a:p>
            <a:endParaRPr lang="uk-UA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uk-UA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643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876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Мета роботи музейної кімнати :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залучення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молодого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покоління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вивчення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збереження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історико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-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культурної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спадщини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свого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народу,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формування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освіченої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творчої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особистості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сприяння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відродженню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розбудові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національної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системи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як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найважливішої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ланки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виховання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свідомих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громадян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української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держави</a:t>
            </a:r>
            <a:endParaRPr lang="uk-UA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714356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Музейна   кімната декоративно - ужиткового мистецтва  України    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 </a:t>
            </a:r>
            <a:r>
              <a:rPr lang="uk-UA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“Лелека”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2" descr="C:\Users\Жорик\Desktop\SDC16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335758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857365"/>
            <a:ext cx="79296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Напрямки 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роботи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музейної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кімнати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: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поглиблена дослідницька робота за темами експозицій;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поповнення експозицій , оновлення матеріалу 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використання матеріалів музею в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навчально-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виховному процесі та науково – дослідницькій роботі;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проведення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освітньо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– виховної роботи серед учнівської молоді і населення;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організація обліку музейних предметів, забезпечення їх збереження ;</a:t>
            </a:r>
          </a:p>
          <a:p>
            <a:pPr>
              <a:buFontTx/>
              <a:buChar char="-"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систематичне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поповнення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фондів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музею шляхом проведения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походів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екскурсій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.</a:t>
            </a:r>
          </a:p>
          <a:p>
            <a:pPr>
              <a:buFontTx/>
              <a:buChar char="-"/>
            </a:pPr>
            <a:endParaRPr lang="uk-UA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2" descr="C:\Users\Жорик\Desktop\imgписен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928826" cy="1643074"/>
          </a:xfrm>
          <a:prstGeom prst="rect">
            <a:avLst/>
          </a:prstGeom>
          <a:noFill/>
        </p:spPr>
      </p:pic>
      <p:pic>
        <p:nvPicPr>
          <p:cNvPr id="1027" name="Picture 3" descr="C:\Users\Жорик\Desktop\руш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291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42918"/>
            <a:ext cx="79296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</a:t>
            </a: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Функції  музейної  кімнати :</a:t>
            </a:r>
          </a:p>
          <a:p>
            <a:endParaRPr lang="uk-UA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проведення позакласної роботи  з української мови,   літератури, художньої культури;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проведення факультативної роботи з предмета;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зустрічі з цікавими людьми;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підготовка школярів до участі у творчих конкурсах, предметних олімпіадах.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проведення виставок дитячої творчості  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Жорик\Desktop\600px-Opíshnyansʹkí_glechik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3071834" cy="1928826"/>
          </a:xfrm>
          <a:prstGeom prst="rect">
            <a:avLst/>
          </a:prstGeom>
          <a:noFill/>
        </p:spPr>
      </p:pic>
      <p:pic>
        <p:nvPicPr>
          <p:cNvPr id="1027" name="Picture 3" descr="C:\Users\Жорик\Desktop\untitled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256"/>
            <a:ext cx="314327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++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Основними завданнями музейної кімнати є :</a:t>
            </a:r>
          </a:p>
          <a:p>
            <a:endParaRPr lang="uk-UA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Залучення молоді до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пошуково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-  краєзнавчої , науково – дослідницької</a:t>
            </a:r>
            <a:r>
              <a:rPr lang="uk-UA" sz="2400" b="1" dirty="0" smtClean="0">
                <a:latin typeface="Monotype Corsiva" pitchFamily="66" charset="0"/>
              </a:rPr>
              <a:t>, 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художньо – естетичної роботи;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надання допомоги педагогічному колективу навчального закладу в упровадженні активних форм роботи з молоддю;</a:t>
            </a:r>
          </a:p>
          <a:p>
            <a:pPr>
              <a:buFontTx/>
              <a:buChar char="-"/>
            </a:pP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-вивчення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культури України, рідного краю;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проведення культурно – освітньої роботи серед молоді, інших верств населення;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надання учням якісної додаткової освіти.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Жорик\Desktop\all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43446"/>
            <a:ext cx="2143060" cy="1857388"/>
          </a:xfrm>
          <a:prstGeom prst="rect">
            <a:avLst/>
          </a:prstGeom>
          <a:noFill/>
        </p:spPr>
      </p:pic>
      <p:pic>
        <p:nvPicPr>
          <p:cNvPr id="2051" name="Picture 3" descr="C:\Users\Жорик\Desktop\p921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643446"/>
            <a:ext cx="2452686" cy="1928826"/>
          </a:xfrm>
          <a:prstGeom prst="rect">
            <a:avLst/>
          </a:prstGeom>
          <a:noFill/>
        </p:spPr>
      </p:pic>
      <p:pic>
        <p:nvPicPr>
          <p:cNvPr id="2052" name="Picture 4" descr="C:\Users\Жорик\Desktop\PV03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72008"/>
            <a:ext cx="214314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9"/>
            <a:ext cx="52864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      </a:t>
            </a:r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 Характеристика  експозиційних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розділів музейної кімнати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петриківський розпис;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традиційне українське житло;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осередки культури рідного краю;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промисли рідного краю ( історія Костянтинівського заводу майолікових   та скляних виробів 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народні промисли 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вариста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піч 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народна іграшка 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паперові свідки історії.</a:t>
            </a:r>
          </a:p>
          <a:p>
            <a:pPr>
              <a:buFontTx/>
              <a:buChar char="-"/>
            </a:pP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Жорик\Desktop\DSC01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2500330" cy="2428892"/>
          </a:xfrm>
          <a:prstGeom prst="rect">
            <a:avLst/>
          </a:prstGeom>
          <a:noFill/>
        </p:spPr>
      </p:pic>
      <p:pic>
        <p:nvPicPr>
          <p:cNvPr id="4" name="Picture 2" descr="C:\Users\Жорик\Desktop\kopilka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143248"/>
            <a:ext cx="2571768" cy="2357454"/>
          </a:xfrm>
          <a:prstGeom prst="rect">
            <a:avLst/>
          </a:prstGeom>
          <a:noFill/>
        </p:spPr>
      </p:pic>
      <p:pic>
        <p:nvPicPr>
          <p:cNvPr id="6" name="Picture 2" descr="C:\Users\Жорик\Desktop\руш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71942"/>
            <a:ext cx="254000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орик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Жорик\Desktop\SDC14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143272" cy="2357454"/>
          </a:xfrm>
          <a:prstGeom prst="rect">
            <a:avLst/>
          </a:prstGeom>
          <a:noFill/>
        </p:spPr>
      </p:pic>
      <p:pic>
        <p:nvPicPr>
          <p:cNvPr id="1028" name="Picture 4" descr="C:\Users\Жорик\Desktop\SDC14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00438"/>
            <a:ext cx="2857520" cy="2357454"/>
          </a:xfrm>
          <a:prstGeom prst="rect">
            <a:avLst/>
          </a:prstGeom>
          <a:noFill/>
        </p:spPr>
      </p:pic>
      <p:pic>
        <p:nvPicPr>
          <p:cNvPr id="1029" name="Picture 5" descr="C:\Users\Жорик\Desktop\SDC16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3143272" cy="23716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2786058"/>
            <a:ext cx="821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Віртуальна екскурсія експонатами музею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30" name="Picture 6" descr="C:\Users\Жорик\Desktop\SDC165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14290"/>
            <a:ext cx="3143272" cy="2286016"/>
          </a:xfrm>
          <a:prstGeom prst="rect">
            <a:avLst/>
          </a:prstGeom>
          <a:noFill/>
        </p:spPr>
      </p:pic>
      <p:pic>
        <p:nvPicPr>
          <p:cNvPr id="5" name="Picture 2" descr="C:\Users\Жорик\Desktop\SDC144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286256"/>
            <a:ext cx="2643206" cy="228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669</TotalTime>
  <Words>816</Words>
  <Application>Microsoft Office PowerPoint</Application>
  <PresentationFormat>Экран (4:3)</PresentationFormat>
  <Paragraphs>116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Ыз них – з11 оригынали</vt:lpstr>
      <vt:lpstr>Слайд 2</vt:lpstr>
      <vt:lpstr>Слайд 3</vt:lpstr>
      <vt:lpstr>Слайд 4</vt:lpstr>
      <vt:lpstr>Слайд 5</vt:lpstr>
      <vt:lpstr>9</vt:lpstr>
      <vt:lpstr>++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Жорик</dc:creator>
  <cp:lastModifiedBy>admin</cp:lastModifiedBy>
  <cp:revision>160</cp:revision>
  <dcterms:created xsi:type="dcterms:W3CDTF">2016-06-02T18:31:58Z</dcterms:created>
  <dcterms:modified xsi:type="dcterms:W3CDTF">2017-12-27T03:44:18Z</dcterms:modified>
</cp:coreProperties>
</file>