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25"/>
  </p:notesMasterIdLst>
  <p:sldIdLst>
    <p:sldId id="273" r:id="rId2"/>
    <p:sldId id="293" r:id="rId3"/>
    <p:sldId id="286" r:id="rId4"/>
    <p:sldId id="274" r:id="rId5"/>
    <p:sldId id="275" r:id="rId6"/>
    <p:sldId id="258" r:id="rId7"/>
    <p:sldId id="287" r:id="rId8"/>
    <p:sldId id="288" r:id="rId9"/>
    <p:sldId id="280" r:id="rId10"/>
    <p:sldId id="284" r:id="rId11"/>
    <p:sldId id="285" r:id="rId12"/>
    <p:sldId id="281" r:id="rId13"/>
    <p:sldId id="289" r:id="rId14"/>
    <p:sldId id="295" r:id="rId15"/>
    <p:sldId id="294" r:id="rId16"/>
    <p:sldId id="282" r:id="rId17"/>
    <p:sldId id="278" r:id="rId18"/>
    <p:sldId id="292" r:id="rId19"/>
    <p:sldId id="291" r:id="rId20"/>
    <p:sldId id="279" r:id="rId21"/>
    <p:sldId id="290" r:id="rId22"/>
    <p:sldId id="277" r:id="rId23"/>
    <p:sldId id="271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C500"/>
    <a:srgbClr val="FFCC00"/>
    <a:srgbClr val="82C40C"/>
    <a:srgbClr val="D6F175"/>
    <a:srgbClr val="CAFC2C"/>
    <a:srgbClr val="AFF335"/>
    <a:srgbClr val="29FF29"/>
    <a:srgbClr val="B7F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96" autoAdjust="0"/>
    <p:restoredTop sz="94622" autoAdjust="0"/>
  </p:normalViewPr>
  <p:slideViewPr>
    <p:cSldViewPr>
      <p:cViewPr varScale="1">
        <p:scale>
          <a:sx n="70" d="100"/>
          <a:sy n="70" d="100"/>
        </p:scale>
        <p:origin x="-1422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63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6441102756892226E-2"/>
          <c:y val="6.1497326203208559E-2"/>
          <c:w val="0.6428571428571429"/>
          <c:h val="0.8556149732620320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Травень 2016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Вересень 2017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Sheet1!$B$3:$E$3</c:f>
              <c:numCache>
                <c:formatCode>General</c:formatCode>
                <c:ptCount val="4"/>
                <c:pt idx="1">
                  <c:v>100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Грудень  2017</c:v>
                </c:pt>
              </c:strCache>
            </c:strRef>
          </c:tx>
          <c:spPr>
            <a:solidFill>
              <a:schemeClr val="hlink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Sheet1!$B$4:$E$4</c:f>
              <c:numCache>
                <c:formatCode>General</c:formatCode>
                <c:ptCount val="4"/>
                <c:pt idx="2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07647488"/>
        <c:axId val="198267264"/>
        <c:axId val="0"/>
      </c:bar3DChart>
      <c:catAx>
        <c:axId val="207647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982672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8267264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2076474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3308270676691734"/>
          <c:y val="0.35828877005347592"/>
          <c:w val="0.26190476190476192"/>
          <c:h val="0.28342245989304815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1655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F139902-7478-449F-B9FE-16285A97D2C0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A562F60-3FE7-4C10-B123-2AF7BC221D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5007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0EAEA-ACD4-4CAF-A7DC-8C45BE5AB8F9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AE541-1597-44F9-AAFB-AF08804200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B3832-6C82-4308-96DA-9EAC892D376B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70876-B50B-4FFB-A1DB-A9DEE8EE6D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AFB77-B229-4459-B016-2273478AFA44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2FA63-5347-4FAE-B1E5-8C12CD6050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152400"/>
            <a:ext cx="7696200" cy="53340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E3B90-F78E-4D5C-9635-4E1949E8B793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F918E-A51C-4633-96F6-3EA7025A1D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19895-3A5F-4E41-9DA5-7935A67B4494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30F38-05BA-462E-884B-F04ED424F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E4EA9-B2EB-411E-A7D5-9D90C383D6DB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1C0C0-CEF0-4B79-A938-15FC2FA73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6097A-209D-464C-A6D3-2B5A551C014C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263C-084F-4AE7-94B4-8056B97295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259F4-0835-4CD1-B30A-2D3B3CA6DD93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B371C-2894-472D-8349-299DDA0A94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B2905-B7FA-444D-A6FC-3A8E1133394B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EC6AA-241B-4AF9-AD7A-325A779D88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8E3EA-D2DC-48A1-A467-9F716058DEE1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9BAD7-72ED-4B72-AE99-2C67A10D8D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8BEBD-C668-4625-A338-C199CECF19B2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9D0C2-EDE8-4BE0-83BC-9BF9C2CD43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66E24-C462-488A-A822-F7BC7A664552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06CC4-79D0-4C9A-8032-B2C3AB7397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fld id="{C52E0069-5EF4-4328-A8EC-CFCEBFF75D01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E69CB00-5ECD-40D2-ADE2-A90093180D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9400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9401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59403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9404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9405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9406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9407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9408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9409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9410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9411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5941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941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941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59417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9418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9419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59421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9422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9423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9424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9425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9426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9427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9428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59430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9431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59434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59436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9437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6" y="324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9438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6" y="174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9439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9440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5" y="889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9441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8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9442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9443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5" y="134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sp>
          <p:nvSpPr>
            <p:cNvPr id="5944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08963" cy="2433638"/>
          </a:xfrm>
        </p:spPr>
        <p:txBody>
          <a:bodyPr/>
          <a:lstStyle/>
          <a:p>
            <a:pPr eaLnBrk="1" hangingPunct="1"/>
            <a:r>
              <a:rPr lang="uk-UA" sz="4000" dirty="0" smtClean="0">
                <a:latin typeface="Arial" charset="0"/>
              </a:rPr>
              <a:t/>
            </a:r>
            <a:br>
              <a:rPr lang="uk-UA" sz="4000" dirty="0" smtClean="0">
                <a:latin typeface="Arial" charset="0"/>
              </a:rPr>
            </a:br>
            <a:r>
              <a:rPr lang="uk-UA" sz="4000" dirty="0" smtClean="0">
                <a:latin typeface="Arial" charset="0"/>
              </a:rPr>
              <a:t/>
            </a:r>
            <a:br>
              <a:rPr lang="uk-UA" sz="4000" dirty="0" smtClean="0">
                <a:latin typeface="Arial" charset="0"/>
              </a:rPr>
            </a:br>
            <a:r>
              <a:rPr lang="uk-UA" sz="4000" b="1" dirty="0" smtClean="0">
                <a:solidFill>
                  <a:schemeClr val="folHlink"/>
                </a:solidFill>
                <a:latin typeface="Arial" charset="0"/>
              </a:rPr>
              <a:t>Досвід організації роботи з батьками</a:t>
            </a:r>
            <a:endParaRPr lang="ru-RU" sz="4000" b="1" dirty="0" smtClean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43213" y="3500438"/>
            <a:ext cx="5530850" cy="2304826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uk-UA" sz="2800" dirty="0" smtClean="0">
                <a:solidFill>
                  <a:schemeClr val="folHlink"/>
                </a:solidFill>
                <a:latin typeface="Arial" charset="0"/>
              </a:rPr>
              <a:t>Класний керівник </a:t>
            </a:r>
            <a:r>
              <a:rPr lang="uk-UA" sz="2800" dirty="0" err="1" smtClean="0">
                <a:solidFill>
                  <a:schemeClr val="folHlink"/>
                </a:solidFill>
                <a:latin typeface="Arial" charset="0"/>
              </a:rPr>
              <a:t>Лахно</a:t>
            </a:r>
            <a:r>
              <a:rPr lang="uk-UA" sz="2800" dirty="0" smtClean="0">
                <a:solidFill>
                  <a:schemeClr val="folHlink"/>
                </a:solidFill>
                <a:latin typeface="Arial" charset="0"/>
              </a:rPr>
              <a:t> Галина Віталіївна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uk-UA" sz="2800" dirty="0" smtClean="0">
                <a:solidFill>
                  <a:schemeClr val="folHlink"/>
                </a:solidFill>
                <a:latin typeface="Arial" charset="0"/>
              </a:rPr>
              <a:t>Броварської ЗОШ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uk-UA" sz="2800" dirty="0" smtClean="0">
                <a:solidFill>
                  <a:schemeClr val="folHlink"/>
                </a:solidFill>
                <a:latin typeface="Arial" charset="0"/>
              </a:rPr>
              <a:t>І – ІІІ ступенів № 3</a:t>
            </a:r>
            <a:endParaRPr lang="en-US" sz="2800" dirty="0" smtClean="0">
              <a:solidFill>
                <a:schemeClr val="folHlink"/>
              </a:solidFill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uk-UA" sz="2800" dirty="0">
                <a:solidFill>
                  <a:schemeClr val="folHlink"/>
                </a:solidFill>
                <a:latin typeface="Arial" charset="0"/>
              </a:rPr>
              <a:t>2</a:t>
            </a:r>
            <a:r>
              <a:rPr lang="en-US" sz="2800" dirty="0" smtClean="0">
                <a:solidFill>
                  <a:schemeClr val="folHlink"/>
                </a:solidFill>
                <a:latin typeface="Arial" charset="0"/>
              </a:rPr>
              <a:t>–A </a:t>
            </a:r>
            <a:r>
              <a:rPr lang="ru-RU" sz="2800" dirty="0" err="1" smtClean="0">
                <a:solidFill>
                  <a:schemeClr val="folHlink"/>
                </a:solidFill>
                <a:latin typeface="Arial" charset="0"/>
              </a:rPr>
              <a:t>класу</a:t>
            </a:r>
            <a:endParaRPr lang="ru-RU" sz="2800" dirty="0" smtClean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44463" y="0"/>
            <a:ext cx="8999537" cy="6858000"/>
          </a:xfrm>
          <a:prstGeom prst="rect">
            <a:avLst/>
          </a:prstGeom>
          <a:noFill/>
          <a:ln w="393700">
            <a:solidFill>
              <a:srgbClr val="82C40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23850" y="188913"/>
            <a:ext cx="8640763" cy="64801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144463" y="0"/>
            <a:ext cx="8999537" cy="6858000"/>
          </a:xfrm>
          <a:prstGeom prst="rect">
            <a:avLst/>
          </a:prstGeom>
          <a:noFill/>
          <a:ln w="393700">
            <a:solidFill>
              <a:srgbClr val="82C40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323850" y="188913"/>
            <a:ext cx="8640763" cy="64801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/>
          <p:cNvSpPr>
            <a:spLocks noGrp="1" noChangeArrowheads="1"/>
          </p:cNvSpPr>
          <p:nvPr>
            <p:ph type="title"/>
          </p:nvPr>
        </p:nvSpPr>
        <p:spPr>
          <a:xfrm>
            <a:off x="900113" y="-458788"/>
            <a:ext cx="6870700" cy="1296988"/>
          </a:xfrm>
        </p:spPr>
        <p:txBody>
          <a:bodyPr/>
          <a:lstStyle/>
          <a:p>
            <a:r>
              <a:rPr lang="uk-UA" sz="4000" b="1" smtClean="0">
                <a:solidFill>
                  <a:schemeClr val="folHlink"/>
                </a:solidFill>
              </a:rPr>
              <a:t>Творча група батьків</a:t>
            </a:r>
            <a:endParaRPr lang="ru-RU" sz="4000" b="1" smtClean="0">
              <a:solidFill>
                <a:schemeClr val="folHlink"/>
              </a:solidFill>
            </a:endParaRPr>
          </a:p>
        </p:txBody>
      </p:sp>
      <p:pic>
        <p:nvPicPr>
          <p:cNvPr id="100355" name="Picture 8" descr="IMG_632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3284538"/>
            <a:ext cx="4414838" cy="3311525"/>
          </a:xfrm>
        </p:spPr>
      </p:pic>
      <p:pic>
        <p:nvPicPr>
          <p:cNvPr id="100356" name="Picture 9" descr="IMG_63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836613"/>
            <a:ext cx="4752975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144463" y="0"/>
            <a:ext cx="8999537" cy="6858000"/>
          </a:xfrm>
          <a:prstGeom prst="rect">
            <a:avLst/>
          </a:prstGeom>
          <a:noFill/>
          <a:ln w="393700">
            <a:solidFill>
              <a:srgbClr val="82C40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323850" y="188913"/>
            <a:ext cx="8640763" cy="64801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973138"/>
          </a:xfrm>
        </p:spPr>
        <p:txBody>
          <a:bodyPr/>
          <a:lstStyle/>
          <a:p>
            <a:r>
              <a:rPr lang="uk-UA" smtClean="0">
                <a:solidFill>
                  <a:schemeClr val="folHlink"/>
                </a:solidFill>
              </a:rPr>
              <a:t>Сторінка в інтернеті</a:t>
            </a:r>
            <a:endParaRPr lang="ru-RU" smtClean="0">
              <a:solidFill>
                <a:schemeClr val="folHlink"/>
              </a:solidFill>
            </a:endParaRPr>
          </a:p>
        </p:txBody>
      </p:sp>
      <p:pic>
        <p:nvPicPr>
          <p:cNvPr id="101379" name="Picture 11" descr="Снимок экра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125538"/>
            <a:ext cx="770572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144463" y="0"/>
            <a:ext cx="8999537" cy="6858000"/>
          </a:xfrm>
          <a:prstGeom prst="rect">
            <a:avLst/>
          </a:prstGeom>
          <a:noFill/>
          <a:ln w="393700">
            <a:solidFill>
              <a:srgbClr val="82C40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323850" y="188913"/>
            <a:ext cx="8640763" cy="64801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5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6870700" cy="863600"/>
          </a:xfrm>
        </p:spPr>
        <p:txBody>
          <a:bodyPr/>
          <a:lstStyle/>
          <a:p>
            <a:r>
              <a:rPr lang="uk-UA" b="1" smtClean="0">
                <a:solidFill>
                  <a:schemeClr val="folHlink"/>
                </a:solidFill>
                <a:latin typeface="Arial" charset="0"/>
              </a:rPr>
              <a:t>Патріотичне виховання</a:t>
            </a:r>
            <a:endParaRPr lang="ru-RU" b="1" smtClean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102403" name="Picture 7" descr="9LUZBTsL3Co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4292600"/>
            <a:ext cx="4176713" cy="2351088"/>
          </a:xfrm>
        </p:spPr>
      </p:pic>
      <p:pic>
        <p:nvPicPr>
          <p:cNvPr id="102404" name="Picture 8" descr="YHp452IDkq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4292600"/>
            <a:ext cx="410527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6" descr="Изображение 2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908050"/>
            <a:ext cx="4246562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6" name="Picture 6" descr="PXv--Pflxs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836613"/>
            <a:ext cx="4324350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8" name="Rectangle 8"/>
          <p:cNvSpPr>
            <a:spLocks noChangeArrowheads="1"/>
          </p:cNvSpPr>
          <p:nvPr/>
        </p:nvSpPr>
        <p:spPr bwMode="auto">
          <a:xfrm>
            <a:off x="144463" y="0"/>
            <a:ext cx="8999537" cy="6858000"/>
          </a:xfrm>
          <a:prstGeom prst="rect">
            <a:avLst/>
          </a:prstGeom>
          <a:noFill/>
          <a:ln w="393700">
            <a:solidFill>
              <a:srgbClr val="82C40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09" name="Rectangle 9"/>
          <p:cNvSpPr>
            <a:spLocks noChangeArrowheads="1"/>
          </p:cNvSpPr>
          <p:nvPr/>
        </p:nvSpPr>
        <p:spPr bwMode="auto">
          <a:xfrm>
            <a:off x="323850" y="188913"/>
            <a:ext cx="8640763" cy="64801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9" descr="Изображение 119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851275" y="260350"/>
            <a:ext cx="3294063" cy="4392613"/>
          </a:xfrm>
        </p:spPr>
      </p:pic>
      <p:pic>
        <p:nvPicPr>
          <p:cNvPr id="103427" name="Picture 12" descr="Изображение 1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2852738"/>
            <a:ext cx="2754313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13" descr="Изображение 1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4365625"/>
            <a:ext cx="3238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14" descr="Изображение 08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333375"/>
            <a:ext cx="3106737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144463" y="0"/>
            <a:ext cx="8999537" cy="6858000"/>
          </a:xfrm>
          <a:prstGeom prst="rect">
            <a:avLst/>
          </a:prstGeom>
          <a:noFill/>
          <a:ln w="393700">
            <a:solidFill>
              <a:srgbClr val="82C40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323850" y="188913"/>
            <a:ext cx="8640763" cy="64801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5" descr="IMG_634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260350"/>
            <a:ext cx="3902075" cy="5202238"/>
          </a:xfrm>
        </p:spPr>
      </p:pic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144463" y="0"/>
            <a:ext cx="8999537" cy="6858000"/>
          </a:xfrm>
          <a:prstGeom prst="rect">
            <a:avLst/>
          </a:prstGeom>
          <a:noFill/>
          <a:ln w="393700">
            <a:solidFill>
              <a:srgbClr val="82C40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323850" y="188913"/>
            <a:ext cx="8640763" cy="64801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932040" y="1412776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Допомога батьків в озелененні шкільного подвір'я. 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IMG_63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2781300"/>
            <a:ext cx="5202237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7" descr="FB_IMG_14606262030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4392612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44463" y="0"/>
            <a:ext cx="8999537" cy="6858000"/>
          </a:xfrm>
          <a:prstGeom prst="rect">
            <a:avLst/>
          </a:prstGeom>
          <a:noFill/>
          <a:ln w="393700">
            <a:solidFill>
              <a:srgbClr val="82C40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323850" y="188913"/>
            <a:ext cx="8640763" cy="64801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076056" y="836712"/>
            <a:ext cx="2952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Голова батьківського комітету, депутат Броварської  міської ради, постійний спонсор – </a:t>
            </a:r>
            <a:r>
              <a:rPr lang="uk-UA" dirty="0" err="1" smtClean="0"/>
              <a:t>Черепейнік</a:t>
            </a:r>
            <a:r>
              <a:rPr lang="uk-UA" dirty="0" smtClean="0"/>
              <a:t> Леонід Володимирович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6870700" cy="915988"/>
          </a:xfrm>
        </p:spPr>
        <p:txBody>
          <a:bodyPr/>
          <a:lstStyle/>
          <a:p>
            <a:r>
              <a:rPr lang="uk-UA" b="1" smtClean="0">
                <a:solidFill>
                  <a:schemeClr val="folHlink"/>
                </a:solidFill>
                <a:latin typeface="Arial" charset="0"/>
              </a:rPr>
              <a:t>Класний куточок</a:t>
            </a:r>
            <a:endParaRPr lang="ru-RU" b="1" smtClean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106499" name="Picture 6" descr="IMG_633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052513"/>
            <a:ext cx="4321175" cy="3241675"/>
          </a:xfrm>
        </p:spPr>
      </p:pic>
      <p:pic>
        <p:nvPicPr>
          <p:cNvPr id="106500" name="Picture 7" descr="IMG_63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997200"/>
            <a:ext cx="405765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144463" y="0"/>
            <a:ext cx="8999537" cy="6858000"/>
          </a:xfrm>
          <a:prstGeom prst="rect">
            <a:avLst/>
          </a:prstGeom>
          <a:noFill/>
          <a:ln w="393700">
            <a:solidFill>
              <a:srgbClr val="82C40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323850" y="188913"/>
            <a:ext cx="8640763" cy="64801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5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6870700" cy="755650"/>
          </a:xfrm>
        </p:spPr>
        <p:txBody>
          <a:bodyPr/>
          <a:lstStyle/>
          <a:p>
            <a:pPr eaLnBrk="1" hangingPunct="1"/>
            <a:r>
              <a:rPr lang="uk-UA" sz="4000" smtClean="0">
                <a:solidFill>
                  <a:schemeClr val="folHlink"/>
                </a:solidFill>
              </a:rPr>
              <a:t>    </a:t>
            </a:r>
            <a:r>
              <a:rPr lang="uk-UA" sz="4000" b="1" smtClean="0">
                <a:solidFill>
                  <a:schemeClr val="folHlink"/>
                </a:solidFill>
                <a:latin typeface="Arial" charset="0"/>
              </a:rPr>
              <a:t>Екскурсії</a:t>
            </a:r>
            <a:endParaRPr lang="ru-RU" sz="4000" b="1" smtClean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107523" name="Picture 8" descr="0Dpg4Qmi8C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81075"/>
            <a:ext cx="40322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9" descr="ujAx3EKwUI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4365625"/>
            <a:ext cx="34750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10" descr="IMG_20151113_1046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4221163"/>
            <a:ext cx="2574925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6" name="Picture 11" descr="IMG_20160325_0957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981075"/>
            <a:ext cx="417830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144463" y="0"/>
            <a:ext cx="8999537" cy="6858000"/>
          </a:xfrm>
          <a:prstGeom prst="rect">
            <a:avLst/>
          </a:prstGeom>
          <a:noFill/>
          <a:ln w="393700">
            <a:solidFill>
              <a:srgbClr val="82C40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7529" name="Rectangle 9"/>
          <p:cNvSpPr>
            <a:spLocks noChangeArrowheads="1"/>
          </p:cNvSpPr>
          <p:nvPr/>
        </p:nvSpPr>
        <p:spPr bwMode="auto">
          <a:xfrm>
            <a:off x="323850" y="188913"/>
            <a:ext cx="8640763" cy="64801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7" descr="20151125_1324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4470400" cy="335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9" descr="1291144_991468984256882_3322734035079629299_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3933825"/>
            <a:ext cx="3887787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10" descr="1456007_991446620925785_3802877309211542003_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3933825"/>
            <a:ext cx="38877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12" descr="20151125_12393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260350"/>
            <a:ext cx="2559050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144463" y="0"/>
            <a:ext cx="8999537" cy="6858000"/>
          </a:xfrm>
          <a:prstGeom prst="rect">
            <a:avLst/>
          </a:prstGeom>
          <a:noFill/>
          <a:ln w="393700">
            <a:solidFill>
              <a:srgbClr val="82C40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8552" name="Rectangle 8"/>
          <p:cNvSpPr>
            <a:spLocks noChangeArrowheads="1"/>
          </p:cNvSpPr>
          <p:nvPr/>
        </p:nvSpPr>
        <p:spPr bwMode="auto">
          <a:xfrm>
            <a:off x="323850" y="188913"/>
            <a:ext cx="8640763" cy="64801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" descr="Изображение 031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4005263"/>
            <a:ext cx="3455988" cy="2592387"/>
          </a:xfrm>
        </p:spPr>
      </p:pic>
      <p:pic>
        <p:nvPicPr>
          <p:cNvPr id="109571" name="Picture 7" descr="BwCDNCLYT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188913"/>
            <a:ext cx="329565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8" descr="Изображение 0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260350"/>
            <a:ext cx="264795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9" descr="Изображение 0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4365625"/>
            <a:ext cx="3097213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5" name="Rectangle 7"/>
          <p:cNvSpPr>
            <a:spLocks noChangeArrowheads="1"/>
          </p:cNvSpPr>
          <p:nvPr/>
        </p:nvSpPr>
        <p:spPr bwMode="auto">
          <a:xfrm>
            <a:off x="144463" y="0"/>
            <a:ext cx="8999537" cy="6858000"/>
          </a:xfrm>
          <a:prstGeom prst="rect">
            <a:avLst/>
          </a:prstGeom>
          <a:noFill/>
          <a:ln w="393700">
            <a:solidFill>
              <a:srgbClr val="82C40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323850" y="188913"/>
            <a:ext cx="8640763" cy="64801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-603250"/>
            <a:ext cx="6870700" cy="1600200"/>
          </a:xfrm>
        </p:spPr>
        <p:txBody>
          <a:bodyPr/>
          <a:lstStyle/>
          <a:p>
            <a:r>
              <a:rPr lang="uk-UA" smtClean="0">
                <a:solidFill>
                  <a:schemeClr val="folHlink"/>
                </a:solidFill>
                <a:latin typeface="Arial" charset="0"/>
              </a:rPr>
              <a:t>Батьківський комітет</a:t>
            </a:r>
            <a:endParaRPr lang="ru-RU" smtClean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16387" name="Picture 4" descr="20160418_08320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1125538"/>
            <a:ext cx="6408738" cy="4810125"/>
          </a:xfrm>
        </p:spPr>
      </p:pic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144463" y="0"/>
            <a:ext cx="8999537" cy="6858000"/>
          </a:xfrm>
          <a:prstGeom prst="rect">
            <a:avLst/>
          </a:prstGeom>
          <a:noFill/>
          <a:ln w="393700">
            <a:solidFill>
              <a:srgbClr val="82C40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23850" y="188913"/>
            <a:ext cx="8640763" cy="64801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5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6870700" cy="574675"/>
          </a:xfrm>
        </p:spPr>
        <p:txBody>
          <a:bodyPr/>
          <a:lstStyle/>
          <a:p>
            <a:pPr eaLnBrk="1" hangingPunct="1"/>
            <a:r>
              <a:rPr lang="uk-UA" sz="4000" b="1" smtClean="0">
                <a:solidFill>
                  <a:schemeClr val="folHlink"/>
                </a:solidFill>
              </a:rPr>
              <a:t>Колективні творчі справи</a:t>
            </a:r>
            <a:endParaRPr lang="ru-RU" sz="4000" b="1" smtClean="0">
              <a:solidFill>
                <a:schemeClr val="folHlink"/>
              </a:solidFill>
            </a:endParaRPr>
          </a:p>
        </p:txBody>
      </p:sp>
      <p:pic>
        <p:nvPicPr>
          <p:cNvPr id="110595" name="Picture 7" descr="q4K9nwdDKgQ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16463" y="3860800"/>
            <a:ext cx="4176712" cy="2794000"/>
          </a:xfrm>
        </p:spPr>
      </p:pic>
      <p:pic>
        <p:nvPicPr>
          <p:cNvPr id="110596" name="Picture 9" descr="T9LcKr7GU-w - коп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365625"/>
            <a:ext cx="3887788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7" name="Picture 5" descr="Изображение 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052513"/>
            <a:ext cx="424815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8" name="Picture 6" descr="Изображение 09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1052513"/>
            <a:ext cx="36830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9" name="Rectangle 7"/>
          <p:cNvSpPr>
            <a:spLocks noChangeArrowheads="1"/>
          </p:cNvSpPr>
          <p:nvPr/>
        </p:nvSpPr>
        <p:spPr bwMode="auto">
          <a:xfrm>
            <a:off x="144463" y="0"/>
            <a:ext cx="8999537" cy="6858000"/>
          </a:xfrm>
          <a:prstGeom prst="rect">
            <a:avLst/>
          </a:prstGeom>
          <a:noFill/>
          <a:ln w="393700">
            <a:solidFill>
              <a:srgbClr val="82C40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0600" name="Rectangle 8"/>
          <p:cNvSpPr>
            <a:spLocks noChangeArrowheads="1"/>
          </p:cNvSpPr>
          <p:nvPr/>
        </p:nvSpPr>
        <p:spPr bwMode="auto">
          <a:xfrm>
            <a:off x="323850" y="188913"/>
            <a:ext cx="8640763" cy="64801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7" descr="Изображение 583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4427538" y="765175"/>
            <a:ext cx="3784600" cy="5045075"/>
          </a:xfrm>
        </p:spPr>
      </p:pic>
      <p:pic>
        <p:nvPicPr>
          <p:cNvPr id="111619" name="Picture 8" descr="Изображение 2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76250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9" descr="Изображение 25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789363"/>
            <a:ext cx="3827463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144463" y="0"/>
            <a:ext cx="8999537" cy="6858000"/>
          </a:xfrm>
          <a:prstGeom prst="rect">
            <a:avLst/>
          </a:prstGeom>
          <a:noFill/>
          <a:ln w="393700">
            <a:solidFill>
              <a:srgbClr val="82C40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23850" y="188913"/>
            <a:ext cx="8640763" cy="64801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solidFill>
                  <a:schemeClr val="folHlink"/>
                </a:solidFill>
              </a:rPr>
              <a:t/>
            </a:r>
            <a:br>
              <a:rPr lang="en-US" sz="3600" smtClean="0">
                <a:solidFill>
                  <a:schemeClr val="folHlink"/>
                </a:solidFill>
              </a:rPr>
            </a:br>
            <a:r>
              <a:rPr lang="uk-UA" sz="4000" b="1" smtClean="0">
                <a:solidFill>
                  <a:schemeClr val="folHlink"/>
                </a:solidFill>
              </a:rPr>
              <a:t>Відгуки батьків про навчальний заклад</a:t>
            </a:r>
            <a:endParaRPr lang="ru-RU" sz="4000" b="1" smtClean="0">
              <a:solidFill>
                <a:schemeClr val="folHlink"/>
              </a:solidFill>
            </a:endParaRPr>
          </a:p>
        </p:txBody>
      </p:sp>
      <p:pic>
        <p:nvPicPr>
          <p:cNvPr id="112643" name="Picture 4" descr="image-47028f25970debe393f460ac7e9f70f6f29520d933a0808eb43972a6ad51945a-V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195513" y="1773238"/>
            <a:ext cx="4681537" cy="4751387"/>
          </a:xfrm>
        </p:spPr>
      </p:pic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144463" y="0"/>
            <a:ext cx="8999537" cy="6858000"/>
          </a:xfrm>
          <a:prstGeom prst="rect">
            <a:avLst/>
          </a:prstGeom>
          <a:noFill/>
          <a:ln w="393700">
            <a:solidFill>
              <a:srgbClr val="82C40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323850" y="188913"/>
            <a:ext cx="8640763" cy="64801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1042988" y="-315913"/>
            <a:ext cx="6870700" cy="1600201"/>
          </a:xfrm>
        </p:spPr>
        <p:txBody>
          <a:bodyPr/>
          <a:lstStyle/>
          <a:p>
            <a:r>
              <a:rPr lang="uk-UA" smtClean="0">
                <a:solidFill>
                  <a:schemeClr val="folHlink"/>
                </a:solidFill>
              </a:rPr>
              <a:t>Наш кабінет</a:t>
            </a:r>
            <a:endParaRPr lang="ru-RU" smtClean="0">
              <a:solidFill>
                <a:schemeClr val="folHlink"/>
              </a:solidFill>
            </a:endParaRPr>
          </a:p>
        </p:txBody>
      </p:sp>
      <p:pic>
        <p:nvPicPr>
          <p:cNvPr id="17411" name="Picture 6" descr="20160413_08295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1484313"/>
            <a:ext cx="6480175" cy="4267200"/>
          </a:xfrm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44463" y="0"/>
            <a:ext cx="8999537" cy="6858000"/>
          </a:xfrm>
          <a:prstGeom prst="rect">
            <a:avLst/>
          </a:prstGeom>
          <a:noFill/>
          <a:ln w="393700">
            <a:solidFill>
              <a:srgbClr val="82C40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323850" y="188913"/>
            <a:ext cx="8640763" cy="64801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5"/>
          <p:cNvSpPr>
            <a:spLocks noGrp="1" noChangeArrowheads="1"/>
          </p:cNvSpPr>
          <p:nvPr>
            <p:ph idx="4294967295"/>
          </p:nvPr>
        </p:nvSpPr>
        <p:spPr>
          <a:xfrm>
            <a:off x="250825" y="188913"/>
            <a:ext cx="7696200" cy="5334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</a:rPr>
              <a:t>	</a:t>
            </a:r>
            <a:endParaRPr lang="en-US" sz="1400" smtClean="0"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sz="1400" smtClean="0">
                <a:latin typeface="Times New Roman" pitchFamily="18" charset="0"/>
              </a:rPr>
              <a:t>	</a:t>
            </a:r>
            <a:r>
              <a:rPr lang="ru-RU" sz="1600" smtClean="0">
                <a:latin typeface="Times New Roman" pitchFamily="18" charset="0"/>
              </a:rPr>
              <a:t>Виховуючи свою дитину, ти виховуєш себе. Поважайте дитяче бажання бути хорошим, бережіть його як найтонший рух людської душі, не зловживайте своєю владою, не перетворюйте мудрості батьківської влади в деспотичне самодурство.</a:t>
            </a:r>
          </a:p>
          <a:p>
            <a:pPr eaLnBrk="1" hangingPunct="1">
              <a:buFontTx/>
              <a:buNone/>
            </a:pPr>
            <a:r>
              <a:rPr lang="ru-RU" sz="1600" smtClean="0">
                <a:latin typeface="Times New Roman" pitchFamily="18" charset="0"/>
              </a:rPr>
              <a:t>                                                                                      Василь Сухомлинський</a:t>
            </a:r>
            <a:endParaRPr lang="ru-RU" smtClean="0">
              <a:latin typeface="Times New Roman" pitchFamily="18" charset="0"/>
            </a:endParaRPr>
          </a:p>
        </p:txBody>
      </p:sp>
      <p:pic>
        <p:nvPicPr>
          <p:cNvPr id="18435" name="Picture 19" descr="P90105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2205038"/>
            <a:ext cx="4176713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6" descr="IMG_56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205038"/>
            <a:ext cx="4211637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144463" y="0"/>
            <a:ext cx="8999537" cy="6858000"/>
          </a:xfrm>
          <a:prstGeom prst="rect">
            <a:avLst/>
          </a:prstGeom>
          <a:noFill/>
          <a:ln w="393700">
            <a:solidFill>
              <a:srgbClr val="82C40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323850" y="188913"/>
            <a:ext cx="8640763" cy="64801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title"/>
          </p:nvPr>
        </p:nvSpPr>
        <p:spPr>
          <a:xfrm>
            <a:off x="900113" y="404813"/>
            <a:ext cx="6550025" cy="396875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chemeClr val="folHlink"/>
                </a:solidFill>
                <a:latin typeface="Iskoola Pota" pitchFamily="34" charset="0"/>
              </a:rPr>
              <a:t>             </a:t>
            </a:r>
            <a:r>
              <a:rPr lang="ru-RU" sz="4000" b="1" smtClean="0">
                <a:solidFill>
                  <a:schemeClr val="folHlink"/>
                </a:solidFill>
                <a:latin typeface="Times New Roman" pitchFamily="18" charset="0"/>
              </a:rPr>
              <a:t>Род</a:t>
            </a:r>
            <a:r>
              <a:rPr lang="uk-UA" sz="4000" b="1" smtClean="0">
                <a:solidFill>
                  <a:schemeClr val="folHlink"/>
                </a:solidFill>
                <a:latin typeface="Times New Roman" pitchFamily="18" charset="0"/>
              </a:rPr>
              <a:t>инні свята</a:t>
            </a:r>
            <a:endParaRPr lang="ru-RU" sz="4000" b="1" smtClean="0">
              <a:solidFill>
                <a:schemeClr val="folHlink"/>
              </a:solidFill>
              <a:latin typeface="Times New Roman" pitchFamily="18" charset="0"/>
            </a:endParaRPr>
          </a:p>
        </p:txBody>
      </p:sp>
      <p:pic>
        <p:nvPicPr>
          <p:cNvPr id="19459" name="Picture 5" descr="x9pufYcfHKM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500563" y="765175"/>
            <a:ext cx="3619500" cy="2720975"/>
          </a:xfrm>
        </p:spPr>
      </p:pic>
      <p:pic>
        <p:nvPicPr>
          <p:cNvPr id="19460" name="Picture 6" descr="PC2301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644900"/>
            <a:ext cx="42132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7" descr="IMG_20151222_1313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644900"/>
            <a:ext cx="374491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Rectangle 11"/>
          <p:cNvSpPr>
            <a:spLocks noChangeArrowheads="1"/>
          </p:cNvSpPr>
          <p:nvPr/>
        </p:nvSpPr>
        <p:spPr bwMode="auto">
          <a:xfrm>
            <a:off x="2195513" y="3644900"/>
            <a:ext cx="1978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solidFill>
                  <a:schemeClr val="bg2"/>
                </a:solidFill>
              </a:rPr>
              <a:t>День іменинника</a:t>
            </a:r>
            <a:endParaRPr lang="ru-RU">
              <a:solidFill>
                <a:schemeClr val="bg2"/>
              </a:solidFill>
            </a:endParaRPr>
          </a:p>
        </p:txBody>
      </p:sp>
      <p:sp>
        <p:nvSpPr>
          <p:cNvPr id="19463" name="Rectangle 12"/>
          <p:cNvSpPr>
            <a:spLocks noChangeArrowheads="1"/>
          </p:cNvSpPr>
          <p:nvPr/>
        </p:nvSpPr>
        <p:spPr bwMode="auto">
          <a:xfrm>
            <a:off x="4572000" y="3716338"/>
            <a:ext cx="1198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solidFill>
                  <a:schemeClr val="bg2"/>
                </a:solidFill>
              </a:rPr>
              <a:t>Новий</a:t>
            </a:r>
            <a:r>
              <a:rPr lang="uk-UA">
                <a:solidFill>
                  <a:schemeClr val="accent1"/>
                </a:solidFill>
              </a:rPr>
              <a:t> рік</a:t>
            </a:r>
            <a:endParaRPr lang="ru-RU">
              <a:solidFill>
                <a:schemeClr val="accent1"/>
              </a:solidFill>
            </a:endParaRPr>
          </a:p>
        </p:txBody>
      </p:sp>
      <p:sp>
        <p:nvSpPr>
          <p:cNvPr id="19464" name="Rectangle 13"/>
          <p:cNvSpPr>
            <a:spLocks noChangeArrowheads="1"/>
          </p:cNvSpPr>
          <p:nvPr/>
        </p:nvSpPr>
        <p:spPr bwMode="auto">
          <a:xfrm>
            <a:off x="4572000" y="306863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solidFill>
                  <a:schemeClr val="bg2"/>
                </a:solidFill>
              </a:rPr>
              <a:t>Свято осені</a:t>
            </a:r>
            <a:endParaRPr lang="ru-RU">
              <a:solidFill>
                <a:schemeClr val="bg2"/>
              </a:solidFill>
            </a:endParaRPr>
          </a:p>
        </p:txBody>
      </p:sp>
      <p:pic>
        <p:nvPicPr>
          <p:cNvPr id="19465" name="Picture 17" descr="20150901_103634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692150"/>
            <a:ext cx="38163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2916238" y="3141663"/>
            <a:ext cx="12430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solidFill>
                  <a:schemeClr val="bg2"/>
                </a:solidFill>
                <a:latin typeface="Arial" charset="0"/>
              </a:rPr>
              <a:t>1 вересня</a:t>
            </a:r>
            <a:endParaRPr lang="ru-RU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144463" y="0"/>
            <a:ext cx="8999537" cy="6858000"/>
          </a:xfrm>
          <a:prstGeom prst="rect">
            <a:avLst/>
          </a:prstGeom>
          <a:noFill/>
          <a:ln w="393700">
            <a:solidFill>
              <a:srgbClr val="82C40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323850" y="188913"/>
            <a:ext cx="8640763" cy="64801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endParaRPr lang="ru-RU" smtClean="0"/>
          </a:p>
        </p:txBody>
      </p:sp>
      <p:sp>
        <p:nvSpPr>
          <p:cNvPr id="20482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3" name="Picture 2" descr="Мета:    Створення єдиного         виховного простору        Навчальний          Батьки          заклад                  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folHlink"/>
                </a:solidFill>
              </a:rPr>
              <a:t>Види роботи з батьками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844675"/>
            <a:ext cx="7696200" cy="3657600"/>
          </a:xfrm>
        </p:spPr>
        <p:txBody>
          <a:bodyPr/>
          <a:lstStyle/>
          <a:p>
            <a:r>
              <a:rPr lang="ru-RU" sz="2400" smtClean="0"/>
              <a:t>Наш сайт «Шк</a:t>
            </a:r>
            <a:r>
              <a:rPr lang="uk-UA" sz="2400" smtClean="0"/>
              <a:t>ільний Дивосвіт”;</a:t>
            </a:r>
          </a:p>
          <a:p>
            <a:r>
              <a:rPr lang="uk-UA" sz="2400" smtClean="0"/>
              <a:t>Бесіда;</a:t>
            </a:r>
          </a:p>
          <a:p>
            <a:r>
              <a:rPr lang="uk-UA" sz="2400" smtClean="0"/>
              <a:t>Опитування, анкетування;</a:t>
            </a:r>
          </a:p>
          <a:p>
            <a:r>
              <a:rPr lang="uk-UA" sz="2400" smtClean="0"/>
              <a:t>Родинні свята;</a:t>
            </a:r>
          </a:p>
          <a:p>
            <a:r>
              <a:rPr lang="uk-UA" sz="2400" smtClean="0"/>
              <a:t>День відкритих дверей;</a:t>
            </a:r>
          </a:p>
          <a:p>
            <a:r>
              <a:rPr lang="uk-UA" sz="2400" smtClean="0"/>
              <a:t>Спільний відпочинок;</a:t>
            </a:r>
          </a:p>
          <a:p>
            <a:r>
              <a:rPr lang="uk-UA" sz="2400" smtClean="0"/>
              <a:t>Колективні творчі справи;</a:t>
            </a:r>
          </a:p>
          <a:p>
            <a:r>
              <a:rPr lang="uk-UA" sz="2400" smtClean="0"/>
              <a:t>Організація дозвілля дітей.</a:t>
            </a:r>
            <a:endParaRPr lang="ru-RU" sz="2400" smtClean="0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144463" y="0"/>
            <a:ext cx="8999537" cy="6858000"/>
          </a:xfrm>
          <a:prstGeom prst="rect">
            <a:avLst/>
          </a:prstGeom>
          <a:noFill/>
          <a:ln w="393700">
            <a:solidFill>
              <a:srgbClr val="82C40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323850" y="188913"/>
            <a:ext cx="8640763" cy="64801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>
                <a:solidFill>
                  <a:schemeClr val="folHlink"/>
                </a:solidFill>
              </a:rPr>
              <a:t>Теми батьківських зборів</a:t>
            </a:r>
            <a:endParaRPr lang="ru-RU" smtClean="0">
              <a:solidFill>
                <a:schemeClr val="folHlink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sz="2400" smtClean="0"/>
          </a:p>
          <a:p>
            <a:r>
              <a:rPr lang="uk-UA" sz="2400" smtClean="0"/>
              <a:t>Адаптація першокласників;</a:t>
            </a:r>
          </a:p>
          <a:p>
            <a:r>
              <a:rPr lang="uk-UA" sz="2400" smtClean="0"/>
              <a:t>Психологічна атмосфера в сім</a:t>
            </a:r>
            <a:r>
              <a:rPr lang="en-US" sz="2400" smtClean="0"/>
              <a:t>’</a:t>
            </a:r>
            <a:r>
              <a:rPr lang="uk-UA" sz="2400" smtClean="0"/>
              <a:t>ї, як вона впливає на успішність учня;</a:t>
            </a:r>
          </a:p>
          <a:p>
            <a:r>
              <a:rPr lang="uk-UA" sz="2400" smtClean="0"/>
              <a:t>Взаємини між батьками в сім</a:t>
            </a:r>
            <a:r>
              <a:rPr lang="en-US" sz="2400" smtClean="0"/>
              <a:t>’</a:t>
            </a:r>
            <a:r>
              <a:rPr lang="uk-UA" sz="2400" smtClean="0"/>
              <a:t>ї та їх вплив на формування особистості дітей;</a:t>
            </a:r>
          </a:p>
          <a:p>
            <a:r>
              <a:rPr lang="uk-UA" sz="2400" smtClean="0"/>
              <a:t>Ставлення дитини до товаришів по класу.</a:t>
            </a:r>
          </a:p>
          <a:p>
            <a:endParaRPr lang="ru-RU" sz="2400" smtClean="0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144463" y="0"/>
            <a:ext cx="8999537" cy="6858000"/>
          </a:xfrm>
          <a:prstGeom prst="rect">
            <a:avLst/>
          </a:prstGeom>
          <a:noFill/>
          <a:ln w="393700">
            <a:solidFill>
              <a:srgbClr val="82C40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323850" y="188913"/>
            <a:ext cx="8640763" cy="64801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b="1" smtClean="0">
                <a:solidFill>
                  <a:schemeClr val="folHlink"/>
                </a:solidFill>
              </a:rPr>
              <a:t>Відвідування батьківських зборів</a:t>
            </a:r>
            <a:endParaRPr lang="ru-RU" b="1" smtClean="0">
              <a:solidFill>
                <a:schemeClr val="folHlink"/>
              </a:solidFill>
            </a:endParaRPr>
          </a:p>
        </p:txBody>
      </p:sp>
      <p:graphicFrame>
        <p:nvGraphicFramePr>
          <p:cNvPr id="2" name="Object 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3299043"/>
              </p:ext>
            </p:extLst>
          </p:nvPr>
        </p:nvGraphicFramePr>
        <p:xfrm>
          <a:off x="735013" y="1895475"/>
          <a:ext cx="7594600" cy="35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9339" name="Rectangle 11"/>
          <p:cNvSpPr>
            <a:spLocks noChangeArrowheads="1"/>
          </p:cNvSpPr>
          <p:nvPr/>
        </p:nvSpPr>
        <p:spPr bwMode="auto">
          <a:xfrm>
            <a:off x="144463" y="0"/>
            <a:ext cx="8999537" cy="6858000"/>
          </a:xfrm>
          <a:prstGeom prst="rect">
            <a:avLst/>
          </a:prstGeom>
          <a:noFill/>
          <a:ln w="393700">
            <a:solidFill>
              <a:srgbClr val="82C40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323850" y="188913"/>
            <a:ext cx="8640763" cy="64801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Пастель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560</TotalTime>
  <Words>149</Words>
  <Application>Microsoft Office PowerPoint</Application>
  <PresentationFormat>Экран (4:3)</PresentationFormat>
  <Paragraphs>40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Пастель</vt:lpstr>
      <vt:lpstr>  Досвід організації роботи з батьками</vt:lpstr>
      <vt:lpstr>Батьківський комітет</vt:lpstr>
      <vt:lpstr>Наш кабінет</vt:lpstr>
      <vt:lpstr>Презентация PowerPoint</vt:lpstr>
      <vt:lpstr>             Родинні свята</vt:lpstr>
      <vt:lpstr>Презентация PowerPoint</vt:lpstr>
      <vt:lpstr>Види роботи з батьками</vt:lpstr>
      <vt:lpstr>Теми батьківських зборів</vt:lpstr>
      <vt:lpstr>Відвідування батьківських зборів</vt:lpstr>
      <vt:lpstr>Творча група батьків</vt:lpstr>
      <vt:lpstr>Сторінка в інтернеті</vt:lpstr>
      <vt:lpstr>Патріотичне виховання</vt:lpstr>
      <vt:lpstr>Презентация PowerPoint</vt:lpstr>
      <vt:lpstr>Презентация PowerPoint</vt:lpstr>
      <vt:lpstr>Презентация PowerPoint</vt:lpstr>
      <vt:lpstr>Класний куточок</vt:lpstr>
      <vt:lpstr>    Екскурсії</vt:lpstr>
      <vt:lpstr>Презентация PowerPoint</vt:lpstr>
      <vt:lpstr>Презентация PowerPoint</vt:lpstr>
      <vt:lpstr>Колективні творчі справи</vt:lpstr>
      <vt:lpstr>Презентация PowerPoint</vt:lpstr>
      <vt:lpstr> Відгуки батьків про навчальний заклад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Max</dc:creator>
  <cp:lastModifiedBy>Пользователь Windows</cp:lastModifiedBy>
  <cp:revision>42</cp:revision>
  <dcterms:created xsi:type="dcterms:W3CDTF">2016-03-30T18:48:06Z</dcterms:created>
  <dcterms:modified xsi:type="dcterms:W3CDTF">2018-01-11T16:27:43Z</dcterms:modified>
</cp:coreProperties>
</file>