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F96E3-8F21-4257-BB16-C8B276DE900F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7C361B-3CC0-45B8-AAD8-F70F7EED65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кохав</a:t>
            </a:r>
            <a:r>
              <a:rPr lang="ru-RU" dirty="0" smtClean="0"/>
              <a:t> поет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00306"/>
            <a:ext cx="7854696" cy="857256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Рисунок 3" descr="473px-Taras_Shevchenko_selfportrait_oil_1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43182"/>
            <a:ext cx="2162556" cy="2743200"/>
          </a:xfrm>
          <a:prstGeom prst="rect">
            <a:avLst/>
          </a:prstGeom>
        </p:spPr>
      </p:pic>
      <p:pic>
        <p:nvPicPr>
          <p:cNvPr id="7" name="Рисунок 6" descr="shevchenk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357562"/>
            <a:ext cx="1533525" cy="2381250"/>
          </a:xfrm>
          <a:prstGeom prst="rect">
            <a:avLst/>
          </a:prstGeom>
        </p:spPr>
      </p:pic>
      <p:pic>
        <p:nvPicPr>
          <p:cNvPr id="8" name="Рисунок 7" descr="shevchenko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286124"/>
            <a:ext cx="2280113" cy="2762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Останнє  кохання  поета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sz="2900" dirty="0" err="1" smtClean="0"/>
              <a:t>Ликері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Полусмаковій</a:t>
            </a:r>
            <a:r>
              <a:rPr lang="ru-RU" sz="2900" dirty="0" smtClean="0"/>
              <a:t> </a:t>
            </a:r>
            <a:r>
              <a:rPr lang="ru-RU" sz="2900" dirty="0" err="1" smtClean="0"/>
              <a:t>було</a:t>
            </a:r>
            <a:r>
              <a:rPr lang="ru-RU" sz="2900" dirty="0" smtClean="0"/>
              <a:t> </a:t>
            </a:r>
            <a:r>
              <a:rPr lang="ru-RU" sz="2900" dirty="0" err="1" smtClean="0"/>
              <a:t>тоді</a:t>
            </a:r>
            <a:r>
              <a:rPr lang="ru-RU" sz="2900" dirty="0" smtClean="0"/>
              <a:t> 20 </a:t>
            </a:r>
            <a:r>
              <a:rPr lang="ru-RU" sz="2900" dirty="0" err="1" smtClean="0"/>
              <a:t>років</a:t>
            </a:r>
            <a:r>
              <a:rPr lang="ru-RU" sz="2900" dirty="0" smtClean="0"/>
              <a:t>, а </a:t>
            </a:r>
            <a:r>
              <a:rPr lang="ru-RU" sz="2900" dirty="0" err="1" smtClean="0"/>
              <a:t>йому</a:t>
            </a:r>
            <a:r>
              <a:rPr lang="ru-RU" sz="2900" dirty="0" smtClean="0"/>
              <a:t> -  46! </a:t>
            </a:r>
            <a:r>
              <a:rPr lang="ru-RU" sz="2900" dirty="0" err="1" smtClean="0"/>
              <a:t>Тарасові</a:t>
            </a:r>
            <a:r>
              <a:rPr lang="ru-RU" sz="2900" dirty="0" smtClean="0"/>
              <a:t> </a:t>
            </a:r>
            <a:r>
              <a:rPr lang="ru-RU" sz="2900" dirty="0" err="1" smtClean="0"/>
              <a:t>говорять</a:t>
            </a:r>
            <a:r>
              <a:rPr lang="ru-RU" sz="2900" dirty="0" smtClean="0"/>
              <a:t>, </a:t>
            </a:r>
            <a:r>
              <a:rPr lang="ru-RU" sz="2900" dirty="0" err="1" smtClean="0"/>
              <a:t>що</a:t>
            </a:r>
            <a:r>
              <a:rPr lang="ru-RU" sz="2900" dirty="0" smtClean="0"/>
              <a:t> </a:t>
            </a:r>
            <a:r>
              <a:rPr lang="ru-RU" sz="2900" dirty="0" err="1" smtClean="0"/>
              <a:t>ця</a:t>
            </a:r>
            <a:r>
              <a:rPr lang="ru-RU" sz="2900" dirty="0" smtClean="0"/>
              <a:t> </a:t>
            </a:r>
            <a:r>
              <a:rPr lang="ru-RU" sz="2900" dirty="0" err="1" smtClean="0"/>
              <a:t>дівчина</a:t>
            </a:r>
            <a:r>
              <a:rPr lang="ru-RU" sz="2900" dirty="0" smtClean="0"/>
              <a:t> не </a:t>
            </a:r>
            <a:r>
              <a:rPr lang="ru-RU" sz="2900" dirty="0" err="1" smtClean="0"/>
              <a:t>гідна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,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ті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«</a:t>
            </a:r>
            <a:r>
              <a:rPr lang="ru-RU" sz="2900" dirty="0" err="1" smtClean="0"/>
              <a:t>радники</a:t>
            </a:r>
            <a:r>
              <a:rPr lang="ru-RU" sz="2900" dirty="0" smtClean="0"/>
              <a:t>» </a:t>
            </a:r>
            <a:r>
              <a:rPr lang="ru-RU" sz="2900" dirty="0" err="1" smtClean="0"/>
              <a:t>стають</a:t>
            </a:r>
            <a:r>
              <a:rPr lang="ru-RU" sz="2900" dirty="0" smtClean="0"/>
              <a:t> «ворогами», а </a:t>
            </a:r>
            <a:r>
              <a:rPr lang="ru-RU" sz="2900" dirty="0" err="1" smtClean="0"/>
              <a:t>засліплений</a:t>
            </a:r>
            <a:r>
              <a:rPr lang="ru-RU" sz="2900" dirty="0" smtClean="0"/>
              <a:t> </a:t>
            </a:r>
            <a:r>
              <a:rPr lang="ru-RU" sz="2900" dirty="0" err="1" smtClean="0"/>
              <a:t>коханням</a:t>
            </a:r>
            <a:r>
              <a:rPr lang="ru-RU" sz="2900" dirty="0" smtClean="0"/>
              <a:t> Тарас </a:t>
            </a:r>
            <a:r>
              <a:rPr lang="ru-RU" sz="2900" dirty="0" err="1" smtClean="0"/>
              <a:t>засипає</a:t>
            </a:r>
            <a:r>
              <a:rPr lang="ru-RU" sz="2900" dirty="0" smtClean="0"/>
              <a:t>, як </a:t>
            </a:r>
            <a:r>
              <a:rPr lang="ru-RU" sz="2900" dirty="0" err="1" smtClean="0"/>
              <a:t>йому</a:t>
            </a:r>
            <a:r>
              <a:rPr lang="ru-RU" sz="2900" dirty="0" smtClean="0"/>
              <a:t> </a:t>
            </a:r>
            <a:r>
              <a:rPr lang="ru-RU" sz="2900" dirty="0" err="1" smtClean="0"/>
              <a:t>уявлялося</a:t>
            </a:r>
            <a:r>
              <a:rPr lang="ru-RU" sz="2900" dirty="0" smtClean="0"/>
              <a:t>, </a:t>
            </a:r>
            <a:r>
              <a:rPr lang="ru-RU" sz="2900" dirty="0" err="1" smtClean="0"/>
              <a:t>завтрашню</a:t>
            </a:r>
            <a:r>
              <a:rPr lang="ru-RU" sz="2900" dirty="0" smtClean="0"/>
              <a:t> дружину </a:t>
            </a:r>
            <a:r>
              <a:rPr lang="ru-RU" sz="2900" dirty="0" err="1" smtClean="0"/>
              <a:t>коштовними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дарунками</a:t>
            </a:r>
            <a:r>
              <a:rPr lang="ru-RU" sz="2900" dirty="0" smtClean="0"/>
              <a:t>, </a:t>
            </a:r>
            <a:r>
              <a:rPr lang="ru-RU" sz="2900" dirty="0" err="1" smtClean="0"/>
              <a:t>малює</a:t>
            </a:r>
            <a:r>
              <a:rPr lang="ru-RU" sz="2900" dirty="0" smtClean="0"/>
              <a:t> портрет, </a:t>
            </a:r>
            <a:r>
              <a:rPr lang="ru-RU" sz="2900" dirty="0" err="1" smtClean="0"/>
              <a:t>звертається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проникливими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поетичними</a:t>
            </a:r>
            <a:r>
              <a:rPr lang="ru-RU" sz="2900" dirty="0" smtClean="0"/>
              <a:t> рядками. Та, </a:t>
            </a:r>
            <a:r>
              <a:rPr lang="ru-RU" sz="2900" dirty="0" err="1" smtClean="0"/>
              <a:t>приймаючи</a:t>
            </a:r>
            <a:r>
              <a:rPr lang="ru-RU" sz="2900" dirty="0" smtClean="0"/>
              <a:t> </a:t>
            </a:r>
            <a:r>
              <a:rPr lang="ru-RU" sz="2900" dirty="0" err="1" smtClean="0"/>
              <a:t>увагу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дарунки</a:t>
            </a:r>
            <a:r>
              <a:rPr lang="ru-RU" sz="2900" dirty="0" smtClean="0"/>
              <a:t>, не </a:t>
            </a:r>
            <a:r>
              <a:rPr lang="ru-RU" sz="2900" dirty="0" err="1" smtClean="0"/>
              <a:t>сприйняла</a:t>
            </a:r>
            <a:r>
              <a:rPr lang="ru-RU" sz="2900" dirty="0" smtClean="0"/>
              <a:t> Ликера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як </a:t>
            </a:r>
            <a:r>
              <a:rPr lang="ru-RU" sz="2900" dirty="0" err="1" smtClean="0"/>
              <a:t>нареченого</a:t>
            </a:r>
            <a:r>
              <a:rPr lang="ru-RU" sz="2900" dirty="0" smtClean="0"/>
              <a:t>. Тарас </a:t>
            </a:r>
            <a:r>
              <a:rPr lang="ru-RU" sz="2900" dirty="0" err="1" smtClean="0"/>
              <a:t>вибухав</a:t>
            </a:r>
            <a:r>
              <a:rPr lang="ru-RU" sz="2900" dirty="0" smtClean="0"/>
              <a:t> </a:t>
            </a:r>
            <a:r>
              <a:rPr lang="ru-RU" sz="2900" dirty="0" err="1" smtClean="0"/>
              <a:t>гнівом</a:t>
            </a:r>
            <a:r>
              <a:rPr lang="ru-RU" sz="2900" dirty="0" smtClean="0"/>
              <a:t>, </a:t>
            </a:r>
            <a:r>
              <a:rPr lang="ru-RU" sz="2900" dirty="0" err="1" smtClean="0"/>
              <a:t>одбирав</a:t>
            </a:r>
            <a:r>
              <a:rPr lang="ru-RU" sz="2900" dirty="0" smtClean="0"/>
              <a:t> </a:t>
            </a:r>
            <a:r>
              <a:rPr lang="ru-RU" sz="2900" dirty="0" err="1" smtClean="0"/>
              <a:t>дарунки</a:t>
            </a:r>
            <a:r>
              <a:rPr lang="ru-RU" sz="2900" dirty="0" smtClean="0"/>
              <a:t>, а </a:t>
            </a:r>
            <a:r>
              <a:rPr lang="ru-RU" sz="2900" dirty="0" err="1" smtClean="0"/>
              <a:t>біль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пронизував</a:t>
            </a:r>
            <a:r>
              <a:rPr lang="ru-RU" sz="2900" dirty="0" smtClean="0"/>
              <a:t>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ще</a:t>
            </a:r>
            <a:r>
              <a:rPr lang="ru-RU" sz="2900" dirty="0" smtClean="0"/>
              <a:t> </a:t>
            </a:r>
            <a:r>
              <a:rPr lang="ru-RU" sz="2900" dirty="0" err="1" smtClean="0"/>
              <a:t>дужче</a:t>
            </a:r>
            <a:r>
              <a:rPr lang="ru-RU" sz="2900" dirty="0" smtClean="0"/>
              <a:t>. І </a:t>
            </a:r>
            <a:r>
              <a:rPr lang="ru-RU" sz="2900" dirty="0" err="1" smtClean="0"/>
              <a:t>знову</a:t>
            </a:r>
            <a:r>
              <a:rPr lang="ru-RU" sz="2900" dirty="0" smtClean="0"/>
              <a:t> </a:t>
            </a:r>
            <a:r>
              <a:rPr lang="ru-RU" sz="2900" dirty="0" err="1" smtClean="0"/>
              <a:t>з’являлися</a:t>
            </a:r>
            <a:r>
              <a:rPr lang="ru-RU" sz="2900" dirty="0" smtClean="0"/>
              <a:t> </a:t>
            </a:r>
            <a:r>
              <a:rPr lang="ru-RU" sz="2900" dirty="0" err="1" smtClean="0"/>
              <a:t>поетичні</a:t>
            </a:r>
            <a:r>
              <a:rPr lang="ru-RU" sz="2900" dirty="0" smtClean="0"/>
              <a:t> рядки — </a:t>
            </a:r>
            <a:r>
              <a:rPr lang="ru-RU" sz="2900" dirty="0" err="1" smtClean="0"/>
              <a:t>з</a:t>
            </a:r>
            <a:r>
              <a:rPr lang="ru-RU" sz="2900" dirty="0" smtClean="0"/>
              <a:t> </a:t>
            </a:r>
            <a:r>
              <a:rPr lang="ru-RU" sz="2900" dirty="0" err="1" smtClean="0"/>
              <a:t>безнадійними</a:t>
            </a:r>
            <a:r>
              <a:rPr lang="ru-RU" sz="2900" dirty="0" smtClean="0"/>
              <a:t> </a:t>
            </a:r>
            <a:r>
              <a:rPr lang="ru-RU" sz="2900" dirty="0" err="1" smtClean="0"/>
              <a:t>мріями</a:t>
            </a:r>
            <a:r>
              <a:rPr lang="ru-RU" sz="2900" dirty="0" smtClean="0"/>
              <a:t>. </a:t>
            </a:r>
            <a:endParaRPr lang="ru-RU" dirty="0"/>
          </a:p>
        </p:txBody>
      </p:sp>
      <p:pic>
        <p:nvPicPr>
          <p:cNvPr id="5" name="Содержимое 4" descr="Moryncihata_Shevchen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24847"/>
            <a:ext cx="4038600" cy="26259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5329246" cy="9429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28663" y="1071547"/>
            <a:ext cx="7758138" cy="1214445"/>
          </a:xfrm>
        </p:spPr>
        <p:txBody>
          <a:bodyPr>
            <a:normAutofit/>
          </a:bodyPr>
          <a:lstStyle/>
          <a:p>
            <a:r>
              <a:rPr lang="ru-RU" dirty="0" err="1" smtClean="0"/>
              <a:t>Мрія</a:t>
            </a:r>
            <a:r>
              <a:rPr lang="ru-RU" dirty="0" smtClean="0"/>
              <a:t> про </a:t>
            </a:r>
            <a:r>
              <a:rPr lang="ru-RU" dirty="0" err="1" smtClean="0"/>
              <a:t>родинне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абстракцією</a:t>
            </a:r>
            <a:r>
              <a:rPr lang="ru-RU" dirty="0" smtClean="0"/>
              <a:t>, а </a:t>
            </a:r>
            <a:r>
              <a:rPr lang="ru-RU" dirty="0" err="1" smtClean="0"/>
              <a:t>самотина</a:t>
            </a:r>
            <a:r>
              <a:rPr lang="ru-RU" dirty="0" smtClean="0"/>
              <a:t>, «</a:t>
            </a:r>
            <a:r>
              <a:rPr lang="ru-RU" dirty="0" err="1" smtClean="0"/>
              <a:t>вимучує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страшні</a:t>
            </a:r>
            <a:r>
              <a:rPr lang="ru-RU" dirty="0" smtClean="0"/>
              <a:t> </a:t>
            </a:r>
            <a:r>
              <a:rPr lang="ru-RU" dirty="0" err="1" smtClean="0"/>
              <a:t>зізнання</a:t>
            </a:r>
            <a:r>
              <a:rPr lang="ru-RU" dirty="0" smtClean="0"/>
              <a:t>»: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300" dirty="0" smtClean="0"/>
              <a:t>Якби з ким сісти хліба з’їсти,</a:t>
            </a:r>
            <a:endParaRPr lang="ru-RU" sz="2300" dirty="0" smtClean="0"/>
          </a:p>
          <a:p>
            <a:pPr>
              <a:buNone/>
            </a:pPr>
            <a:r>
              <a:rPr lang="ru-RU" sz="2300" dirty="0" err="1" smtClean="0"/>
              <a:t>Промовить</a:t>
            </a:r>
            <a:r>
              <a:rPr lang="ru-RU" sz="2300" dirty="0" smtClean="0"/>
              <a:t> слово, то </a:t>
            </a:r>
            <a:r>
              <a:rPr lang="ru-RU" sz="2300" dirty="0" err="1" smtClean="0"/>
              <a:t>воно</a:t>
            </a:r>
            <a:r>
              <a:rPr lang="ru-RU" sz="2300" dirty="0" smtClean="0"/>
              <a:t> б,</a:t>
            </a:r>
          </a:p>
          <a:p>
            <a:pPr>
              <a:buNone/>
            </a:pPr>
            <a:r>
              <a:rPr lang="ru-RU" sz="2300" dirty="0" err="1" smtClean="0"/>
              <a:t>Хоч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як-небудь</a:t>
            </a:r>
            <a:r>
              <a:rPr lang="ru-RU" sz="2300" dirty="0" smtClean="0"/>
              <a:t> на </a:t>
            </a:r>
            <a:r>
              <a:rPr lang="ru-RU" sz="2300" dirty="0" err="1" smtClean="0"/>
              <a:t>сім</a:t>
            </a:r>
            <a:r>
              <a:rPr lang="ru-RU" sz="2300" dirty="0" smtClean="0"/>
              <a:t> </a:t>
            </a:r>
            <a:r>
              <a:rPr lang="ru-RU" sz="2300" dirty="0" err="1" smtClean="0"/>
              <a:t>світі</a:t>
            </a:r>
            <a:r>
              <a:rPr lang="ru-RU" sz="2300" dirty="0" smtClean="0"/>
              <a:t>,</a:t>
            </a:r>
          </a:p>
          <a:p>
            <a:pPr>
              <a:buNone/>
            </a:pPr>
            <a:r>
              <a:rPr lang="ru-RU" sz="2300" dirty="0" smtClean="0"/>
              <a:t>А все б таки </a:t>
            </a:r>
            <a:r>
              <a:rPr lang="ru-RU" sz="2300" dirty="0" err="1" smtClean="0"/>
              <a:t>якось</a:t>
            </a:r>
            <a:r>
              <a:rPr lang="ru-RU" sz="2300" dirty="0" smtClean="0"/>
              <a:t> жилось.</a:t>
            </a:r>
          </a:p>
          <a:p>
            <a:pPr>
              <a:buNone/>
            </a:pPr>
            <a:r>
              <a:rPr lang="ru-RU" sz="2300" dirty="0" smtClean="0"/>
              <a:t>Та ба! Нема </a:t>
            </a:r>
            <a:r>
              <a:rPr lang="ru-RU" sz="2300" dirty="0" err="1" smtClean="0"/>
              <a:t>з</a:t>
            </a:r>
            <a:r>
              <a:rPr lang="ru-RU" sz="2300" dirty="0" smtClean="0"/>
              <a:t> </a:t>
            </a:r>
            <a:r>
              <a:rPr lang="ru-RU" sz="2300" dirty="0" err="1" smtClean="0"/>
              <a:t>ким</a:t>
            </a:r>
            <a:r>
              <a:rPr lang="ru-RU" sz="2300" dirty="0" smtClean="0"/>
              <a:t>. </a:t>
            </a:r>
            <a:r>
              <a:rPr lang="ru-RU" sz="2300" dirty="0" err="1" smtClean="0"/>
              <a:t>Світ</a:t>
            </a:r>
            <a:r>
              <a:rPr lang="ru-RU" sz="2300" dirty="0" smtClean="0"/>
              <a:t> широкий,</a:t>
            </a:r>
          </a:p>
          <a:p>
            <a:pPr>
              <a:buNone/>
            </a:pPr>
            <a:r>
              <a:rPr lang="ru-RU" sz="2300" dirty="0" smtClean="0"/>
              <a:t>Людей </a:t>
            </a:r>
            <a:r>
              <a:rPr lang="ru-RU" sz="2300" dirty="0" err="1" smtClean="0"/>
              <a:t>чимало</a:t>
            </a:r>
            <a:r>
              <a:rPr lang="ru-RU" sz="2300" dirty="0" smtClean="0"/>
              <a:t> на </a:t>
            </a:r>
            <a:r>
              <a:rPr lang="ru-RU" sz="2300" dirty="0" err="1" smtClean="0"/>
              <a:t>землі</a:t>
            </a:r>
            <a:r>
              <a:rPr lang="ru-RU" sz="2300" dirty="0" smtClean="0"/>
              <a:t>...</a:t>
            </a:r>
          </a:p>
          <a:p>
            <a:pPr>
              <a:buNone/>
            </a:pPr>
            <a:r>
              <a:rPr lang="ru-RU" sz="2300" dirty="0" smtClean="0"/>
              <a:t>А </a:t>
            </a:r>
            <a:r>
              <a:rPr lang="ru-RU" sz="2300" dirty="0" err="1" smtClean="0"/>
              <a:t>доведеться</a:t>
            </a:r>
            <a:r>
              <a:rPr lang="ru-RU" sz="2300" dirty="0" smtClean="0"/>
              <a:t> одиноким</a:t>
            </a:r>
          </a:p>
          <a:p>
            <a:pPr>
              <a:buNone/>
            </a:pPr>
            <a:r>
              <a:rPr lang="ru-RU" sz="2300" dirty="0" smtClean="0"/>
              <a:t>В </a:t>
            </a:r>
            <a:r>
              <a:rPr lang="ru-RU" sz="2300" dirty="0" err="1" smtClean="0"/>
              <a:t>холодній</a:t>
            </a:r>
            <a:r>
              <a:rPr lang="ru-RU" sz="2300" dirty="0" smtClean="0"/>
              <a:t> </a:t>
            </a:r>
            <a:r>
              <a:rPr lang="ru-RU" sz="2300" dirty="0" err="1" smtClean="0"/>
              <a:t>хаті</a:t>
            </a:r>
            <a:r>
              <a:rPr lang="ru-RU" sz="2300" dirty="0" smtClean="0"/>
              <a:t> </a:t>
            </a:r>
            <a:r>
              <a:rPr lang="ru-RU" sz="2300" dirty="0" err="1" smtClean="0"/>
              <a:t>кривобокій</a:t>
            </a:r>
            <a:r>
              <a:rPr lang="ru-RU" sz="2300" dirty="0" smtClean="0"/>
              <a:t>,</a:t>
            </a:r>
          </a:p>
          <a:p>
            <a:pPr>
              <a:buNone/>
            </a:pPr>
            <a:r>
              <a:rPr lang="ru-RU" sz="2300" dirty="0" err="1" smtClean="0"/>
              <a:t>Або</a:t>
            </a:r>
            <a:r>
              <a:rPr lang="ru-RU" sz="2300" dirty="0" smtClean="0"/>
              <a:t> </a:t>
            </a:r>
            <a:r>
              <a:rPr lang="ru-RU" sz="2300" dirty="0" err="1" smtClean="0"/>
              <a:t>під</a:t>
            </a:r>
            <a:r>
              <a:rPr lang="ru-RU" sz="2300" dirty="0" smtClean="0"/>
              <a:t> </a:t>
            </a:r>
            <a:r>
              <a:rPr lang="ru-RU" sz="2300" dirty="0" err="1" smtClean="0"/>
              <a:t>тином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простягтись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err="1" smtClean="0"/>
              <a:t>Або</a:t>
            </a:r>
            <a:r>
              <a:rPr lang="ru-RU" sz="2300" dirty="0" smtClean="0"/>
              <a:t>...</a:t>
            </a:r>
          </a:p>
          <a:p>
            <a:pPr>
              <a:buNone/>
            </a:pPr>
            <a:r>
              <a:rPr lang="ru-RU" sz="2300" dirty="0" smtClean="0"/>
              <a:t>І </a:t>
            </a:r>
            <a:r>
              <a:rPr lang="ru-RU" sz="2300" dirty="0" err="1" smtClean="0"/>
              <a:t>зухвалий</a:t>
            </a:r>
            <a:r>
              <a:rPr lang="ru-RU" sz="2300" dirty="0" smtClean="0"/>
              <a:t> </a:t>
            </a:r>
            <a:r>
              <a:rPr lang="ru-RU" sz="2300" dirty="0" err="1" smtClean="0"/>
              <a:t>відчай</a:t>
            </a:r>
            <a:r>
              <a:rPr lang="ru-RU" sz="2300" dirty="0" smtClean="0"/>
              <a:t>: </a:t>
            </a:r>
          </a:p>
          <a:p>
            <a:pPr>
              <a:buNone/>
            </a:pPr>
            <a:r>
              <a:rPr lang="ru-RU" sz="2300" dirty="0" smtClean="0"/>
              <a:t>«...</a:t>
            </a:r>
            <a:r>
              <a:rPr lang="ru-RU" sz="2300" dirty="0" err="1" smtClean="0"/>
              <a:t>Ні</a:t>
            </a:r>
            <a:r>
              <a:rPr lang="ru-RU" sz="2300" dirty="0" smtClean="0"/>
              <a:t>. Треба </a:t>
            </a:r>
            <a:r>
              <a:rPr lang="ru-RU" sz="2300" dirty="0" err="1" smtClean="0"/>
              <a:t>одружитись</a:t>
            </a:r>
            <a:r>
              <a:rPr lang="ru-RU" sz="2300" dirty="0" smtClean="0"/>
              <a:t>, </a:t>
            </a:r>
          </a:p>
          <a:p>
            <a:pPr>
              <a:buNone/>
            </a:pPr>
            <a:r>
              <a:rPr lang="ru-RU" sz="2300" dirty="0" err="1" smtClean="0"/>
              <a:t>Хоча</a:t>
            </a:r>
            <a:r>
              <a:rPr lang="ru-RU" sz="2300" dirty="0" smtClean="0"/>
              <a:t> б на </a:t>
            </a:r>
            <a:r>
              <a:rPr lang="ru-RU" sz="2300" dirty="0" err="1" smtClean="0"/>
              <a:t>чортовій</a:t>
            </a:r>
            <a:r>
              <a:rPr lang="ru-RU" sz="2300" dirty="0" smtClean="0"/>
              <a:t> </a:t>
            </a:r>
            <a:r>
              <a:rPr lang="ru-RU" sz="2300" dirty="0" err="1" smtClean="0"/>
              <a:t>сестрі</a:t>
            </a:r>
            <a:r>
              <a:rPr lang="ru-RU" sz="2300" dirty="0" smtClean="0"/>
              <a:t>!»</a:t>
            </a:r>
          </a:p>
          <a:p>
            <a:pPr>
              <a:buNone/>
            </a:pPr>
            <a:r>
              <a:rPr lang="ru-RU" sz="2300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d0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643306" y="4286256"/>
            <a:ext cx="4041775" cy="2095003"/>
          </a:xfrm>
        </p:spPr>
      </p:pic>
      <p:pic>
        <p:nvPicPr>
          <p:cNvPr id="9" name="Рисунок 8" descr="3c124fcf0a7d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428868"/>
            <a:ext cx="3047994" cy="22859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 останню   путь…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22 </a:t>
            </a:r>
            <a:r>
              <a:rPr lang="ru-RU" dirty="0" err="1" smtClean="0"/>
              <a:t>травня</a:t>
            </a:r>
            <a:r>
              <a:rPr lang="ru-RU" dirty="0" smtClean="0"/>
              <a:t> 1861 року траурна </a:t>
            </a:r>
            <a:r>
              <a:rPr lang="ru-RU" dirty="0" err="1" smtClean="0"/>
              <a:t>процесія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Канева — через </a:t>
            </a:r>
            <a:r>
              <a:rPr lang="ru-RU" dirty="0" err="1" smtClean="0"/>
              <a:t>весняну</a:t>
            </a:r>
            <a:r>
              <a:rPr lang="ru-RU" dirty="0" smtClean="0"/>
              <a:t> </a:t>
            </a:r>
            <a:r>
              <a:rPr lang="ru-RU" dirty="0" err="1" smtClean="0"/>
              <a:t>повінь</a:t>
            </a:r>
            <a:r>
              <a:rPr lang="ru-RU" dirty="0" smtClean="0"/>
              <a:t> — </a:t>
            </a:r>
            <a:r>
              <a:rPr lang="ru-RU" dirty="0" err="1" smtClean="0"/>
              <a:t>пролягала</a:t>
            </a:r>
            <a:r>
              <a:rPr lang="ru-RU" dirty="0" smtClean="0"/>
              <a:t> не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Дніпром</a:t>
            </a:r>
            <a:r>
              <a:rPr lang="ru-RU" dirty="0" smtClean="0"/>
              <a:t>, а горою та </a:t>
            </a:r>
            <a:r>
              <a:rPr lang="ru-RU" dirty="0" err="1" smtClean="0"/>
              <a:t>лісом</a:t>
            </a:r>
            <a:r>
              <a:rPr lang="ru-RU" dirty="0" smtClean="0"/>
              <a:t>. За </a:t>
            </a:r>
            <a:r>
              <a:rPr lang="ru-RU" dirty="0" err="1" smtClean="0"/>
              <a:t>давнім</a:t>
            </a:r>
            <a:r>
              <a:rPr lang="ru-RU" dirty="0" smtClean="0"/>
              <a:t> </a:t>
            </a:r>
            <a:r>
              <a:rPr lang="ru-RU" dirty="0" err="1" smtClean="0"/>
              <a:t>українським</a:t>
            </a:r>
            <a:r>
              <a:rPr lang="ru-RU" dirty="0" smtClean="0"/>
              <a:t> </a:t>
            </a:r>
            <a:r>
              <a:rPr lang="ru-RU" dirty="0" err="1" smtClean="0"/>
              <a:t>звичаєм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проводжали</a:t>
            </a:r>
            <a:r>
              <a:rPr lang="ru-RU" dirty="0" smtClean="0"/>
              <a:t> в </a:t>
            </a:r>
            <a:r>
              <a:rPr lang="ru-RU" dirty="0" err="1" smtClean="0"/>
              <a:t>останню</a:t>
            </a:r>
            <a:r>
              <a:rPr lang="ru-RU" dirty="0" smtClean="0"/>
              <a:t> дорогу як парубка — </a:t>
            </a:r>
            <a:r>
              <a:rPr lang="ru-RU" dirty="0" err="1" smtClean="0"/>
              <a:t>дівчата</a:t>
            </a:r>
            <a:r>
              <a:rPr lang="ru-RU" dirty="0" smtClean="0"/>
              <a:t> у </a:t>
            </a:r>
            <a:r>
              <a:rPr lang="ru-RU" dirty="0" err="1" smtClean="0"/>
              <a:t>барвистому</a:t>
            </a:r>
            <a:r>
              <a:rPr lang="ru-RU" dirty="0" smtClean="0"/>
              <a:t>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вбранні</a:t>
            </a:r>
            <a:r>
              <a:rPr lang="ru-RU" dirty="0" smtClean="0"/>
              <a:t> оточили </a:t>
            </a:r>
            <a:r>
              <a:rPr lang="ru-RU" dirty="0" err="1" smtClean="0"/>
              <a:t>козацький</a:t>
            </a:r>
            <a:r>
              <a:rPr lang="ru-RU" dirty="0" smtClean="0"/>
              <a:t> </a:t>
            </a:r>
            <a:r>
              <a:rPr lang="ru-RU" dirty="0" err="1" smtClean="0"/>
              <a:t>віз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smtClean="0"/>
              <a:t>домовиною Тараса </a:t>
            </a:r>
            <a:r>
              <a:rPr lang="ru-RU" dirty="0" err="1" smtClean="0"/>
              <a:t>і</a:t>
            </a:r>
            <a:r>
              <a:rPr lang="ru-RU" dirty="0" smtClean="0"/>
              <a:t> везли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могили</a:t>
            </a:r>
            <a:r>
              <a:rPr lang="ru-RU" dirty="0" smtClean="0"/>
              <a:t>: «все </a:t>
            </a:r>
            <a:r>
              <a:rPr lang="ru-RU" dirty="0" err="1" smtClean="0"/>
              <a:t>дівочки</a:t>
            </a:r>
            <a:r>
              <a:rPr lang="ru-RU" dirty="0" smtClean="0"/>
              <a:t>, як </a:t>
            </a:r>
            <a:r>
              <a:rPr lang="ru-RU" dirty="0" err="1" smtClean="0"/>
              <a:t>квіточки</a:t>
            </a:r>
            <a:r>
              <a:rPr lang="ru-RU" dirty="0" smtClean="0"/>
              <a:t>, а </a:t>
            </a:r>
            <a:r>
              <a:rPr lang="ru-RU" dirty="0" err="1" smtClean="0"/>
              <a:t>дівчата</a:t>
            </a:r>
            <a:r>
              <a:rPr lang="ru-RU" dirty="0" smtClean="0"/>
              <a:t>, як </a:t>
            </a:r>
            <a:r>
              <a:rPr lang="ru-RU" dirty="0" err="1" smtClean="0"/>
              <a:t>маківки</a:t>
            </a:r>
            <a:r>
              <a:rPr lang="ru-RU" dirty="0" smtClean="0"/>
              <a:t>, </a:t>
            </a:r>
            <a:r>
              <a:rPr lang="ru-RU" dirty="0" err="1" smtClean="0"/>
              <a:t>везуть</a:t>
            </a:r>
            <a:r>
              <a:rPr lang="ru-RU" dirty="0" smtClean="0"/>
              <a:t> </a:t>
            </a:r>
            <a:r>
              <a:rPr lang="ru-RU" dirty="0" err="1" smtClean="0"/>
              <a:t>віз</a:t>
            </a:r>
            <a:r>
              <a:rPr lang="ru-RU" dirty="0" smtClean="0"/>
              <a:t> </a:t>
            </a:r>
            <a:r>
              <a:rPr lang="ru-RU" dirty="0" err="1" smtClean="0"/>
              <a:t>Тарасів</a:t>
            </a:r>
            <a:r>
              <a:rPr lang="ru-RU" dirty="0" smtClean="0"/>
              <a:t>; а </a:t>
            </a:r>
            <a:r>
              <a:rPr lang="ru-RU" dirty="0" err="1" smtClean="0"/>
              <a:t>жіночки</a:t>
            </a:r>
            <a:r>
              <a:rPr lang="ru-RU" dirty="0" smtClean="0"/>
              <a:t> </a:t>
            </a:r>
            <a:r>
              <a:rPr lang="ru-RU" dirty="0" err="1" smtClean="0"/>
              <a:t>позад</a:t>
            </a:r>
            <a:r>
              <a:rPr lang="ru-RU" dirty="0" smtClean="0"/>
              <a:t> воза </a:t>
            </a:r>
            <a:r>
              <a:rPr lang="ru-RU" dirty="0" err="1" smtClean="0"/>
              <a:t>помагають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одної</a:t>
            </a:r>
            <a:r>
              <a:rPr lang="ru-RU" dirty="0" smtClean="0"/>
              <a:t> </a:t>
            </a:r>
            <a:r>
              <a:rPr lang="ru-RU" dirty="0" err="1" smtClean="0"/>
              <a:t>мужської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 нема, не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возі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коло воза», — </a:t>
            </a:r>
            <a:r>
              <a:rPr lang="ru-RU" dirty="0" err="1" smtClean="0"/>
              <a:t>описував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процесію</a:t>
            </a:r>
            <a:r>
              <a:rPr lang="ru-RU" dirty="0" smtClean="0"/>
              <a:t> </a:t>
            </a:r>
            <a:r>
              <a:rPr lang="ru-RU" dirty="0" err="1" smtClean="0"/>
              <a:t>Г.Честахівський</a:t>
            </a:r>
            <a:endParaRPr lang="ru-RU" dirty="0"/>
          </a:p>
        </p:txBody>
      </p:sp>
      <p:pic>
        <p:nvPicPr>
          <p:cNvPr id="5" name="Содержимое 4" descr="s640x480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3412" y="3408904"/>
            <a:ext cx="1843100" cy="2633000"/>
          </a:xfrm>
        </p:spPr>
      </p:pic>
      <p:pic>
        <p:nvPicPr>
          <p:cNvPr id="6" name="Рисунок 5" descr="shevch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214422"/>
            <a:ext cx="2802327" cy="39766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Жінки  у  творчості  Шевченка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411481" y="1855248"/>
            <a:ext cx="45719" cy="73554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7" name="Содержимое 6" descr="Варв.Реп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 rot="20046471">
            <a:off x="791268" y="1676861"/>
            <a:ext cx="1638673" cy="2184898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>
                <a:solidFill>
                  <a:srgbClr val="FF0000"/>
                </a:solidFill>
              </a:rPr>
              <a:t>Історія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зберегла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імена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жінок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які</a:t>
            </a:r>
            <a:r>
              <a:rPr lang="ru-RU" i="1" dirty="0">
                <a:solidFill>
                  <a:srgbClr val="FF0000"/>
                </a:solidFill>
              </a:rPr>
              <a:t> полонили </a:t>
            </a:r>
            <a:r>
              <a:rPr lang="ru-RU" i="1" dirty="0" err="1">
                <a:solidFill>
                  <a:srgbClr val="FF0000"/>
                </a:solidFill>
              </a:rPr>
              <a:t>серце</a:t>
            </a:r>
            <a:r>
              <a:rPr lang="ru-RU" i="1" dirty="0">
                <a:solidFill>
                  <a:srgbClr val="FF0000"/>
                </a:solidFill>
              </a:rPr>
              <a:t> Тараса. </a:t>
            </a:r>
            <a:r>
              <a:rPr lang="ru-RU" i="1" dirty="0" smtClean="0">
                <a:solidFill>
                  <a:srgbClr val="FF0000"/>
                </a:solidFill>
              </a:rPr>
              <a:t>Не </a:t>
            </a:r>
            <a:r>
              <a:rPr lang="ru-RU" i="1" dirty="0" err="1" smtClean="0">
                <a:solidFill>
                  <a:srgbClr val="FF0000"/>
                </a:solidFill>
              </a:rPr>
              <a:t>завжди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i="1" dirty="0" err="1">
                <a:solidFill>
                  <a:srgbClr val="FF0000"/>
                </a:solidFill>
              </a:rPr>
              <a:t>почуття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поета</a:t>
            </a:r>
            <a:r>
              <a:rPr lang="ru-RU" i="1" dirty="0">
                <a:solidFill>
                  <a:srgbClr val="FF0000"/>
                </a:solidFill>
              </a:rPr>
              <a:t> лишали </a:t>
            </a:r>
            <a:r>
              <a:rPr lang="ru-RU" i="1" dirty="0" err="1">
                <a:solidFill>
                  <a:srgbClr val="FF0000"/>
                </a:solidFill>
              </a:rPr>
              <a:t>слід</a:t>
            </a:r>
            <a:r>
              <a:rPr lang="ru-RU" i="1" dirty="0">
                <a:solidFill>
                  <a:srgbClr val="FF0000"/>
                </a:solidFill>
              </a:rPr>
              <a:t> у </a:t>
            </a:r>
            <a:r>
              <a:rPr lang="ru-RU" i="1" dirty="0" err="1">
                <a:solidFill>
                  <a:srgbClr val="FF0000"/>
                </a:solidFill>
              </a:rPr>
              <a:t>поезії</a:t>
            </a:r>
            <a:r>
              <a:rPr lang="ru-RU" i="1" dirty="0">
                <a:solidFill>
                  <a:srgbClr val="FF0000"/>
                </a:solidFill>
              </a:rPr>
              <a:t>. Але ж </a:t>
            </a:r>
            <a:r>
              <a:rPr lang="ru-RU" i="1" dirty="0" err="1">
                <a:solidFill>
                  <a:srgbClr val="FF0000"/>
                </a:solidFill>
              </a:rPr>
              <a:t>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сказати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r>
              <a:rPr lang="ru-RU" i="1" dirty="0" err="1">
                <a:solidFill>
                  <a:srgbClr val="FF0000"/>
                </a:solidFill>
              </a:rPr>
              <a:t>що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жінки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світлі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почуття</a:t>
            </a:r>
            <a:r>
              <a:rPr lang="ru-RU" i="1" dirty="0">
                <a:solidFill>
                  <a:srgbClr val="FF0000"/>
                </a:solidFill>
              </a:rPr>
              <a:t> до них не </a:t>
            </a:r>
            <a:r>
              <a:rPr lang="ru-RU" i="1" dirty="0" err="1">
                <a:solidFill>
                  <a:srgbClr val="FF0000"/>
                </a:solidFill>
              </a:rPr>
              <a:t>відіграли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значної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ролі</a:t>
            </a:r>
            <a:r>
              <a:rPr lang="ru-RU" i="1" dirty="0">
                <a:solidFill>
                  <a:srgbClr val="FF0000"/>
                </a:solidFill>
              </a:rPr>
              <a:t> в </a:t>
            </a:r>
            <a:r>
              <a:rPr lang="ru-RU" i="1" dirty="0" err="1">
                <a:solidFill>
                  <a:srgbClr val="FF0000"/>
                </a:solidFill>
              </a:rPr>
              <a:t>житті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творчості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Шевченка</a:t>
            </a:r>
            <a:r>
              <a:rPr lang="ru-RU" i="1" dirty="0">
                <a:solidFill>
                  <a:srgbClr val="FF0000"/>
                </a:solidFill>
              </a:rPr>
              <a:t> - </a:t>
            </a:r>
            <a:r>
              <a:rPr lang="ru-RU" i="1" dirty="0" err="1">
                <a:solidFill>
                  <a:srgbClr val="FF0000"/>
                </a:solidFill>
              </a:rPr>
              <a:t>це</a:t>
            </a:r>
            <a:r>
              <a:rPr lang="ru-RU" i="1" dirty="0">
                <a:solidFill>
                  <a:srgbClr val="FF0000"/>
                </a:solidFill>
              </a:rPr>
              <a:t>, значить, </a:t>
            </a:r>
            <a:r>
              <a:rPr lang="ru-RU" i="1" dirty="0" err="1">
                <a:solidFill>
                  <a:srgbClr val="FF0000"/>
                </a:solidFill>
              </a:rPr>
              <a:t>погрішити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проти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істини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9" name="Рисунок 8" descr="зак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714752"/>
            <a:ext cx="1769016" cy="2514951"/>
          </a:xfrm>
          <a:prstGeom prst="rect">
            <a:avLst/>
          </a:prstGeom>
        </p:spPr>
      </p:pic>
      <p:pic>
        <p:nvPicPr>
          <p:cNvPr id="10" name="Рисунок 9" descr="14996699474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643050"/>
            <a:ext cx="1240437" cy="2046721"/>
          </a:xfrm>
          <a:prstGeom prst="rect">
            <a:avLst/>
          </a:prstGeom>
        </p:spPr>
      </p:pic>
      <p:pic>
        <p:nvPicPr>
          <p:cNvPr id="12" name="Рисунок 11" descr="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4214818"/>
            <a:ext cx="1720755" cy="2014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3100382" cy="5462606"/>
          </a:xfrm>
        </p:spPr>
        <p:txBody>
          <a:bodyPr/>
          <a:lstStyle/>
          <a:p>
            <a:pPr algn="ctr"/>
            <a:r>
              <a:rPr lang="ru-RU" sz="1600" i="1" dirty="0" smtClean="0">
                <a:solidFill>
                  <a:srgbClr val="0070C0"/>
                </a:solidFill>
              </a:rPr>
              <a:t>Першим </a:t>
            </a:r>
            <a:r>
              <a:rPr lang="ru-RU" sz="1600" i="1" dirty="0" err="1" smtClean="0">
                <a:solidFill>
                  <a:srgbClr val="0070C0"/>
                </a:solidFill>
              </a:rPr>
              <a:t>сильним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почуттям</a:t>
            </a:r>
            <a:r>
              <a:rPr lang="ru-RU" sz="1600" i="1" dirty="0" smtClean="0">
                <a:solidFill>
                  <a:srgbClr val="0070C0"/>
                </a:solidFill>
              </a:rPr>
              <a:t> Тараса </a:t>
            </a:r>
            <a:r>
              <a:rPr lang="ru-RU" sz="1600" i="1" dirty="0" err="1" smtClean="0">
                <a:solidFill>
                  <a:srgbClr val="0070C0"/>
                </a:solidFill>
              </a:rPr>
              <a:t>було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його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дитяче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кохання</a:t>
            </a:r>
            <a:r>
              <a:rPr lang="ru-RU" sz="1600" i="1" dirty="0" smtClean="0">
                <a:solidFill>
                  <a:srgbClr val="0070C0"/>
                </a:solidFill>
              </a:rPr>
              <a:t> до </a:t>
            </a:r>
            <a:r>
              <a:rPr lang="ru-RU" sz="1600" i="1" dirty="0" err="1" smtClean="0">
                <a:solidFill>
                  <a:srgbClr val="0070C0"/>
                </a:solidFill>
              </a:rPr>
              <a:t>Оксани</a:t>
            </a:r>
            <a:r>
              <a:rPr lang="ru-RU" sz="1600" i="1" dirty="0" smtClean="0">
                <a:solidFill>
                  <a:srgbClr val="0070C0"/>
                </a:solidFill>
              </a:rPr>
              <a:t> Коваленко. Вона стала </a:t>
            </a:r>
            <a:r>
              <a:rPr lang="ru-RU" sz="1600" i="1" dirty="0" err="1" smtClean="0">
                <a:solidFill>
                  <a:srgbClr val="0070C0"/>
                </a:solidFill>
              </a:rPr>
              <a:t>Шевченковою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Беатріче</a:t>
            </a:r>
            <a:r>
              <a:rPr lang="ru-RU" sz="1600" i="1" dirty="0" smtClean="0">
                <a:solidFill>
                  <a:srgbClr val="0070C0"/>
                </a:solidFill>
              </a:rPr>
              <a:t>, а </a:t>
            </a:r>
            <a:r>
              <a:rPr lang="ru-RU" sz="1600" i="1" dirty="0" err="1" smtClean="0">
                <a:solidFill>
                  <a:srgbClr val="0070C0"/>
                </a:solidFill>
              </a:rPr>
              <a:t>її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особиста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трагічна</a:t>
            </a:r>
            <a:r>
              <a:rPr lang="ru-RU" sz="1600" i="1" dirty="0" smtClean="0">
                <a:solidFill>
                  <a:srgbClr val="0070C0"/>
                </a:solidFill>
              </a:rPr>
              <a:t> доля стала </a:t>
            </a:r>
            <a:r>
              <a:rPr lang="ru-RU" sz="1600" i="1" dirty="0" err="1" smtClean="0">
                <a:solidFill>
                  <a:srgbClr val="0070C0"/>
                </a:solidFill>
              </a:rPr>
              <a:t>трагедією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його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серця</a:t>
            </a:r>
            <a:r>
              <a:rPr lang="ru-RU" sz="1600" i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sz="1600" i="1" dirty="0" smtClean="0">
                <a:solidFill>
                  <a:srgbClr val="0070C0"/>
                </a:solidFill>
              </a:rPr>
              <a:t> </a:t>
            </a:r>
          </a:p>
          <a:p>
            <a:pPr algn="ctr"/>
            <a:endParaRPr lang="ru-RU" sz="16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</a:rPr>
              <a:t>У </a:t>
            </a:r>
            <a:r>
              <a:rPr lang="ru-RU" sz="1600" i="1" dirty="0" err="1" smtClean="0">
                <a:solidFill>
                  <a:srgbClr val="0070C0"/>
                </a:solidFill>
              </a:rPr>
              <a:t>віршах</a:t>
            </a:r>
            <a:r>
              <a:rPr lang="ru-RU" sz="1600" i="1" dirty="0" smtClean="0">
                <a:solidFill>
                  <a:srgbClr val="0070C0"/>
                </a:solidFill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</a:rPr>
              <a:t>присвячених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Оксані</a:t>
            </a:r>
            <a:r>
              <a:rPr lang="ru-RU" sz="1600" i="1" dirty="0" smtClean="0">
                <a:solidFill>
                  <a:srgbClr val="0070C0"/>
                </a:solidFill>
              </a:rPr>
              <a:t>, ''</a:t>
            </a:r>
            <a:r>
              <a:rPr lang="ru-RU" sz="1600" i="1" dirty="0" err="1" smtClean="0">
                <a:solidFill>
                  <a:srgbClr val="0070C0"/>
                </a:solidFill>
              </a:rPr>
              <a:t>Мені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тринадцятий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минало</a:t>
            </a:r>
            <a:r>
              <a:rPr lang="ru-RU" sz="1600" i="1" dirty="0" smtClean="0">
                <a:solidFill>
                  <a:srgbClr val="0070C0"/>
                </a:solidFill>
              </a:rPr>
              <a:t>'', ''Ми </a:t>
            </a:r>
            <a:r>
              <a:rPr lang="ru-RU" sz="1600" i="1" dirty="0" err="1" smtClean="0">
                <a:solidFill>
                  <a:srgbClr val="0070C0"/>
                </a:solidFill>
              </a:rPr>
              <a:t>вкупочці</a:t>
            </a:r>
            <a:r>
              <a:rPr lang="ru-RU" sz="1600" i="1" dirty="0" smtClean="0">
                <a:solidFill>
                  <a:srgbClr val="0070C0"/>
                </a:solidFill>
              </a:rPr>
              <a:t> колись росли'', ''Не </a:t>
            </a:r>
            <a:r>
              <a:rPr lang="ru-RU" sz="1600" i="1" dirty="0" err="1" smtClean="0">
                <a:solidFill>
                  <a:srgbClr val="0070C0"/>
                </a:solidFill>
              </a:rPr>
              <a:t>молилася</a:t>
            </a:r>
            <a:r>
              <a:rPr lang="ru-RU" sz="1600" i="1" dirty="0" smtClean="0">
                <a:solidFill>
                  <a:srgbClr val="0070C0"/>
                </a:solidFill>
              </a:rPr>
              <a:t> за мене'', </a:t>
            </a:r>
            <a:r>
              <a:rPr lang="ru-RU" sz="1600" i="1" dirty="0" err="1" smtClean="0">
                <a:solidFill>
                  <a:srgbClr val="0070C0"/>
                </a:solidFill>
              </a:rPr>
              <a:t>створених</a:t>
            </a:r>
            <a:r>
              <a:rPr lang="ru-RU" sz="1600" i="1" dirty="0" smtClean="0">
                <a:solidFill>
                  <a:srgbClr val="0070C0"/>
                </a:solidFill>
              </a:rPr>
              <a:t> на </a:t>
            </a:r>
            <a:r>
              <a:rPr lang="ru-RU" sz="1600" i="1" dirty="0" err="1" smtClean="0">
                <a:solidFill>
                  <a:srgbClr val="0070C0"/>
                </a:solidFill>
              </a:rPr>
              <a:t>засланні</a:t>
            </a:r>
            <a:r>
              <a:rPr lang="ru-RU" sz="1600" i="1" dirty="0" smtClean="0">
                <a:solidFill>
                  <a:srgbClr val="0070C0"/>
                </a:solidFill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</a:rPr>
              <a:t>доторкаємося</a:t>
            </a:r>
            <a:r>
              <a:rPr lang="ru-RU" sz="1600" i="1" dirty="0" smtClean="0">
                <a:solidFill>
                  <a:srgbClr val="0070C0"/>
                </a:solidFill>
              </a:rPr>
              <a:t> до </a:t>
            </a:r>
            <a:r>
              <a:rPr lang="ru-RU" sz="1600" i="1" dirty="0" err="1" smtClean="0">
                <a:solidFill>
                  <a:srgbClr val="0070C0"/>
                </a:solidFill>
              </a:rPr>
              <a:t>особисто</a:t>
            </a:r>
            <a:r>
              <a:rPr lang="ru-RU" sz="1600" i="1" dirty="0" smtClean="0">
                <a:solidFill>
                  <a:srgbClr val="0070C0"/>
                </a:solidFill>
              </a:rPr>
              <a:t> пережитого </a:t>
            </a:r>
            <a:r>
              <a:rPr lang="ru-RU" sz="1600" i="1" dirty="0" err="1" smtClean="0">
                <a:solidFill>
                  <a:srgbClr val="0070C0"/>
                </a:solidFill>
              </a:rPr>
              <a:t>Шевченком</a:t>
            </a:r>
            <a:r>
              <a:rPr lang="ru-RU" sz="1600" i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_php_thum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3143248"/>
            <a:ext cx="4792347" cy="313299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14810" y="357166"/>
            <a:ext cx="3529018" cy="642942"/>
          </a:xfrm>
        </p:spPr>
        <p:txBody>
          <a:bodyPr/>
          <a:lstStyle/>
          <a:p>
            <a:pPr algn="ctr"/>
            <a:r>
              <a:rPr lang="uk-UA" dirty="0" smtClean="0"/>
              <a:t>ОКСАНА  КОВАЛЕНКО</a:t>
            </a:r>
            <a:endParaRPr lang="ru-RU" dirty="0"/>
          </a:p>
        </p:txBody>
      </p:sp>
      <p:pic>
        <p:nvPicPr>
          <p:cNvPr id="7" name="Рисунок 6" descr="893554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392145"/>
            <a:ext cx="1500198" cy="1536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Варвара  Рєпніна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 rot="10800000" flipV="1">
            <a:off x="457200" y="1428736"/>
            <a:ext cx="4757742" cy="471490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Варвара </a:t>
            </a:r>
            <a:r>
              <a:rPr lang="ru-RU" dirty="0" err="1" smtClean="0"/>
              <a:t>Рєпніна</a:t>
            </a:r>
            <a:r>
              <a:rPr lang="ru-RU" dirty="0" smtClean="0"/>
              <a:t> -  дочка </a:t>
            </a:r>
            <a:r>
              <a:rPr lang="ru-RU" dirty="0" err="1" smtClean="0"/>
              <a:t>російського</a:t>
            </a:r>
            <a:r>
              <a:rPr lang="ru-RU" dirty="0" smtClean="0"/>
              <a:t> державного </a:t>
            </a:r>
            <a:r>
              <a:rPr lang="ru-RU" dirty="0" err="1" smtClean="0"/>
              <a:t>діяча</a:t>
            </a:r>
            <a:r>
              <a:rPr lang="ru-RU" dirty="0" smtClean="0"/>
              <a:t>, внучка </a:t>
            </a:r>
            <a:r>
              <a:rPr lang="ru-RU" dirty="0" err="1" smtClean="0"/>
              <a:t>останнього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гетьмана</a:t>
            </a:r>
            <a:r>
              <a:rPr lang="ru-RU" dirty="0" smtClean="0"/>
              <a:t> </a:t>
            </a:r>
            <a:r>
              <a:rPr lang="ru-RU" dirty="0" err="1" smtClean="0"/>
              <a:t>Розумовського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На час </a:t>
            </a:r>
            <a:r>
              <a:rPr lang="ru-RU" dirty="0" err="1" smtClean="0"/>
              <a:t>знайомства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40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йому</a:t>
            </a:r>
            <a:r>
              <a:rPr lang="ru-RU" dirty="0" smtClean="0"/>
              <a:t> – 29. Але у той час Шевченко </a:t>
            </a:r>
            <a:r>
              <a:rPr lang="ru-RU" dirty="0" err="1" smtClean="0"/>
              <a:t>кохав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Княжна </a:t>
            </a:r>
            <a:r>
              <a:rPr lang="ru-RU" dirty="0" err="1" smtClean="0"/>
              <a:t>першою</a:t>
            </a:r>
            <a:r>
              <a:rPr lang="ru-RU" dirty="0" smtClean="0"/>
              <a:t> назвала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генієм</a:t>
            </a:r>
            <a:r>
              <a:rPr lang="ru-RU" dirty="0" smtClean="0"/>
              <a:t>.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Тараса стали на шляху до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долею </a:t>
            </a:r>
          </a:p>
          <a:p>
            <a:pPr algn="ctr">
              <a:buNone/>
            </a:pPr>
            <a:r>
              <a:rPr lang="ru-RU" dirty="0" smtClean="0"/>
              <a:t>В. </a:t>
            </a:r>
            <a:r>
              <a:rPr lang="ru-RU" dirty="0" err="1" smtClean="0"/>
              <a:t>Рєпніної</a:t>
            </a:r>
            <a:r>
              <a:rPr lang="ru-RU" dirty="0" smtClean="0"/>
              <a:t>?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таємниця</a:t>
            </a:r>
            <a:r>
              <a:rPr lang="ru-RU" dirty="0" smtClean="0"/>
              <a:t> </a:t>
            </a:r>
            <a:r>
              <a:rPr lang="ru-RU" dirty="0" err="1" smtClean="0"/>
              <a:t>назавжди</a:t>
            </a:r>
            <a:r>
              <a:rPr lang="ru-RU" dirty="0" smtClean="0"/>
              <a:t> </a:t>
            </a:r>
            <a:r>
              <a:rPr lang="ru-RU" dirty="0" err="1" smtClean="0"/>
              <a:t>схована</a:t>
            </a:r>
            <a:r>
              <a:rPr lang="ru-RU" dirty="0" smtClean="0"/>
              <a:t> в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серцях</a:t>
            </a:r>
            <a:r>
              <a:rPr lang="ru-RU" dirty="0" smtClean="0"/>
              <a:t>. Але Шевченко </a:t>
            </a:r>
            <a:r>
              <a:rPr lang="ru-RU" dirty="0" err="1" smtClean="0"/>
              <a:t>подарував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автопортрет, </a:t>
            </a:r>
            <a:r>
              <a:rPr lang="ru-RU" dirty="0" err="1" smtClean="0"/>
              <a:t>присвятив</a:t>
            </a:r>
            <a:r>
              <a:rPr lang="ru-RU" dirty="0" smtClean="0"/>
              <a:t> поему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''Тризна'',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свідченням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симпатії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незвичайної</a:t>
            </a:r>
            <a:r>
              <a:rPr lang="ru-RU" dirty="0" smtClean="0"/>
              <a:t> </a:t>
            </a:r>
            <a:r>
              <a:rPr lang="ru-RU" dirty="0" err="1" smtClean="0"/>
              <a:t>жінки.яяяя</a:t>
            </a:r>
            <a:endParaRPr lang="ru-RU" dirty="0"/>
          </a:p>
        </p:txBody>
      </p:sp>
      <p:pic>
        <p:nvPicPr>
          <p:cNvPr id="7" name="Содержимое 6" descr="ВарвРепн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839852">
            <a:off x="5508237" y="3270746"/>
            <a:ext cx="2547614" cy="3328565"/>
          </a:xfrm>
        </p:spPr>
      </p:pic>
      <p:pic>
        <p:nvPicPr>
          <p:cNvPr id="8" name="Рисунок 7" descr="ВарвРепн5_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785794"/>
            <a:ext cx="2214578" cy="27624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5214974" cy="642942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Ф е о д о с  і 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500174"/>
            <a:ext cx="3143272" cy="4572000"/>
          </a:xfrm>
        </p:spPr>
        <p:txBody>
          <a:bodyPr>
            <a:noAutofit/>
          </a:bodyPr>
          <a:lstStyle/>
          <a:p>
            <a:pPr algn="ctr"/>
            <a:r>
              <a:rPr lang="ru-RU" sz="1800" dirty="0" err="1" smtClean="0"/>
              <a:t>Під</a:t>
            </a:r>
            <a:r>
              <a:rPr lang="ru-RU" sz="1800" dirty="0" smtClean="0"/>
              <a:t> час перших </a:t>
            </a:r>
            <a:r>
              <a:rPr lang="ru-RU" sz="1800" dirty="0" err="1" smtClean="0"/>
              <a:t>відвідин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, у </a:t>
            </a:r>
            <a:r>
              <a:rPr lang="ru-RU" sz="1800" dirty="0" err="1" smtClean="0"/>
              <a:t>Кирилівцях</a:t>
            </a:r>
            <a:r>
              <a:rPr lang="ru-RU" sz="1800" dirty="0" smtClean="0"/>
              <a:t> </a:t>
            </a:r>
            <a:r>
              <a:rPr lang="ru-RU" sz="1800" dirty="0" err="1" smtClean="0"/>
              <a:t>Шевченку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сподобалась</a:t>
            </a:r>
            <a:r>
              <a:rPr lang="ru-RU" sz="1800" dirty="0" smtClean="0"/>
              <a:t> </a:t>
            </a:r>
            <a:r>
              <a:rPr lang="ru-RU" sz="1800" dirty="0" err="1" smtClean="0"/>
              <a:t>донька</a:t>
            </a:r>
            <a:r>
              <a:rPr lang="ru-RU" sz="1800" dirty="0" smtClean="0"/>
              <a:t> попа </a:t>
            </a:r>
            <a:r>
              <a:rPr lang="ru-RU" sz="1800" dirty="0" err="1" smtClean="0"/>
              <a:t>Григорія</a:t>
            </a:r>
            <a:r>
              <a:rPr lang="ru-RU" sz="1800" dirty="0" smtClean="0"/>
              <a:t> </a:t>
            </a:r>
            <a:r>
              <a:rPr lang="ru-RU" sz="1800" dirty="0" err="1" smtClean="0"/>
              <a:t>Кошиці</a:t>
            </a:r>
            <a:r>
              <a:rPr lang="ru-RU" sz="1800" dirty="0" smtClean="0"/>
              <a:t> – </a:t>
            </a:r>
            <a:r>
              <a:rPr lang="ru-RU" sz="1800" dirty="0" err="1" smtClean="0"/>
              <a:t>Феодосія</a:t>
            </a:r>
            <a:r>
              <a:rPr lang="ru-RU" sz="1800" dirty="0" smtClean="0"/>
              <a:t>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того, як Тарас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посаду у </a:t>
            </a:r>
            <a:r>
              <a:rPr lang="ru-RU" sz="1800" dirty="0" err="1" smtClean="0"/>
              <a:t>Київському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університеті</a:t>
            </a:r>
            <a:r>
              <a:rPr lang="ru-RU" sz="1800" dirty="0" smtClean="0"/>
              <a:t>,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вирішив</a:t>
            </a:r>
            <a:r>
              <a:rPr lang="ru-RU" sz="1800" dirty="0" smtClean="0"/>
              <a:t> </a:t>
            </a:r>
            <a:r>
              <a:rPr lang="ru-RU" sz="1800" dirty="0" err="1" smtClean="0"/>
              <a:t>одружитись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влаштувати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своє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особисте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. </a:t>
            </a:r>
            <a:r>
              <a:rPr lang="ru-RU" sz="1800" dirty="0" err="1" smtClean="0"/>
              <a:t>Приїхав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він</a:t>
            </a:r>
            <a:r>
              <a:rPr lang="ru-RU" sz="1800" dirty="0" smtClean="0"/>
              <a:t> на </a:t>
            </a:r>
            <a:r>
              <a:rPr lang="ru-RU" sz="1800" dirty="0" err="1" smtClean="0"/>
              <a:t>храмове</a:t>
            </a:r>
            <a:r>
              <a:rPr lang="ru-RU" sz="1800" dirty="0" smtClean="0"/>
              <a:t> свято </a:t>
            </a:r>
            <a:r>
              <a:rPr lang="ru-RU" sz="1800" dirty="0" err="1" smtClean="0"/>
              <a:t>свататися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батькам Шевченко не </a:t>
            </a:r>
            <a:r>
              <a:rPr lang="ru-RU" sz="1800" dirty="0" err="1" smtClean="0"/>
              <a:t>сподобався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отримав</a:t>
            </a:r>
            <a:r>
              <a:rPr lang="ru-RU" sz="1800" dirty="0" smtClean="0"/>
              <a:t> </a:t>
            </a:r>
            <a:r>
              <a:rPr lang="ru-RU" sz="1800" dirty="0" err="1" smtClean="0"/>
              <a:t>гарбуза</a:t>
            </a:r>
            <a:r>
              <a:rPr lang="ru-RU" sz="1800" dirty="0" smtClean="0"/>
              <a:t>. Молода </a:t>
            </a:r>
            <a:r>
              <a:rPr lang="ru-RU" sz="1800" dirty="0" err="1" smtClean="0"/>
              <a:t>попівна</a:t>
            </a:r>
            <a:r>
              <a:rPr lang="ru-RU" sz="1800" dirty="0" smtClean="0"/>
              <a:t> не </a:t>
            </a:r>
            <a:r>
              <a:rPr lang="ru-RU" sz="1800" dirty="0" err="1" smtClean="0"/>
              <a:t>наважилася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йти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волі</a:t>
            </a:r>
            <a:r>
              <a:rPr lang="ru-RU" sz="1800" dirty="0" smtClean="0"/>
              <a:t> </a:t>
            </a:r>
            <a:r>
              <a:rPr lang="ru-RU" sz="1800" dirty="0" err="1" smtClean="0"/>
              <a:t>батьків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невдовзі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збожеволіла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в 1884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померла.</a:t>
            </a:r>
          </a:p>
          <a:p>
            <a:endParaRPr lang="ru-RU" sz="1800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8757" y="3143248"/>
            <a:ext cx="4165817" cy="2090739"/>
          </a:xfrm>
        </p:spPr>
      </p:pic>
      <p:pic>
        <p:nvPicPr>
          <p:cNvPr id="6" name="Рисунок 5" descr="70470-178x1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20" y="1071546"/>
            <a:ext cx="2788228" cy="20050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743720" cy="628632"/>
          </a:xfrm>
        </p:spPr>
        <p:txBody>
          <a:bodyPr/>
          <a:lstStyle/>
          <a:p>
            <a:pPr algn="ctr"/>
            <a:r>
              <a:rPr lang="uk-UA" sz="4400" dirty="0" smtClean="0"/>
              <a:t>Агата    </a:t>
            </a:r>
            <a:r>
              <a:rPr lang="uk-UA" sz="4400" dirty="0" err="1" smtClean="0"/>
              <a:t>Ускова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500174"/>
            <a:ext cx="5111750" cy="474822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серцем</a:t>
            </a:r>
            <a:r>
              <a:rPr lang="ru-RU" dirty="0" smtClean="0"/>
              <a:t> </a:t>
            </a:r>
            <a:r>
              <a:rPr lang="ru-RU" dirty="0" err="1" smtClean="0"/>
              <a:t>підтримати</a:t>
            </a:r>
            <a:r>
              <a:rPr lang="ru-RU" dirty="0" smtClean="0"/>
              <a:t> Тараса Григоровича у далекому </a:t>
            </a:r>
            <a:r>
              <a:rPr lang="ru-RU" dirty="0" err="1" smtClean="0"/>
              <a:t>засланні</a:t>
            </a:r>
            <a:r>
              <a:rPr lang="ru-RU" dirty="0" smtClean="0"/>
              <a:t> </a:t>
            </a:r>
            <a:r>
              <a:rPr lang="ru-RU" dirty="0" err="1" smtClean="0"/>
              <a:t>змогла</a:t>
            </a:r>
            <a:r>
              <a:rPr lang="ru-RU" dirty="0" smtClean="0"/>
              <a:t> дружина коменданта </a:t>
            </a:r>
            <a:r>
              <a:rPr lang="ru-RU" dirty="0" err="1" smtClean="0"/>
              <a:t>Новопетровського</a:t>
            </a:r>
            <a:r>
              <a:rPr lang="ru-RU" dirty="0" smtClean="0"/>
              <a:t> </a:t>
            </a:r>
            <a:r>
              <a:rPr lang="ru-RU" dirty="0" err="1" smtClean="0"/>
              <a:t>укріплення</a:t>
            </a:r>
            <a:r>
              <a:rPr lang="ru-RU" dirty="0" smtClean="0"/>
              <a:t> </a:t>
            </a:r>
            <a:r>
              <a:rPr lang="ru-RU" dirty="0" err="1" smtClean="0"/>
              <a:t>Ускова</a:t>
            </a:r>
            <a:r>
              <a:rPr lang="ru-RU" dirty="0" smtClean="0"/>
              <a:t> Агата </a:t>
            </a:r>
            <a:r>
              <a:rPr lang="ru-RU" dirty="0" err="1" smtClean="0"/>
              <a:t>Омелянівна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листі</a:t>
            </a:r>
            <a:r>
              <a:rPr lang="ru-RU" dirty="0" smtClean="0"/>
              <a:t> до </a:t>
            </a:r>
            <a:r>
              <a:rPr lang="ru-RU" dirty="0" err="1" smtClean="0"/>
              <a:t>Залеського</a:t>
            </a:r>
            <a:r>
              <a:rPr lang="ru-RU" dirty="0" smtClean="0"/>
              <a:t> (10 лютого 1855 р.) </a:t>
            </a:r>
            <a:r>
              <a:rPr lang="ru-RU" dirty="0" err="1" smtClean="0"/>
              <a:t>він</a:t>
            </a:r>
            <a:r>
              <a:rPr lang="ru-RU" dirty="0" smtClean="0"/>
              <a:t> писав: ''Я полюбил ее  возвышенно, чисто, всем сердцем и всей благодарною моей  душой. Не допускай, </a:t>
            </a:r>
            <a:r>
              <a:rPr lang="ru-RU" dirty="0" err="1" smtClean="0"/>
              <a:t>друже</a:t>
            </a:r>
            <a:r>
              <a:rPr lang="ru-RU" dirty="0" smtClean="0"/>
              <a:t> мой, и тени чего-либо порочного в непорочной любви моей''. На жаль,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плітки</a:t>
            </a:r>
            <a:r>
              <a:rPr lang="ru-RU" dirty="0" smtClean="0"/>
              <a:t> порушили </a:t>
            </a:r>
            <a:r>
              <a:rPr lang="ru-RU" dirty="0" err="1" smtClean="0"/>
              <a:t>безпосередність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r>
              <a:rPr lang="ru-RU" dirty="0" smtClean="0"/>
              <a:t>, 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наступні</a:t>
            </a:r>
            <a:r>
              <a:rPr lang="ru-RU" dirty="0" smtClean="0"/>
              <a:t> роки вони </a:t>
            </a:r>
            <a:r>
              <a:rPr lang="ru-RU" dirty="0" err="1" smtClean="0"/>
              <a:t>підтримували</a:t>
            </a:r>
            <a:r>
              <a:rPr lang="ru-RU" dirty="0" smtClean="0"/>
              <a:t> </a:t>
            </a:r>
            <a:r>
              <a:rPr lang="ru-RU" dirty="0" err="1" smtClean="0"/>
              <a:t>дружні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31250491990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3516089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Ганна  Закревська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зустрілися</a:t>
            </a:r>
            <a:r>
              <a:rPr lang="ru-RU" dirty="0" smtClean="0"/>
              <a:t> ми </a:t>
            </a:r>
            <a:r>
              <a:rPr lang="ru-RU" dirty="0" err="1" smtClean="0"/>
              <a:t>знову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злякалася</a:t>
            </a:r>
            <a:r>
              <a:rPr lang="ru-RU" dirty="0" smtClean="0"/>
              <a:t> б,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? </a:t>
            </a:r>
          </a:p>
          <a:p>
            <a:endParaRPr lang="ru-RU" dirty="0" smtClean="0"/>
          </a:p>
          <a:p>
            <a:r>
              <a:rPr lang="ru-RU" dirty="0" err="1" smtClean="0"/>
              <a:t>Якеє</a:t>
            </a:r>
            <a:r>
              <a:rPr lang="ru-RU" dirty="0" smtClean="0"/>
              <a:t> </a:t>
            </a:r>
            <a:r>
              <a:rPr lang="ru-RU" dirty="0" err="1" smtClean="0"/>
              <a:t>тихеє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слово </a:t>
            </a:r>
          </a:p>
          <a:p>
            <a:endParaRPr lang="ru-RU" dirty="0" smtClean="0"/>
          </a:p>
          <a:p>
            <a:r>
              <a:rPr lang="ru-RU" dirty="0" err="1" smtClean="0"/>
              <a:t>Тоді</a:t>
            </a:r>
            <a:r>
              <a:rPr lang="ru-RU" dirty="0" smtClean="0"/>
              <a:t> б </a:t>
            </a:r>
            <a:r>
              <a:rPr lang="ru-RU" dirty="0" err="1" smtClean="0"/>
              <a:t>промовила</a:t>
            </a:r>
            <a:r>
              <a:rPr lang="ru-RU" dirty="0" smtClean="0"/>
              <a:t> </a:t>
            </a:r>
            <a:r>
              <a:rPr lang="ru-RU" dirty="0" err="1" smtClean="0"/>
              <a:t>мені</a:t>
            </a:r>
            <a:r>
              <a:rPr lang="ru-RU" dirty="0" smtClean="0"/>
              <a:t>? </a:t>
            </a:r>
          </a:p>
          <a:p>
            <a:endParaRPr lang="ru-RU" dirty="0" smtClean="0"/>
          </a:p>
          <a:p>
            <a:r>
              <a:rPr lang="ru-RU" dirty="0" err="1" smtClean="0"/>
              <a:t>Ніякого</a:t>
            </a:r>
            <a:r>
              <a:rPr lang="ru-RU" dirty="0" smtClean="0"/>
              <a:t>. І не </a:t>
            </a:r>
            <a:r>
              <a:rPr lang="ru-RU" dirty="0" err="1" smtClean="0"/>
              <a:t>пізнала</a:t>
            </a:r>
            <a:r>
              <a:rPr lang="ru-RU" dirty="0" smtClean="0"/>
              <a:t> б. </a:t>
            </a:r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err="1" smtClean="0"/>
              <a:t>може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нагадала, </a:t>
            </a:r>
          </a:p>
          <a:p>
            <a:endParaRPr lang="ru-RU" dirty="0" smtClean="0"/>
          </a:p>
          <a:p>
            <a:r>
              <a:rPr lang="ru-RU" dirty="0" smtClean="0"/>
              <a:t>Сказавши: "</a:t>
            </a:r>
            <a:r>
              <a:rPr lang="ru-RU" dirty="0" err="1" smtClean="0"/>
              <a:t>Снилося</a:t>
            </a:r>
            <a:r>
              <a:rPr lang="ru-RU" dirty="0" smtClean="0"/>
              <a:t> </a:t>
            </a:r>
            <a:r>
              <a:rPr lang="ru-RU" dirty="0" err="1" smtClean="0"/>
              <a:t>дурній</a:t>
            </a:r>
            <a:r>
              <a:rPr lang="ru-RU" dirty="0" smtClean="0"/>
              <a:t>". </a:t>
            </a:r>
          </a:p>
          <a:p>
            <a:endParaRPr lang="ru-RU" dirty="0" smtClean="0"/>
          </a:p>
          <a:p>
            <a:r>
              <a:rPr lang="ru-RU" dirty="0" smtClean="0"/>
              <a:t>А я </a:t>
            </a:r>
            <a:r>
              <a:rPr lang="ru-RU" dirty="0" err="1" smtClean="0"/>
              <a:t>зрадів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, </a:t>
            </a:r>
            <a:r>
              <a:rPr lang="ru-RU" dirty="0" err="1" smtClean="0"/>
              <a:t>моє</a:t>
            </a:r>
            <a:r>
              <a:rPr lang="ru-RU" dirty="0" smtClean="0"/>
              <a:t> диво! </a:t>
            </a:r>
          </a:p>
          <a:p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 err="1" smtClean="0"/>
              <a:t>ти</a:t>
            </a:r>
            <a:r>
              <a:rPr lang="ru-RU" dirty="0" smtClean="0"/>
              <a:t> доле </a:t>
            </a:r>
            <a:r>
              <a:rPr lang="ru-RU" dirty="0" err="1" smtClean="0"/>
              <a:t>чорнобрива</a:t>
            </a:r>
            <a:r>
              <a:rPr lang="ru-RU" dirty="0" smtClean="0"/>
              <a:t>! </a:t>
            </a:r>
          </a:p>
          <a:p>
            <a:endParaRPr lang="ru-RU" dirty="0" smtClean="0"/>
          </a:p>
          <a:p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побачив</a:t>
            </a:r>
            <a:r>
              <a:rPr lang="ru-RU" dirty="0" smtClean="0"/>
              <a:t>…</a:t>
            </a:r>
          </a:p>
        </p:txBody>
      </p:sp>
      <p:pic>
        <p:nvPicPr>
          <p:cNvPr id="5" name="Содержимое 4" descr="4973327182079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Катерина  </a:t>
            </a:r>
            <a:r>
              <a:rPr lang="uk-UA" b="1" dirty="0" err="1" smtClean="0">
                <a:solidFill>
                  <a:srgbClr val="7030A0"/>
                </a:solidFill>
              </a:rPr>
              <a:t>Піунова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57430"/>
            <a:ext cx="4040188" cy="3500462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 пережитого на </a:t>
            </a:r>
            <a:r>
              <a:rPr lang="ru-RU" sz="1600" dirty="0" err="1" smtClean="0"/>
              <a:t>засланні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почуття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самотності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заполонило душу Кобзаря,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остаточно </a:t>
            </a:r>
            <a:r>
              <a:rPr lang="ru-RU" sz="1600" dirty="0" err="1" smtClean="0"/>
              <a:t>наважився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одружитися</a:t>
            </a:r>
            <a:r>
              <a:rPr lang="ru-RU" sz="1600" dirty="0" smtClean="0"/>
              <a:t>. В </a:t>
            </a:r>
            <a:r>
              <a:rPr lang="ru-RU" sz="1600" dirty="0" err="1" smtClean="0"/>
              <a:t>дорозі</a:t>
            </a:r>
            <a:r>
              <a:rPr lang="ru-RU" sz="1600" dirty="0" smtClean="0"/>
              <a:t> до Петербурга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Москви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обставини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змусили</a:t>
            </a:r>
            <a:r>
              <a:rPr lang="ru-RU" sz="1600" dirty="0" smtClean="0"/>
              <a:t> Тараса Григоровича </a:t>
            </a:r>
            <a:r>
              <a:rPr lang="ru-RU" sz="1600" dirty="0" err="1" smtClean="0"/>
              <a:t>зупинитись</a:t>
            </a:r>
            <a:r>
              <a:rPr lang="ru-RU" sz="1600" dirty="0" smtClean="0"/>
              <a:t> у </a:t>
            </a:r>
            <a:r>
              <a:rPr lang="ru-RU" sz="1600" dirty="0" err="1" smtClean="0"/>
              <a:t>Нижньому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Новгороді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знайомиться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оточенням</a:t>
            </a:r>
            <a:r>
              <a:rPr lang="ru-RU" sz="1600" dirty="0" smtClean="0"/>
              <a:t>, 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, </a:t>
            </a:r>
            <a:r>
              <a:rPr lang="ru-RU" sz="1600" dirty="0" err="1" smtClean="0"/>
              <a:t>з</a:t>
            </a:r>
            <a:r>
              <a:rPr lang="ru-RU" sz="1600" dirty="0" smtClean="0"/>
              <a:t> молодою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вродливою</a:t>
            </a:r>
            <a:r>
              <a:rPr lang="ru-RU" sz="1600" dirty="0" smtClean="0"/>
              <a:t> 16-річною артисткою </a:t>
            </a:r>
            <a:r>
              <a:rPr lang="ru-RU" sz="1600" dirty="0" err="1" smtClean="0"/>
              <a:t>Катрусею</a:t>
            </a:r>
            <a:r>
              <a:rPr lang="ru-RU" sz="1600" dirty="0" smtClean="0"/>
              <a:t> </a:t>
            </a:r>
            <a:r>
              <a:rPr lang="ru-RU" sz="1600" dirty="0" err="1" smtClean="0"/>
              <a:t>Піуновою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err="1" smtClean="0"/>
              <a:t>Закохавшись</a:t>
            </a:r>
            <a:r>
              <a:rPr lang="ru-RU" sz="1600" dirty="0" smtClean="0"/>
              <a:t>, Шевченко попросив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віддати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дочку.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намагалася</a:t>
            </a:r>
            <a:r>
              <a:rPr lang="ru-RU" sz="1600" dirty="0" smtClean="0"/>
              <a:t> довести,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Катруся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, а Шевченко </a:t>
            </a:r>
            <a:r>
              <a:rPr lang="ru-RU" sz="1600" dirty="0" err="1" smtClean="0"/>
              <a:t>значно</a:t>
            </a:r>
            <a:r>
              <a:rPr lang="ru-RU" sz="1600" dirty="0" smtClean="0"/>
              <a:t> старший,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пом'якшити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відмову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" name="Содержимое 3" descr="катер. піун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66105" y="2143116"/>
            <a:ext cx="2969807" cy="40092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C00000"/>
                </a:solidFill>
              </a:rPr>
              <a:t>Ликера</a:t>
            </a:r>
            <a:r>
              <a:rPr lang="uk-UA" b="1" dirty="0" smtClean="0">
                <a:solidFill>
                  <a:srgbClr val="C00000"/>
                </a:solidFill>
              </a:rPr>
              <a:t>  </a:t>
            </a:r>
            <a:r>
              <a:rPr lang="uk-UA" b="1" dirty="0" err="1" smtClean="0">
                <a:solidFill>
                  <a:srgbClr val="C00000"/>
                </a:solidFill>
              </a:rPr>
              <a:t>Полусмакова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Lykera_Polu1860m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214554"/>
            <a:ext cx="2121325" cy="273650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Не </a:t>
            </a:r>
            <a:r>
              <a:rPr lang="ru-RU" dirty="0" err="1" smtClean="0"/>
              <a:t>судилося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в </a:t>
            </a:r>
            <a:r>
              <a:rPr lang="ru-RU" dirty="0" err="1" smtClean="0"/>
              <a:t>парі</a:t>
            </a:r>
            <a:r>
              <a:rPr lang="ru-RU" dirty="0" smtClean="0"/>
              <a:t>, не </a:t>
            </a:r>
            <a:r>
              <a:rPr lang="ru-RU" dirty="0" err="1" smtClean="0"/>
              <a:t>склалося</a:t>
            </a:r>
            <a:r>
              <a:rPr lang="ru-RU" dirty="0" smtClean="0"/>
              <a:t> </a:t>
            </a:r>
            <a:r>
              <a:rPr lang="ru-RU" dirty="0" err="1" smtClean="0"/>
              <a:t>особисте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Ликери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Тараса.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навічно</a:t>
            </a:r>
            <a:r>
              <a:rPr lang="ru-RU" dirty="0" smtClean="0"/>
              <a:t> </a:t>
            </a:r>
            <a:r>
              <a:rPr lang="ru-RU" dirty="0" err="1" smtClean="0"/>
              <a:t>поєднало</a:t>
            </a:r>
            <a:r>
              <a:rPr lang="ru-RU" dirty="0" smtClean="0"/>
              <a:t> </a:t>
            </a:r>
            <a:r>
              <a:rPr lang="ru-RU" dirty="0" err="1" smtClean="0"/>
              <a:t>страждання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“</a:t>
            </a:r>
            <a:r>
              <a:rPr lang="ru-RU" dirty="0" err="1" smtClean="0"/>
              <a:t>Збудую</a:t>
            </a:r>
            <a:r>
              <a:rPr lang="ru-RU" dirty="0" smtClean="0"/>
              <a:t> </a:t>
            </a:r>
            <a:r>
              <a:rPr lang="ru-RU" dirty="0" err="1" smtClean="0"/>
              <a:t>тобі</a:t>
            </a:r>
            <a:r>
              <a:rPr lang="ru-RU" dirty="0" smtClean="0"/>
              <a:t> </a:t>
            </a:r>
            <a:r>
              <a:rPr lang="ru-RU" dirty="0" err="1" smtClean="0"/>
              <a:t>хатину</a:t>
            </a:r>
            <a:r>
              <a:rPr lang="ru-RU" dirty="0" smtClean="0"/>
              <a:t>, </a:t>
            </a:r>
            <a:r>
              <a:rPr lang="ru-RU" dirty="0" err="1" smtClean="0"/>
              <a:t>сидітимеш</a:t>
            </a:r>
            <a:r>
              <a:rPr lang="ru-RU" dirty="0" smtClean="0"/>
              <a:t> у </a:t>
            </a:r>
            <a:r>
              <a:rPr lang="ru-RU" dirty="0" err="1" smtClean="0"/>
              <a:t>ній</a:t>
            </a:r>
            <a:r>
              <a:rPr lang="ru-RU" dirty="0" smtClean="0"/>
              <a:t>, як панночка,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робитимеш</a:t>
            </a:r>
            <a:r>
              <a:rPr lang="ru-RU" dirty="0" smtClean="0"/>
              <a:t>.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борщу </a:t>
            </a:r>
            <a:r>
              <a:rPr lang="ru-RU" dirty="0" err="1" smtClean="0"/>
              <a:t>зварити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сорочку </a:t>
            </a:r>
            <a:r>
              <a:rPr lang="ru-RU" dirty="0" err="1" smtClean="0"/>
              <a:t>випрати</a:t>
            </a:r>
            <a:r>
              <a:rPr lang="ru-RU" dirty="0" smtClean="0"/>
              <a:t>.” </a:t>
            </a:r>
          </a:p>
          <a:p>
            <a:pPr algn="ctr"/>
            <a:r>
              <a:rPr lang="ru-RU" dirty="0" smtClean="0"/>
              <a:t>А вона </a:t>
            </a:r>
            <a:r>
              <a:rPr lang="ru-RU" dirty="0" err="1" smtClean="0"/>
              <a:t>прагнула</a:t>
            </a:r>
            <a:r>
              <a:rPr lang="ru-RU" dirty="0" smtClean="0"/>
              <a:t> </a:t>
            </a:r>
            <a:r>
              <a:rPr lang="ru-RU" dirty="0" err="1" smtClean="0"/>
              <a:t>чогось</a:t>
            </a:r>
            <a:r>
              <a:rPr lang="ru-RU" dirty="0" smtClean="0"/>
              <a:t> </a:t>
            </a:r>
            <a:r>
              <a:rPr lang="ru-RU" dirty="0" err="1" smtClean="0"/>
              <a:t>звичнішого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зрозумілішого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чорну</a:t>
            </a:r>
            <a:r>
              <a:rPr lang="ru-RU" dirty="0" smtClean="0"/>
              <a:t> справу </a:t>
            </a:r>
            <a:r>
              <a:rPr lang="ru-RU" dirty="0" err="1" smtClean="0"/>
              <a:t>зробило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, не </a:t>
            </a:r>
            <a:r>
              <a:rPr lang="ru-RU" dirty="0" err="1" smtClean="0"/>
              <a:t>зрозуміла</a:t>
            </a:r>
            <a:r>
              <a:rPr lang="ru-RU" dirty="0" smtClean="0"/>
              <a:t>, побоялась... </a:t>
            </a:r>
            <a:r>
              <a:rPr lang="ru-RU" dirty="0" err="1" smtClean="0"/>
              <a:t>Скоріше</a:t>
            </a:r>
            <a:r>
              <a:rPr lang="ru-RU" dirty="0" smtClean="0"/>
              <a:t> за все, Ликера таки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занадто</a:t>
            </a:r>
            <a:r>
              <a:rPr lang="ru-RU" dirty="0" smtClean="0"/>
              <a:t> молодою.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454</TotalTime>
  <Words>865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Жінки, яких кохав поет </vt:lpstr>
      <vt:lpstr>Жінки  у  творчості  Шевченка</vt:lpstr>
      <vt:lpstr>ОКСАНА  КОВАЛЕНКО</vt:lpstr>
      <vt:lpstr>Варвара  Рєпніна</vt:lpstr>
      <vt:lpstr>Ф е о д о с  і я</vt:lpstr>
      <vt:lpstr>Агата    Ускова</vt:lpstr>
      <vt:lpstr>Ганна  Закревська</vt:lpstr>
      <vt:lpstr>Катерина  Піунова</vt:lpstr>
      <vt:lpstr>Ликера  Полусмакова</vt:lpstr>
      <vt:lpstr>Останнє  кохання  поета</vt:lpstr>
      <vt:lpstr>     </vt:lpstr>
      <vt:lpstr>В  останню   путь…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Вiра</cp:lastModifiedBy>
  <cp:revision>41</cp:revision>
  <dcterms:created xsi:type="dcterms:W3CDTF">2012-03-08T06:28:22Z</dcterms:created>
  <dcterms:modified xsi:type="dcterms:W3CDTF">2018-01-04T18:46:06Z</dcterms:modified>
</cp:coreProperties>
</file>