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70" r:id="rId9"/>
    <p:sldId id="269" r:id="rId10"/>
    <p:sldId id="265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украинский орнамент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58" y="3995320"/>
            <a:ext cx="66484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4664"/>
            <a:ext cx="7772400" cy="424847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Люби свій народ не тому що він славний, а тому, що він рідний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Хто не любить своєї Батьківщини, той сирота, той без батька і без матері, без усього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0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dirty="0"/>
              <a:t/>
            </a:r>
            <a:br>
              <a:rPr lang="uk-UA" sz="5400" dirty="0"/>
            </a:br>
            <a:r>
              <a:rPr lang="uk-UA" sz="5400" dirty="0" smtClean="0"/>
              <a:t/>
            </a:r>
            <a:br>
              <a:rPr lang="uk-UA" sz="5400" dirty="0" smtClean="0"/>
            </a:br>
            <a:r>
              <a:rPr lang="uk-UA" sz="5400" dirty="0" smtClean="0"/>
              <a:t>Підсумок уроку</a:t>
            </a:r>
            <a:r>
              <a:rPr lang="uk-UA" sz="5400" dirty="0"/>
              <a:t/>
            </a:r>
            <a:br>
              <a:rPr lang="uk-UA" sz="5400" dirty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                     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dirty="0" smtClean="0"/>
              <a:t>Мене здивувало те, що … .</a:t>
            </a:r>
          </a:p>
          <a:p>
            <a:pPr algn="ctr"/>
            <a:r>
              <a:rPr lang="uk-UA" sz="4800" dirty="0" smtClean="0"/>
              <a:t>Я не знав раніше, що … .</a:t>
            </a:r>
          </a:p>
          <a:p>
            <a:pPr algn="ctr"/>
            <a:r>
              <a:rPr lang="uk-UA" sz="4800" dirty="0" smtClean="0"/>
              <a:t>Хочу дізнатися більше про… 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3423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повага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розуміння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активність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пошана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оптимізм</a:t>
            </a:r>
          </a:p>
          <a:p>
            <a:pPr marL="0" indent="0">
              <a:buNone/>
            </a:pPr>
            <a:r>
              <a:rPr lang="uk-UA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радість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Картинки по запросу прапор україни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1700808"/>
            <a:ext cx="5004048" cy="3102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54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Самостійним</a:t>
            </a:r>
            <a:r>
              <a:rPr lang="uk-UA" dirty="0" smtClean="0"/>
              <a:t> – знайти додаткову інформацію про історію Державних символів України.</a:t>
            </a:r>
          </a:p>
          <a:p>
            <a:r>
              <a:rPr lang="uk-UA" b="1" dirty="0" smtClean="0"/>
              <a:t>Працьовитим</a:t>
            </a:r>
            <a:r>
              <a:rPr lang="uk-UA" dirty="0" smtClean="0"/>
              <a:t> – вивчити </a:t>
            </a:r>
            <a:r>
              <a:rPr lang="uk-UA" dirty="0" err="1" smtClean="0"/>
              <a:t>напам</a:t>
            </a:r>
            <a:r>
              <a:rPr lang="en-US" dirty="0" smtClean="0"/>
              <a:t>`</a:t>
            </a:r>
            <a:r>
              <a:rPr lang="uk-UA" dirty="0" smtClean="0"/>
              <a:t>ять вірш Дмитра Павлички «Наш прапор»</a:t>
            </a:r>
          </a:p>
          <a:p>
            <a:r>
              <a:rPr lang="uk-UA" b="1" dirty="0" smtClean="0"/>
              <a:t>Творчим</a:t>
            </a:r>
            <a:r>
              <a:rPr lang="uk-UA" dirty="0" smtClean="0"/>
              <a:t> – виготовити декоративне панно «Символи України»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12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332656"/>
            <a:ext cx="3456384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смішка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1124744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алендар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1938407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одина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2591074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бетка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3476032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жа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1860" y="429331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асіння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5122432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uk-UA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рхеолог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244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9" y="2687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Асоціативний кущ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996952"/>
            <a:ext cx="4330824" cy="154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211960" y="2492896"/>
            <a:ext cx="0" cy="648072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35896" y="177281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5076056" y="2780928"/>
            <a:ext cx="720080" cy="36004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580112" y="2232157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Прапор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796136" y="3212976"/>
            <a:ext cx="576064" cy="20909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65482" y="2920588"/>
            <a:ext cx="27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Батьківщина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5652120" y="3717032"/>
            <a:ext cx="576064" cy="43204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28184" y="393305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788024" y="3717032"/>
            <a:ext cx="0" cy="64807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23928" y="4365104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Рідна земля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3034145" y="3717032"/>
            <a:ext cx="889783" cy="75798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63688" y="4441467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Родина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H="1">
            <a:off x="2195736" y="3505363"/>
            <a:ext cx="936104" cy="21166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15270" y="3462805"/>
            <a:ext cx="1340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Гімн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2555776" y="2524544"/>
            <a:ext cx="576064" cy="61642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7544" y="219615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Незалежна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36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0" grpId="0"/>
      <p:bldP spid="13" grpId="0"/>
      <p:bldP spid="17" grpId="0"/>
      <p:bldP spid="21" grpId="0"/>
      <p:bldP spid="24" grpId="0"/>
      <p:bldP spid="27" grpId="0"/>
      <p:bldP spid="30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Сенкан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>
              <a:buAutoNum type="arabicPeriod"/>
            </a:pPr>
            <a:r>
              <a:rPr lang="uk-UA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Україна</a:t>
            </a:r>
          </a:p>
          <a:p>
            <a:pPr marL="514350" indent="-514350" algn="ctr">
              <a:buAutoNum type="arabicPeriod"/>
            </a:pPr>
            <a:r>
              <a:rPr lang="uk-UA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Незалежна, сонячна.</a:t>
            </a:r>
          </a:p>
          <a:p>
            <a:pPr marL="514350" indent="-514350" algn="ctr">
              <a:buAutoNum type="arabicPeriod"/>
            </a:pPr>
            <a:r>
              <a:rPr lang="uk-UA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Розвивається, квітує, </a:t>
            </a:r>
            <a:r>
              <a:rPr lang="uk-UA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розбудовується</a:t>
            </a:r>
            <a:r>
              <a:rPr lang="uk-UA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 algn="ctr">
              <a:buAutoNum type="arabicPeriod"/>
            </a:pPr>
            <a:r>
              <a:rPr lang="uk-UA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Вітчизна, Батьківщина.</a:t>
            </a:r>
          </a:p>
          <a:p>
            <a:pPr marL="514350" indent="-514350" algn="ctr">
              <a:buAutoNum type="arabicPeriod"/>
            </a:pPr>
            <a:r>
              <a:rPr lang="uk-UA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Рідна земля – найкраща в світі!</a:t>
            </a:r>
          </a:p>
          <a:p>
            <a:pPr marL="514350" indent="-514350" algn="ctr">
              <a:buAutoNum type="arabicPeriod"/>
            </a:pP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4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Девіз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7708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 всі діти українські,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Український славний рід.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Дбаймо, щоб про нас маленьких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Добра слава йшла у світ.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Все, що рідне, нехай буде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Найдорожче і святе,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Рідна віра, рідна мова,</a:t>
            </a:r>
          </a:p>
          <a:p>
            <a:pPr marL="0" indent="0">
              <a:buNone/>
            </a:pP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Рідний край наш над усе!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58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Історія державних символів України</a:t>
            </a:r>
            <a:endParaRPr lang="ru-RU" sz="4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art-shop.com.ua/wp-content/uploads/2017/06/sinozhovta-lentochka-strichka-prapor-ukrayini-p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510792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герб україни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654" y="3165510"/>
            <a:ext cx="5023794" cy="36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94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Словникова робота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466728" cy="4525963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Прапор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Герб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Гімн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5702" y="1556792"/>
            <a:ext cx="352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Розпізнавальний знак держави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Полотнище (знамено) певного кольору або поєднання</a:t>
            </a: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Урочиста головна пісня</a:t>
            </a:r>
          </a:p>
          <a:p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Умовне позначення будь-якого предмета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907704" y="1916832"/>
            <a:ext cx="3507998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907704" y="3140968"/>
            <a:ext cx="350799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475656" y="1916832"/>
            <a:ext cx="3940046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475656" y="4293096"/>
            <a:ext cx="3940046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10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dirty="0" smtClean="0"/>
              <a:t>Зразки</a:t>
            </a:r>
            <a:endParaRPr lang="ru-RU" sz="6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093" y="4970353"/>
            <a:ext cx="2875521" cy="150868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92" y="4293281"/>
            <a:ext cx="2642739" cy="20877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562" y="394387"/>
            <a:ext cx="1605910" cy="22768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88" y="399306"/>
            <a:ext cx="2794844" cy="30088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914" y="1728574"/>
            <a:ext cx="3249826" cy="22208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5514">
            <a:off x="364800" y="3958369"/>
            <a:ext cx="3224214" cy="14562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853" y="2780110"/>
            <a:ext cx="25400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cameralabs.org/media/cameralabs/images/daily/2012/08/08/9_ukraine_flag_wallpa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3856"/>
            <a:ext cx="9144001" cy="687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296144"/>
          </a:xfrm>
        </p:spPr>
        <p:txBody>
          <a:bodyPr>
            <a:normAutofit/>
          </a:bodyPr>
          <a:lstStyle/>
          <a:p>
            <a:r>
              <a:rPr lang="uk-UA" dirty="0" smtClean="0"/>
              <a:t>Волошки               Нагідки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28" y="2276872"/>
            <a:ext cx="4224470" cy="316835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526" y="3111959"/>
            <a:ext cx="3708747" cy="35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8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225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Асоціативний кущ</vt:lpstr>
      <vt:lpstr>Сенкан</vt:lpstr>
      <vt:lpstr>Девіз</vt:lpstr>
      <vt:lpstr>Історія державних символів України</vt:lpstr>
      <vt:lpstr>Словникова робота</vt:lpstr>
      <vt:lpstr>Зразки</vt:lpstr>
      <vt:lpstr>Волошки               Нагідки</vt:lpstr>
      <vt:lpstr>  Підсумок уроку                        </vt:lpstr>
      <vt:lpstr>Презентация PowerPoint</vt:lpstr>
      <vt:lpstr>Домашнє завдання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 Windows</cp:lastModifiedBy>
  <cp:revision>14</cp:revision>
  <dcterms:created xsi:type="dcterms:W3CDTF">2017-10-31T18:22:49Z</dcterms:created>
  <dcterms:modified xsi:type="dcterms:W3CDTF">2017-11-04T20:12:11Z</dcterms:modified>
</cp:coreProperties>
</file>