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6" r:id="rId3"/>
    <p:sldId id="273" r:id="rId4"/>
    <p:sldId id="272" r:id="rId5"/>
    <p:sldId id="257" r:id="rId6"/>
    <p:sldId id="260" r:id="rId7"/>
    <p:sldId id="274" r:id="rId8"/>
    <p:sldId id="263" r:id="rId9"/>
    <p:sldId id="261" r:id="rId10"/>
    <p:sldId id="259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DC5E6-3ADE-4D55-8C2E-2B584577FA1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780A6-3CAE-4346-B338-8CE4C1B4B4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778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780A6-3CAE-4346-B338-8CE4C1B4B4B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86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780A6-3CAE-4346-B338-8CE4C1B4B4B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860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166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413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838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31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077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90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79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264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484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745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998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42D98-89E0-4560-911D-F4D39564EFB6}" type="datetimeFigureOut">
              <a:rPr lang="uk-UA" smtClean="0"/>
              <a:t>22.01.2018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EE7FC-D88E-439A-AD61-FD010E6B0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406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slide" Target="slide5.xml"/><Relationship Id="rId9" Type="http://schemas.openxmlformats.org/officeDocument/2006/relationships/image" Target="../media/image9.jp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7.png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olnce\D\ДОКУМЕНТАЦИЯ\ПРЕЗЕНТАЦІЇ\шаблоны\фони\зима\0_9516f_d5add2c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70"/>
            <a:ext cx="91690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\\Solnce\D\ДОКУМЕНТАЦИЯ\ПРЕЗЕНТАЦІЇ\шаблоны\анимация\Новий рік\Snowmen 2\Snowmen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2689944" cy="335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960439"/>
          </a:xfrm>
        </p:spPr>
        <p:txBody>
          <a:bodyPr>
            <a:normAutofit fontScale="90000"/>
          </a:bodyPr>
          <a:lstStyle/>
          <a:p>
            <a:r>
              <a:rPr lang="ru-RU" sz="4800" dirty="0" err="1">
                <a:solidFill>
                  <a:srgbClr val="FFFF00"/>
                </a:solidFill>
              </a:rPr>
              <a:t>Вправи</a:t>
            </a:r>
            <a:r>
              <a:rPr lang="ru-RU" sz="4800" dirty="0">
                <a:solidFill>
                  <a:srgbClr val="FFFF00"/>
                </a:solidFill>
              </a:rPr>
              <a:t> та </a:t>
            </a:r>
            <a:r>
              <a:rPr lang="ru-RU" sz="4800" dirty="0" err="1">
                <a:solidFill>
                  <a:srgbClr val="FFFF00"/>
                </a:solidFill>
              </a:rPr>
              <a:t>задачі</a:t>
            </a:r>
            <a:r>
              <a:rPr lang="ru-RU" sz="4800" dirty="0">
                <a:solidFill>
                  <a:srgbClr val="FFFF00"/>
                </a:solidFill>
              </a:rPr>
              <a:t> на </a:t>
            </a:r>
            <a:r>
              <a:rPr lang="ru-RU" sz="4800" dirty="0" err="1">
                <a:solidFill>
                  <a:srgbClr val="FFFF00"/>
                </a:solidFill>
              </a:rPr>
              <a:t>засвоєння</a:t>
            </a:r>
            <a:r>
              <a:rPr lang="ru-RU" sz="4800" dirty="0">
                <a:solidFill>
                  <a:srgbClr val="FFFF00"/>
                </a:solidFill>
              </a:rPr>
              <a:t> </a:t>
            </a:r>
            <a:r>
              <a:rPr lang="ru-RU" sz="4800" dirty="0" err="1">
                <a:solidFill>
                  <a:srgbClr val="FFFF00"/>
                </a:solidFill>
              </a:rPr>
              <a:t>таблиць</a:t>
            </a:r>
            <a:r>
              <a:rPr lang="ru-RU" sz="4800" dirty="0">
                <a:solidFill>
                  <a:srgbClr val="FFFF00"/>
                </a:solidFill>
              </a:rPr>
              <a:t> </a:t>
            </a:r>
            <a:r>
              <a:rPr lang="ru-RU" sz="4800" dirty="0" err="1">
                <a:solidFill>
                  <a:srgbClr val="FFFF00"/>
                </a:solidFill>
              </a:rPr>
              <a:t>додавання</a:t>
            </a:r>
            <a:r>
              <a:rPr lang="ru-RU" sz="4800" dirty="0">
                <a:solidFill>
                  <a:srgbClr val="FFFF00"/>
                </a:solidFill>
              </a:rPr>
              <a:t> і </a:t>
            </a:r>
            <a:r>
              <a:rPr lang="ru-RU" sz="4800" dirty="0" err="1" smtClean="0">
                <a:solidFill>
                  <a:srgbClr val="FFFF00"/>
                </a:solidFill>
              </a:rPr>
              <a:t>віднімання</a:t>
            </a:r>
            <a:r>
              <a:rPr lang="ru-RU" sz="4800" dirty="0">
                <a:solidFill>
                  <a:srgbClr val="FFFF00"/>
                </a:solidFill>
              </a:rPr>
              <a:t>. </a:t>
            </a:r>
            <a:r>
              <a:rPr lang="ru-RU" sz="4800" dirty="0" err="1">
                <a:solidFill>
                  <a:srgbClr val="FFFF00"/>
                </a:solidFill>
              </a:rPr>
              <a:t>Кругові</a:t>
            </a:r>
            <a:r>
              <a:rPr lang="ru-RU" sz="4800" dirty="0">
                <a:solidFill>
                  <a:srgbClr val="FFFF00"/>
                </a:solidFill>
              </a:rPr>
              <a:t> </a:t>
            </a:r>
            <a:r>
              <a:rPr lang="ru-RU" sz="4800" dirty="0" err="1">
                <a:solidFill>
                  <a:srgbClr val="FFFF00"/>
                </a:solidFill>
              </a:rPr>
              <a:t>вирази</a:t>
            </a:r>
            <a:r>
              <a:rPr lang="ru-RU" sz="4800" dirty="0">
                <a:solidFill>
                  <a:srgbClr val="FFFF00"/>
                </a:solidFill>
              </a:rPr>
              <a:t>. </a:t>
            </a:r>
            <a:r>
              <a:rPr lang="ru-RU" sz="4800" dirty="0" err="1">
                <a:solidFill>
                  <a:srgbClr val="FFFF00"/>
                </a:solidFill>
              </a:rPr>
              <a:t>Побудова</a:t>
            </a:r>
            <a:r>
              <a:rPr lang="ru-RU" sz="4800" dirty="0">
                <a:solidFill>
                  <a:srgbClr val="FFFF00"/>
                </a:solidFill>
              </a:rPr>
              <a:t> </a:t>
            </a:r>
            <a:r>
              <a:rPr lang="ru-RU" sz="4800" dirty="0" err="1">
                <a:solidFill>
                  <a:srgbClr val="FFFF00"/>
                </a:solidFill>
              </a:rPr>
              <a:t>геометричних</a:t>
            </a:r>
            <a:r>
              <a:rPr lang="ru-RU" sz="4800" dirty="0">
                <a:solidFill>
                  <a:srgbClr val="FFFF00"/>
                </a:solidFill>
              </a:rPr>
              <a:t> </a:t>
            </a:r>
            <a:r>
              <a:rPr lang="ru-RU" sz="4800" dirty="0" err="1">
                <a:solidFill>
                  <a:srgbClr val="FFFF00"/>
                </a:solidFill>
              </a:rPr>
              <a:t>фігур</a:t>
            </a:r>
            <a:r>
              <a:rPr lang="ru-RU" sz="4800" dirty="0">
                <a:solidFill>
                  <a:srgbClr val="FFFF00"/>
                </a:solidFill>
              </a:rPr>
              <a:t> за </a:t>
            </a:r>
            <a:r>
              <a:rPr lang="ru-RU" sz="4800" dirty="0" err="1" smtClean="0">
                <a:solidFill>
                  <a:srgbClr val="FFFF00"/>
                </a:solidFill>
              </a:rPr>
              <a:t>зразком</a:t>
            </a:r>
            <a:r>
              <a:rPr lang="ru-RU" sz="4800" dirty="0" smtClean="0">
                <a:solidFill>
                  <a:srgbClr val="FFFF00"/>
                </a:solidFill>
              </a:rPr>
              <a:t/>
            </a:r>
            <a:br>
              <a:rPr lang="ru-RU" sz="4800" dirty="0" smtClean="0">
                <a:solidFill>
                  <a:srgbClr val="FFFF0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1 </a:t>
            </a:r>
            <a:r>
              <a:rPr lang="ru-RU" sz="4800" b="1" dirty="0" err="1" smtClean="0">
                <a:solidFill>
                  <a:srgbClr val="002060"/>
                </a:solidFill>
              </a:rPr>
              <a:t>клас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941168"/>
            <a:ext cx="6400800" cy="148648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uk-UA" dirty="0" smtClean="0">
                <a:solidFill>
                  <a:srgbClr val="7030A0"/>
                </a:solidFill>
              </a:rPr>
              <a:t>Підготувала Кравчик О.Я.,</a:t>
            </a:r>
          </a:p>
          <a:p>
            <a:pPr algn="r"/>
            <a:r>
              <a:rPr lang="uk-UA" dirty="0" smtClean="0">
                <a:solidFill>
                  <a:srgbClr val="7030A0"/>
                </a:solidFill>
              </a:rPr>
              <a:t>вчитель початкових класів Ковельської ЗОШ І-ІІІ ст. №5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3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\\Solnce\D\ДОКУМЕНТАЦИЯ\ПРЕЗЕНТАЦІЇ\шаблоны\анимация\Новий рік\5eaed82dec0e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052736"/>
            <a:ext cx="3249613" cy="597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\\Solnce\D\ДОКУМЕНТАЦИЯ\ПРЕЗЕНТАЦІЇ\шаблоны\анимация\букви\Алфавит\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126843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\\Solnce\D\ДОКУМЕНТАЦИЯ\ПРЕЗЕНТАЦІЇ\шаблоны\анимация\букви\Алфавит\О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1061177" cy="132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\\Solnce\D\ДОКУМЕНТАЦИЯ\ПРЕЗЕНТАЦІЇ\шаблоны\анимация\букви\Алфавит\Л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431" y="883512"/>
            <a:ext cx="1227425" cy="13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\\Solnce\D\ДОКУМЕНТАЦИЯ\ПРЕЗЕНТАЦІЇ\шаблоны\анимация\букви\Алфавит\О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073" y="190512"/>
            <a:ext cx="1061177" cy="132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\\Solnce\D\ДОКУМЕНТАЦИЯ\ПРЕЗЕНТАЦІЇ\шаблоны\анимация\букви\Алфавит\Д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39" y="708425"/>
            <a:ext cx="1248218" cy="13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\\Solnce\D\ДОКУМЕНТАЦИЯ\ПРЕЗЕНТАЦІЇ\шаблоны\анимация\букви\Алфавит\Ц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561" y="1907097"/>
            <a:ext cx="1032075" cy="155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850" y="3667812"/>
            <a:ext cx="511572" cy="13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44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olnce\D\ДОКУМЕНТАЦИЯ\ПРЕЗЕНТАЦІЇ\шаблоны\фони\зима\0_9516f_d5add2c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8" y="0"/>
            <a:ext cx="91326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\\Solnce\D\ДОКУМЕНТАЦИЯ\ПРЕЗЕНТАЦІЇ\шаблоны\анимация\Новий рік\Snowmen 2\Snowmen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84784"/>
            <a:ext cx="4608074" cy="52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77557" y="0"/>
            <a:ext cx="703269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80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Зимові розваги</a:t>
            </a:r>
            <a:endParaRPr lang="ru-RU" sz="8000" b="1" i="1" cap="none" spc="0" dirty="0" smtClean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768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olnce\D\ДОКУМЕНТАЦИЯ\ПРЕЗЕНТАЦІЇ\шаблоны\фони\зима\c099725828b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8" y="-129578"/>
            <a:ext cx="9144000" cy="688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7825382" y="5953049"/>
            <a:ext cx="923082" cy="6443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2988" y="-129578"/>
            <a:ext cx="8229600" cy="1143000"/>
          </a:xfrm>
        </p:spPr>
        <p:txBody>
          <a:bodyPr>
            <a:normAutofit/>
          </a:bodyPr>
          <a:lstStyle/>
          <a:p>
            <a:r>
              <a:rPr lang="uk-UA" sz="6000" i="1" dirty="0" smtClean="0">
                <a:solidFill>
                  <a:srgbClr val="FFFF00"/>
                </a:solidFill>
              </a:rPr>
              <a:t>Парна лижня </a:t>
            </a:r>
            <a:endParaRPr lang="ru-RU" sz="6000" i="1" dirty="0">
              <a:solidFill>
                <a:srgbClr val="FFFF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02123"/>
            <a:ext cx="3394472" cy="4949061"/>
          </a:xfrm>
          <a:ln w="28575">
            <a:solidFill>
              <a:srgbClr val="FFFF00"/>
            </a:solidFill>
          </a:ln>
        </p:spPr>
      </p:pic>
      <p:sp>
        <p:nvSpPr>
          <p:cNvPr id="17" name="Пятиугольник 16"/>
          <p:cNvSpPr/>
          <p:nvPr/>
        </p:nvSpPr>
        <p:spPr>
          <a:xfrm>
            <a:off x="4006050" y="2556479"/>
            <a:ext cx="3897696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dirty="0" smtClean="0">
                <a:solidFill>
                  <a:schemeClr val="bg1"/>
                </a:solidFill>
              </a:rPr>
              <a:t>2,4,3,0,1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4006050" y="2556479"/>
            <a:ext cx="3897696" cy="86409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dirty="0" smtClean="0">
                <a:solidFill>
                  <a:srgbClr val="FFC000"/>
                </a:solidFill>
              </a:rPr>
              <a:t>8, 10, 9, 6, 7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3923928" y="1104650"/>
            <a:ext cx="3794712" cy="76026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solidFill>
                  <a:srgbClr val="FFFF00"/>
                </a:solidFill>
              </a:rPr>
              <a:t>Збільшити на </a:t>
            </a:r>
            <a:r>
              <a:rPr lang="uk-UA" sz="6000" b="1" dirty="0" smtClean="0">
                <a:solidFill>
                  <a:srgbClr val="FF0000"/>
                </a:solidFill>
              </a:rPr>
              <a:t>6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9" name="Пятиугольник 18"/>
          <p:cNvSpPr/>
          <p:nvPr/>
        </p:nvSpPr>
        <p:spPr>
          <a:xfrm>
            <a:off x="4006050" y="5160961"/>
            <a:ext cx="4003633" cy="7920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0" dirty="0" smtClean="0"/>
              <a:t>7,8, 9, 6, 10</a:t>
            </a:r>
            <a:endParaRPr lang="ru-RU" sz="6000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5502372" y="1905106"/>
            <a:ext cx="484632" cy="6798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ятиугольник 21"/>
          <p:cNvSpPr/>
          <p:nvPr/>
        </p:nvSpPr>
        <p:spPr>
          <a:xfrm>
            <a:off x="4006050" y="3649154"/>
            <a:ext cx="4003633" cy="7726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FF00"/>
                </a:solidFill>
              </a:rPr>
              <a:t>Зменьшити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>
                <a:solidFill>
                  <a:srgbClr val="FFFF00"/>
                </a:solidFill>
              </a:rPr>
              <a:t>на </a:t>
            </a:r>
            <a:r>
              <a:rPr lang="ru-RU" sz="6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5523234" y="4421819"/>
            <a:ext cx="484632" cy="73537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/>
          <p:cNvSpPr/>
          <p:nvPr/>
        </p:nvSpPr>
        <p:spPr>
          <a:xfrm>
            <a:off x="4006050" y="5157193"/>
            <a:ext cx="4003633" cy="7958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dirty="0" smtClean="0">
                <a:solidFill>
                  <a:srgbClr val="FFC000"/>
                </a:solidFill>
              </a:rPr>
              <a:t>1, 2, 3 ,0, 4</a:t>
            </a:r>
            <a:endParaRPr lang="ru-RU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79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  <p:bldP spid="18" grpId="0" animBg="1"/>
      <p:bldP spid="18" grpId="1" animBg="1"/>
      <p:bldP spid="19" grpId="0" animBg="1"/>
      <p:bldP spid="21" grpId="0" animBg="1"/>
      <p:bldP spid="22" grpId="0" animBg="1"/>
      <p:bldP spid="22" grpId="1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olnce\D\ДОКУМЕНТАЦИЯ\ПРЕЗЕНТАЦІЇ\шаблоны\фони\зима\0_9516f_d5add2c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8559"/>
            <a:ext cx="91326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3242890" y="552255"/>
            <a:ext cx="2536272" cy="2980204"/>
            <a:chOff x="703557" y="620688"/>
            <a:chExt cx="2536272" cy="298020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703557" y="2492896"/>
              <a:ext cx="2536272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6600" b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8-6 * 3</a:t>
              </a:r>
              <a:endParaRPr lang="ru-RU" sz="66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pic>
          <p:nvPicPr>
            <p:cNvPr id="10" name="Picture 5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620688"/>
              <a:ext cx="2088232" cy="23466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Группа 10"/>
          <p:cNvGrpSpPr/>
          <p:nvPr/>
        </p:nvGrpSpPr>
        <p:grpSpPr>
          <a:xfrm>
            <a:off x="6444262" y="3425"/>
            <a:ext cx="2584362" cy="2842319"/>
            <a:chOff x="1948723" y="620688"/>
            <a:chExt cx="2584362" cy="2842319"/>
          </a:xfrm>
        </p:grpSpPr>
        <p:pic>
          <p:nvPicPr>
            <p:cNvPr id="12" name="Picture 6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4277" y="620688"/>
              <a:ext cx="1973250" cy="20649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Прямоугольник 12"/>
            <p:cNvSpPr/>
            <p:nvPr/>
          </p:nvSpPr>
          <p:spPr>
            <a:xfrm>
              <a:off x="1948723" y="2355011"/>
              <a:ext cx="2584362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66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9*10-6</a:t>
              </a:r>
              <a:endParaRPr lang="ru-RU" sz="66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214046" y="2784007"/>
            <a:ext cx="2509020" cy="2782172"/>
            <a:chOff x="2370595" y="1340768"/>
            <a:chExt cx="2509020" cy="2782172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370595" y="2922611"/>
              <a:ext cx="250902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72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2+6*8</a:t>
              </a:r>
              <a:endParaRPr lang="ru-RU" sz="72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pic>
          <p:nvPicPr>
            <p:cNvPr id="16" name="Picture 7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1340768"/>
              <a:ext cx="1850624" cy="2243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8010948" y="30905"/>
            <a:ext cx="18473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1784"/>
            <a:ext cx="3034432" cy="5348007"/>
          </a:xfrm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10" y="3532459"/>
            <a:ext cx="1547813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191396"/>
            <a:ext cx="1663700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275784"/>
            <a:ext cx="1663700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883" y="4995318"/>
            <a:ext cx="154781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i="1" dirty="0" smtClean="0">
                <a:solidFill>
                  <a:srgbClr val="FFFF00"/>
                </a:solidFill>
              </a:rPr>
              <a:t>Математичні сніжки</a:t>
            </a:r>
            <a:endParaRPr lang="ru-RU" sz="5400" i="1" dirty="0">
              <a:solidFill>
                <a:srgbClr val="FFFF00"/>
              </a:solidFill>
            </a:endParaRPr>
          </a:p>
        </p:txBody>
      </p:sp>
      <p:sp>
        <p:nvSpPr>
          <p:cNvPr id="17" name="5-конечная звезда 16"/>
          <p:cNvSpPr/>
          <p:nvPr/>
        </p:nvSpPr>
        <p:spPr>
          <a:xfrm>
            <a:off x="4348110" y="2312653"/>
            <a:ext cx="914400" cy="11724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&lt;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944" y="1404333"/>
            <a:ext cx="1438275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5-конечная звезда 17"/>
          <p:cNvSpPr/>
          <p:nvPr/>
        </p:nvSpPr>
        <p:spPr>
          <a:xfrm>
            <a:off x="7477019" y="4341992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FF0000"/>
                </a:solidFill>
              </a:rPr>
              <a:t>=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02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1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olnce\D\ДОКУМЕНТАЦИЯ\ПРЕЗЕНТАЦІЇ\шаблоны\фони\зима\c099725828b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6" y="-44580"/>
            <a:ext cx="9144000" cy="688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rId4" action="ppaction://hlinksldjump" highlightClick="1"/>
          </p:cNvPr>
          <p:cNvSpPr/>
          <p:nvPr/>
        </p:nvSpPr>
        <p:spPr>
          <a:xfrm>
            <a:off x="7825382" y="5953049"/>
            <a:ext cx="923082" cy="6443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i="1" dirty="0">
                <a:solidFill>
                  <a:srgbClr val="FFFF00"/>
                </a:solidFill>
              </a:rPr>
              <a:t>Ш</a:t>
            </a:r>
            <a:r>
              <a:rPr lang="uk-UA" sz="6000" i="1" dirty="0" smtClean="0">
                <a:solidFill>
                  <a:srgbClr val="FFFF00"/>
                </a:solidFill>
              </a:rPr>
              <a:t>видкий спуск</a:t>
            </a:r>
            <a:endParaRPr lang="ru-RU" sz="6000" i="1" dirty="0">
              <a:solidFill>
                <a:srgbClr val="FFFF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3399090" cy="4934432"/>
          </a:xfrm>
          <a:ln w="28575">
            <a:solidFill>
              <a:srgbClr val="FFFF00"/>
            </a:solidFill>
          </a:ln>
        </p:spPr>
      </p:pic>
      <p:cxnSp>
        <p:nvCxnSpPr>
          <p:cNvPr id="8" name="Скругленная соединительная линия 7"/>
          <p:cNvCxnSpPr/>
          <p:nvPr/>
        </p:nvCxnSpPr>
        <p:spPr>
          <a:xfrm>
            <a:off x="4551392" y="1940487"/>
            <a:ext cx="3024336" cy="288032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 rot="16200000" flipV="1">
            <a:off x="5508104" y="2924944"/>
            <a:ext cx="3024336" cy="1152128"/>
          </a:xfrm>
          <a:prstGeom prst="curved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5400000">
            <a:off x="5040052" y="2096851"/>
            <a:ext cx="1584177" cy="1224136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5400000">
            <a:off x="3995936" y="3717032"/>
            <a:ext cx="1440160" cy="1008112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>
            <a:off x="4211960" y="4941168"/>
            <a:ext cx="1440160" cy="144016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/>
          <p:nvPr/>
        </p:nvCxnSpPr>
        <p:spPr>
          <a:xfrm rot="5400000" flipH="1" flipV="1">
            <a:off x="5600025" y="3448913"/>
            <a:ext cx="1688366" cy="1584176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7-конечная звезда 25"/>
          <p:cNvSpPr/>
          <p:nvPr/>
        </p:nvSpPr>
        <p:spPr>
          <a:xfrm>
            <a:off x="4136856" y="1603648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 smtClean="0"/>
              <a:t>4</a:t>
            </a:r>
            <a:endParaRPr lang="ru-RU" sz="4400" dirty="0"/>
          </a:p>
        </p:txBody>
      </p:sp>
      <p:sp>
        <p:nvSpPr>
          <p:cNvPr id="27" name="7-конечная звезда 26"/>
          <p:cNvSpPr/>
          <p:nvPr/>
        </p:nvSpPr>
        <p:spPr>
          <a:xfrm>
            <a:off x="6063560" y="1603648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8</a:t>
            </a:r>
            <a:endParaRPr lang="ru-RU" sz="4000" dirty="0"/>
          </a:p>
        </p:txBody>
      </p:sp>
      <p:sp>
        <p:nvSpPr>
          <p:cNvPr id="28" name="7-конечная звезда 27"/>
          <p:cNvSpPr/>
          <p:nvPr/>
        </p:nvSpPr>
        <p:spPr>
          <a:xfrm>
            <a:off x="7401625" y="4593703"/>
            <a:ext cx="694927" cy="694929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5</a:t>
            </a:r>
            <a:endParaRPr lang="ru-RU" sz="4000" dirty="0"/>
          </a:p>
        </p:txBody>
      </p:sp>
      <p:sp>
        <p:nvSpPr>
          <p:cNvPr id="29" name="7-конечная звезда 28"/>
          <p:cNvSpPr/>
          <p:nvPr/>
        </p:nvSpPr>
        <p:spPr>
          <a:xfrm>
            <a:off x="4572000" y="2971799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2</a:t>
            </a:r>
            <a:endParaRPr lang="ru-RU" sz="4000" dirty="0"/>
          </a:p>
        </p:txBody>
      </p:sp>
      <p:sp>
        <p:nvSpPr>
          <p:cNvPr id="30" name="7-конечная звезда 29"/>
          <p:cNvSpPr/>
          <p:nvPr/>
        </p:nvSpPr>
        <p:spPr>
          <a:xfrm>
            <a:off x="2051720" y="1598423"/>
            <a:ext cx="1401594" cy="1311559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10</a:t>
            </a:r>
            <a:endParaRPr lang="ru-RU" sz="4000" dirty="0"/>
          </a:p>
        </p:txBody>
      </p:sp>
      <p:sp>
        <p:nvSpPr>
          <p:cNvPr id="2048" name="7-конечная звезда 2047"/>
          <p:cNvSpPr/>
          <p:nvPr/>
        </p:nvSpPr>
        <p:spPr>
          <a:xfrm>
            <a:off x="5451140" y="4847024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3</a:t>
            </a:r>
            <a:endParaRPr lang="ru-RU" sz="4000" dirty="0"/>
          </a:p>
        </p:txBody>
      </p:sp>
      <p:sp>
        <p:nvSpPr>
          <p:cNvPr id="2049" name="7-конечная звезда 2048"/>
          <p:cNvSpPr/>
          <p:nvPr/>
        </p:nvSpPr>
        <p:spPr>
          <a:xfrm>
            <a:off x="7020272" y="2761669"/>
            <a:ext cx="957417" cy="944263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>
                <a:solidFill>
                  <a:schemeClr val="bg1"/>
                </a:solidFill>
              </a:rPr>
              <a:t>9</a:t>
            </a:r>
            <a:endParaRPr lang="ru-RU" sz="3200" dirty="0">
              <a:solidFill>
                <a:schemeClr val="bg1"/>
              </a:solidFill>
            </a:endParaRPr>
          </a:p>
        </p:txBody>
      </p:sp>
      <p:cxnSp>
        <p:nvCxnSpPr>
          <p:cNvPr id="2057" name="Скругленная соединительная линия 2056"/>
          <p:cNvCxnSpPr/>
          <p:nvPr/>
        </p:nvCxnSpPr>
        <p:spPr>
          <a:xfrm rot="5400000" flipH="1" flipV="1">
            <a:off x="6912261" y="2384884"/>
            <a:ext cx="1368151" cy="72008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7-конечная звезда 2057"/>
          <p:cNvSpPr/>
          <p:nvPr/>
        </p:nvSpPr>
        <p:spPr>
          <a:xfrm>
            <a:off x="7749088" y="1459630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6</a:t>
            </a:r>
            <a:endParaRPr lang="ru-RU" sz="4000" dirty="0"/>
          </a:p>
        </p:txBody>
      </p:sp>
      <p:sp>
        <p:nvSpPr>
          <p:cNvPr id="2" name="Дуга 1"/>
          <p:cNvSpPr/>
          <p:nvPr/>
        </p:nvSpPr>
        <p:spPr>
          <a:xfrm>
            <a:off x="7713028" y="1916830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>
            <a:off x="3947160" y="4708376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7</a:t>
            </a:r>
            <a:endParaRPr lang="ru-RU" sz="4000" dirty="0"/>
          </a:p>
        </p:txBody>
      </p:sp>
      <p:sp>
        <p:nvSpPr>
          <p:cNvPr id="9" name="Полилиния 8"/>
          <p:cNvSpPr/>
          <p:nvPr/>
        </p:nvSpPr>
        <p:spPr>
          <a:xfrm>
            <a:off x="3062514" y="1161143"/>
            <a:ext cx="1764616" cy="682171"/>
          </a:xfrm>
          <a:custGeom>
            <a:avLst/>
            <a:gdLst>
              <a:gd name="connsiteX0" fmla="*/ 0 w 1764616"/>
              <a:gd name="connsiteY0" fmla="*/ 682171 h 682171"/>
              <a:gd name="connsiteX1" fmla="*/ 14515 w 1764616"/>
              <a:gd name="connsiteY1" fmla="*/ 595086 h 682171"/>
              <a:gd name="connsiteX2" fmla="*/ 43543 w 1764616"/>
              <a:gd name="connsiteY2" fmla="*/ 551543 h 682171"/>
              <a:gd name="connsiteX3" fmla="*/ 101600 w 1764616"/>
              <a:gd name="connsiteY3" fmla="*/ 478971 h 682171"/>
              <a:gd name="connsiteX4" fmla="*/ 159657 w 1764616"/>
              <a:gd name="connsiteY4" fmla="*/ 464457 h 682171"/>
              <a:gd name="connsiteX5" fmla="*/ 261257 w 1764616"/>
              <a:gd name="connsiteY5" fmla="*/ 377371 h 682171"/>
              <a:gd name="connsiteX6" fmla="*/ 348343 w 1764616"/>
              <a:gd name="connsiteY6" fmla="*/ 232228 h 682171"/>
              <a:gd name="connsiteX7" fmla="*/ 420915 w 1764616"/>
              <a:gd name="connsiteY7" fmla="*/ 101600 h 682171"/>
              <a:gd name="connsiteX8" fmla="*/ 508000 w 1764616"/>
              <a:gd name="connsiteY8" fmla="*/ 72571 h 682171"/>
              <a:gd name="connsiteX9" fmla="*/ 812800 w 1764616"/>
              <a:gd name="connsiteY9" fmla="*/ 43543 h 682171"/>
              <a:gd name="connsiteX10" fmla="*/ 1175657 w 1764616"/>
              <a:gd name="connsiteY10" fmla="*/ 29028 h 682171"/>
              <a:gd name="connsiteX11" fmla="*/ 1451429 w 1764616"/>
              <a:gd name="connsiteY11" fmla="*/ 14514 h 682171"/>
              <a:gd name="connsiteX12" fmla="*/ 1494972 w 1764616"/>
              <a:gd name="connsiteY12" fmla="*/ 0 h 682171"/>
              <a:gd name="connsiteX13" fmla="*/ 1596572 w 1764616"/>
              <a:gd name="connsiteY13" fmla="*/ 14514 h 682171"/>
              <a:gd name="connsiteX14" fmla="*/ 1756229 w 1764616"/>
              <a:gd name="connsiteY14" fmla="*/ 58057 h 682171"/>
              <a:gd name="connsiteX15" fmla="*/ 1741715 w 1764616"/>
              <a:gd name="connsiteY15" fmla="*/ 101600 h 682171"/>
              <a:gd name="connsiteX16" fmla="*/ 1741715 w 1764616"/>
              <a:gd name="connsiteY16" fmla="*/ 508000 h 682171"/>
              <a:gd name="connsiteX17" fmla="*/ 1683657 w 1764616"/>
              <a:gd name="connsiteY17" fmla="*/ 595086 h 682171"/>
              <a:gd name="connsiteX18" fmla="*/ 1654629 w 1764616"/>
              <a:gd name="connsiteY18" fmla="*/ 609600 h 682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64616" h="682171">
                <a:moveTo>
                  <a:pt x="0" y="682171"/>
                </a:moveTo>
                <a:cubicBezTo>
                  <a:pt x="4838" y="653143"/>
                  <a:pt x="5209" y="623005"/>
                  <a:pt x="14515" y="595086"/>
                </a:cubicBezTo>
                <a:cubicBezTo>
                  <a:pt x="20031" y="578537"/>
                  <a:pt x="33077" y="565498"/>
                  <a:pt x="43543" y="551543"/>
                </a:cubicBezTo>
                <a:cubicBezTo>
                  <a:pt x="62130" y="526760"/>
                  <a:pt x="76817" y="497558"/>
                  <a:pt x="101600" y="478971"/>
                </a:cubicBezTo>
                <a:cubicBezTo>
                  <a:pt x="117558" y="467002"/>
                  <a:pt x="140305" y="469295"/>
                  <a:pt x="159657" y="464457"/>
                </a:cubicBezTo>
                <a:cubicBezTo>
                  <a:pt x="196020" y="437185"/>
                  <a:pt x="232952" y="413764"/>
                  <a:pt x="261257" y="377371"/>
                </a:cubicBezTo>
                <a:cubicBezTo>
                  <a:pt x="294095" y="335151"/>
                  <a:pt x="326798" y="282501"/>
                  <a:pt x="348343" y="232228"/>
                </a:cubicBezTo>
                <a:cubicBezTo>
                  <a:pt x="365383" y="192467"/>
                  <a:pt x="373769" y="117316"/>
                  <a:pt x="420915" y="101600"/>
                </a:cubicBezTo>
                <a:cubicBezTo>
                  <a:pt x="449943" y="91924"/>
                  <a:pt x="477818" y="77601"/>
                  <a:pt x="508000" y="72571"/>
                </a:cubicBezTo>
                <a:cubicBezTo>
                  <a:pt x="666829" y="46100"/>
                  <a:pt x="565722" y="60015"/>
                  <a:pt x="812800" y="43543"/>
                </a:cubicBezTo>
                <a:cubicBezTo>
                  <a:pt x="987213" y="-14595"/>
                  <a:pt x="869329" y="12906"/>
                  <a:pt x="1175657" y="29028"/>
                </a:cubicBezTo>
                <a:cubicBezTo>
                  <a:pt x="1267581" y="24190"/>
                  <a:pt x="1359756" y="22848"/>
                  <a:pt x="1451429" y="14514"/>
                </a:cubicBezTo>
                <a:cubicBezTo>
                  <a:pt x="1466666" y="13129"/>
                  <a:pt x="1479673" y="0"/>
                  <a:pt x="1494972" y="0"/>
                </a:cubicBezTo>
                <a:cubicBezTo>
                  <a:pt x="1529182" y="0"/>
                  <a:pt x="1562705" y="9676"/>
                  <a:pt x="1596572" y="14514"/>
                </a:cubicBezTo>
                <a:cubicBezTo>
                  <a:pt x="1707061" y="51344"/>
                  <a:pt x="1653653" y="37542"/>
                  <a:pt x="1756229" y="58057"/>
                </a:cubicBezTo>
                <a:cubicBezTo>
                  <a:pt x="1751391" y="72571"/>
                  <a:pt x="1741715" y="86301"/>
                  <a:pt x="1741715" y="101600"/>
                </a:cubicBezTo>
                <a:cubicBezTo>
                  <a:pt x="1741715" y="482887"/>
                  <a:pt x="1793244" y="-7287"/>
                  <a:pt x="1741715" y="508000"/>
                </a:cubicBezTo>
                <a:cubicBezTo>
                  <a:pt x="1737573" y="549421"/>
                  <a:pt x="1715393" y="569697"/>
                  <a:pt x="1683657" y="595086"/>
                </a:cubicBezTo>
                <a:cubicBezTo>
                  <a:pt x="1675209" y="601844"/>
                  <a:pt x="1664305" y="604762"/>
                  <a:pt x="1654629" y="6096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3265510" y="1001486"/>
            <a:ext cx="4964090" cy="2075543"/>
          </a:xfrm>
          <a:custGeom>
            <a:avLst/>
            <a:gdLst>
              <a:gd name="connsiteX0" fmla="*/ 4964090 w 4964090"/>
              <a:gd name="connsiteY0" fmla="*/ 595085 h 2075543"/>
              <a:gd name="connsiteX1" fmla="*/ 4935061 w 4964090"/>
              <a:gd name="connsiteY1" fmla="*/ 508000 h 2075543"/>
              <a:gd name="connsiteX2" fmla="*/ 4906033 w 4964090"/>
              <a:gd name="connsiteY2" fmla="*/ 377371 h 2075543"/>
              <a:gd name="connsiteX3" fmla="*/ 4833461 w 4964090"/>
              <a:gd name="connsiteY3" fmla="*/ 290285 h 2075543"/>
              <a:gd name="connsiteX4" fmla="*/ 4760890 w 4964090"/>
              <a:gd name="connsiteY4" fmla="*/ 130628 h 2075543"/>
              <a:gd name="connsiteX5" fmla="*/ 4731861 w 4964090"/>
              <a:gd name="connsiteY5" fmla="*/ 29028 h 2075543"/>
              <a:gd name="connsiteX6" fmla="*/ 4688319 w 4964090"/>
              <a:gd name="connsiteY6" fmla="*/ 0 h 2075543"/>
              <a:gd name="connsiteX7" fmla="*/ 4485119 w 4964090"/>
              <a:gd name="connsiteY7" fmla="*/ 14514 h 2075543"/>
              <a:gd name="connsiteX8" fmla="*/ 4398033 w 4964090"/>
              <a:gd name="connsiteY8" fmla="*/ 43543 h 2075543"/>
              <a:gd name="connsiteX9" fmla="*/ 4267404 w 4964090"/>
              <a:gd name="connsiteY9" fmla="*/ 159657 h 2075543"/>
              <a:gd name="connsiteX10" fmla="*/ 4064204 w 4964090"/>
              <a:gd name="connsiteY10" fmla="*/ 174171 h 2075543"/>
              <a:gd name="connsiteX11" fmla="*/ 3991633 w 4964090"/>
              <a:gd name="connsiteY11" fmla="*/ 203200 h 2075543"/>
              <a:gd name="connsiteX12" fmla="*/ 3890033 w 4964090"/>
              <a:gd name="connsiteY12" fmla="*/ 246743 h 2075543"/>
              <a:gd name="connsiteX13" fmla="*/ 3744890 w 4964090"/>
              <a:gd name="connsiteY13" fmla="*/ 304800 h 2075543"/>
              <a:gd name="connsiteX14" fmla="*/ 3672319 w 4964090"/>
              <a:gd name="connsiteY14" fmla="*/ 333828 h 2075543"/>
              <a:gd name="connsiteX15" fmla="*/ 3454604 w 4964090"/>
              <a:gd name="connsiteY15" fmla="*/ 406400 h 2075543"/>
              <a:gd name="connsiteX16" fmla="*/ 3353004 w 4964090"/>
              <a:gd name="connsiteY16" fmla="*/ 478971 h 2075543"/>
              <a:gd name="connsiteX17" fmla="*/ 3294947 w 4964090"/>
              <a:gd name="connsiteY17" fmla="*/ 493485 h 2075543"/>
              <a:gd name="connsiteX18" fmla="*/ 3106261 w 4964090"/>
              <a:gd name="connsiteY18" fmla="*/ 551543 h 2075543"/>
              <a:gd name="connsiteX19" fmla="*/ 2801461 w 4964090"/>
              <a:gd name="connsiteY19" fmla="*/ 537028 h 2075543"/>
              <a:gd name="connsiteX20" fmla="*/ 2757919 w 4964090"/>
              <a:gd name="connsiteY20" fmla="*/ 449943 h 2075543"/>
              <a:gd name="connsiteX21" fmla="*/ 2714376 w 4964090"/>
              <a:gd name="connsiteY21" fmla="*/ 420914 h 2075543"/>
              <a:gd name="connsiteX22" fmla="*/ 2598261 w 4964090"/>
              <a:gd name="connsiteY22" fmla="*/ 435428 h 2075543"/>
              <a:gd name="connsiteX23" fmla="*/ 2525690 w 4964090"/>
              <a:gd name="connsiteY23" fmla="*/ 449943 h 2075543"/>
              <a:gd name="connsiteX24" fmla="*/ 2511176 w 4964090"/>
              <a:gd name="connsiteY24" fmla="*/ 493485 h 2075543"/>
              <a:gd name="connsiteX25" fmla="*/ 2496661 w 4964090"/>
              <a:gd name="connsiteY25" fmla="*/ 551543 h 2075543"/>
              <a:gd name="connsiteX26" fmla="*/ 2453119 w 4964090"/>
              <a:gd name="connsiteY26" fmla="*/ 595085 h 2075543"/>
              <a:gd name="connsiteX27" fmla="*/ 2395061 w 4964090"/>
              <a:gd name="connsiteY27" fmla="*/ 667657 h 2075543"/>
              <a:gd name="connsiteX28" fmla="*/ 2322490 w 4964090"/>
              <a:gd name="connsiteY28" fmla="*/ 812800 h 2075543"/>
              <a:gd name="connsiteX29" fmla="*/ 2293461 w 4964090"/>
              <a:gd name="connsiteY29" fmla="*/ 870857 h 2075543"/>
              <a:gd name="connsiteX30" fmla="*/ 2278947 w 4964090"/>
              <a:gd name="connsiteY30" fmla="*/ 928914 h 2075543"/>
              <a:gd name="connsiteX31" fmla="*/ 2235404 w 4964090"/>
              <a:gd name="connsiteY31" fmla="*/ 1045028 h 2075543"/>
              <a:gd name="connsiteX32" fmla="*/ 2191861 w 4964090"/>
              <a:gd name="connsiteY32" fmla="*/ 1059543 h 2075543"/>
              <a:gd name="connsiteX33" fmla="*/ 2104776 w 4964090"/>
              <a:gd name="connsiteY33" fmla="*/ 1146628 h 2075543"/>
              <a:gd name="connsiteX34" fmla="*/ 1930604 w 4964090"/>
              <a:gd name="connsiteY34" fmla="*/ 1291771 h 2075543"/>
              <a:gd name="connsiteX35" fmla="*/ 1901576 w 4964090"/>
              <a:gd name="connsiteY35" fmla="*/ 1335314 h 2075543"/>
              <a:gd name="connsiteX36" fmla="*/ 1829004 w 4964090"/>
              <a:gd name="connsiteY36" fmla="*/ 1407885 h 2075543"/>
              <a:gd name="connsiteX37" fmla="*/ 1741919 w 4964090"/>
              <a:gd name="connsiteY37" fmla="*/ 1567543 h 2075543"/>
              <a:gd name="connsiteX38" fmla="*/ 1698376 w 4964090"/>
              <a:gd name="connsiteY38" fmla="*/ 1611085 h 2075543"/>
              <a:gd name="connsiteX39" fmla="*/ 1654833 w 4964090"/>
              <a:gd name="connsiteY39" fmla="*/ 1640114 h 2075543"/>
              <a:gd name="connsiteX40" fmla="*/ 1611290 w 4964090"/>
              <a:gd name="connsiteY40" fmla="*/ 1654628 h 2075543"/>
              <a:gd name="connsiteX41" fmla="*/ 1524204 w 4964090"/>
              <a:gd name="connsiteY41" fmla="*/ 1712685 h 2075543"/>
              <a:gd name="connsiteX42" fmla="*/ 1451633 w 4964090"/>
              <a:gd name="connsiteY42" fmla="*/ 1843314 h 2075543"/>
              <a:gd name="connsiteX43" fmla="*/ 1437119 w 4964090"/>
              <a:gd name="connsiteY43" fmla="*/ 1886857 h 2075543"/>
              <a:gd name="connsiteX44" fmla="*/ 1393576 w 4964090"/>
              <a:gd name="connsiteY44" fmla="*/ 1915885 h 2075543"/>
              <a:gd name="connsiteX45" fmla="*/ 1364547 w 4964090"/>
              <a:gd name="connsiteY45" fmla="*/ 1959428 h 2075543"/>
              <a:gd name="connsiteX46" fmla="*/ 1175861 w 4964090"/>
              <a:gd name="connsiteY46" fmla="*/ 2032000 h 2075543"/>
              <a:gd name="connsiteX47" fmla="*/ 1030719 w 4964090"/>
              <a:gd name="connsiteY47" fmla="*/ 2075543 h 2075543"/>
              <a:gd name="connsiteX48" fmla="*/ 450147 w 4964090"/>
              <a:gd name="connsiteY48" fmla="*/ 2061028 h 2075543"/>
              <a:gd name="connsiteX49" fmla="*/ 392090 w 4964090"/>
              <a:gd name="connsiteY49" fmla="*/ 2046514 h 2075543"/>
              <a:gd name="connsiteX50" fmla="*/ 363061 w 4964090"/>
              <a:gd name="connsiteY50" fmla="*/ 2002971 h 2075543"/>
              <a:gd name="connsiteX51" fmla="*/ 319519 w 4964090"/>
              <a:gd name="connsiteY51" fmla="*/ 1901371 h 2075543"/>
              <a:gd name="connsiteX52" fmla="*/ 290490 w 4964090"/>
              <a:gd name="connsiteY52" fmla="*/ 1799771 h 2075543"/>
              <a:gd name="connsiteX53" fmla="*/ 188890 w 4964090"/>
              <a:gd name="connsiteY53" fmla="*/ 1712685 h 2075543"/>
              <a:gd name="connsiteX54" fmla="*/ 101804 w 4964090"/>
              <a:gd name="connsiteY54" fmla="*/ 1683657 h 2075543"/>
              <a:gd name="connsiteX55" fmla="*/ 58261 w 4964090"/>
              <a:gd name="connsiteY55" fmla="*/ 1669143 h 2075543"/>
              <a:gd name="connsiteX56" fmla="*/ 14719 w 4964090"/>
              <a:gd name="connsiteY56" fmla="*/ 1640114 h 2075543"/>
              <a:gd name="connsiteX57" fmla="*/ 204 w 4964090"/>
              <a:gd name="connsiteY57" fmla="*/ 1567543 h 207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964090" h="2075543">
                <a:moveTo>
                  <a:pt x="4964090" y="595085"/>
                </a:moveTo>
                <a:cubicBezTo>
                  <a:pt x="4954414" y="566057"/>
                  <a:pt x="4942482" y="537685"/>
                  <a:pt x="4935061" y="508000"/>
                </a:cubicBezTo>
                <a:cubicBezTo>
                  <a:pt x="4923912" y="463406"/>
                  <a:pt x="4926796" y="418897"/>
                  <a:pt x="4906033" y="377371"/>
                </a:cubicBezTo>
                <a:cubicBezTo>
                  <a:pt x="4885826" y="336957"/>
                  <a:pt x="4865560" y="322384"/>
                  <a:pt x="4833461" y="290285"/>
                </a:cubicBezTo>
                <a:cubicBezTo>
                  <a:pt x="4795146" y="213655"/>
                  <a:pt x="4779689" y="196426"/>
                  <a:pt x="4760890" y="130628"/>
                </a:cubicBezTo>
                <a:cubicBezTo>
                  <a:pt x="4759730" y="126568"/>
                  <a:pt x="4739596" y="38697"/>
                  <a:pt x="4731861" y="29028"/>
                </a:cubicBezTo>
                <a:cubicBezTo>
                  <a:pt x="4720964" y="15407"/>
                  <a:pt x="4702833" y="9676"/>
                  <a:pt x="4688319" y="0"/>
                </a:cubicBezTo>
                <a:cubicBezTo>
                  <a:pt x="4620586" y="4838"/>
                  <a:pt x="4552274" y="4441"/>
                  <a:pt x="4485119" y="14514"/>
                </a:cubicBezTo>
                <a:cubicBezTo>
                  <a:pt x="4454859" y="19053"/>
                  <a:pt x="4398033" y="43543"/>
                  <a:pt x="4398033" y="43543"/>
                </a:cubicBezTo>
                <a:cubicBezTo>
                  <a:pt x="4354490" y="82248"/>
                  <a:pt x="4321657" y="138428"/>
                  <a:pt x="4267404" y="159657"/>
                </a:cubicBezTo>
                <a:cubicBezTo>
                  <a:pt x="4204167" y="184402"/>
                  <a:pt x="4131279" y="163580"/>
                  <a:pt x="4064204" y="174171"/>
                </a:cubicBezTo>
                <a:cubicBezTo>
                  <a:pt x="4038469" y="178234"/>
                  <a:pt x="4016028" y="194052"/>
                  <a:pt x="3991633" y="203200"/>
                </a:cubicBezTo>
                <a:cubicBezTo>
                  <a:pt x="3810073" y="271285"/>
                  <a:pt x="4127930" y="144787"/>
                  <a:pt x="3890033" y="246743"/>
                </a:cubicBezTo>
                <a:cubicBezTo>
                  <a:pt x="3842138" y="267269"/>
                  <a:pt x="3793271" y="285448"/>
                  <a:pt x="3744890" y="304800"/>
                </a:cubicBezTo>
                <a:cubicBezTo>
                  <a:pt x="3720700" y="314476"/>
                  <a:pt x="3697036" y="325589"/>
                  <a:pt x="3672319" y="333828"/>
                </a:cubicBezTo>
                <a:lnTo>
                  <a:pt x="3454604" y="406400"/>
                </a:lnTo>
                <a:cubicBezTo>
                  <a:pt x="3447992" y="411359"/>
                  <a:pt x="3369514" y="471895"/>
                  <a:pt x="3353004" y="478971"/>
                </a:cubicBezTo>
                <a:cubicBezTo>
                  <a:pt x="3334669" y="486829"/>
                  <a:pt x="3314013" y="487619"/>
                  <a:pt x="3294947" y="493485"/>
                </a:cubicBezTo>
                <a:cubicBezTo>
                  <a:pt x="3078912" y="559958"/>
                  <a:pt x="3237741" y="518672"/>
                  <a:pt x="3106261" y="551543"/>
                </a:cubicBezTo>
                <a:cubicBezTo>
                  <a:pt x="3004661" y="546705"/>
                  <a:pt x="2901672" y="554456"/>
                  <a:pt x="2801461" y="537028"/>
                </a:cubicBezTo>
                <a:cubicBezTo>
                  <a:pt x="2773036" y="532084"/>
                  <a:pt x="2769977" y="465016"/>
                  <a:pt x="2757919" y="449943"/>
                </a:cubicBezTo>
                <a:cubicBezTo>
                  <a:pt x="2747022" y="436321"/>
                  <a:pt x="2728890" y="430590"/>
                  <a:pt x="2714376" y="420914"/>
                </a:cubicBezTo>
                <a:cubicBezTo>
                  <a:pt x="2675671" y="425752"/>
                  <a:pt x="2636814" y="429497"/>
                  <a:pt x="2598261" y="435428"/>
                </a:cubicBezTo>
                <a:cubicBezTo>
                  <a:pt x="2573878" y="439179"/>
                  <a:pt x="2546216" y="436259"/>
                  <a:pt x="2525690" y="449943"/>
                </a:cubicBezTo>
                <a:cubicBezTo>
                  <a:pt x="2512960" y="458429"/>
                  <a:pt x="2515379" y="478775"/>
                  <a:pt x="2511176" y="493485"/>
                </a:cubicBezTo>
                <a:cubicBezTo>
                  <a:pt x="2505696" y="512666"/>
                  <a:pt x="2506558" y="534223"/>
                  <a:pt x="2496661" y="551543"/>
                </a:cubicBezTo>
                <a:cubicBezTo>
                  <a:pt x="2486477" y="569364"/>
                  <a:pt x="2466635" y="579638"/>
                  <a:pt x="2453119" y="595085"/>
                </a:cubicBezTo>
                <a:cubicBezTo>
                  <a:pt x="2432719" y="618399"/>
                  <a:pt x="2412826" y="642278"/>
                  <a:pt x="2395061" y="667657"/>
                </a:cubicBezTo>
                <a:cubicBezTo>
                  <a:pt x="2341603" y="744025"/>
                  <a:pt x="2358774" y="731162"/>
                  <a:pt x="2322490" y="812800"/>
                </a:cubicBezTo>
                <a:cubicBezTo>
                  <a:pt x="2313702" y="832572"/>
                  <a:pt x="2303137" y="851505"/>
                  <a:pt x="2293461" y="870857"/>
                </a:cubicBezTo>
                <a:cubicBezTo>
                  <a:pt x="2288623" y="890209"/>
                  <a:pt x="2283274" y="909441"/>
                  <a:pt x="2278947" y="928914"/>
                </a:cubicBezTo>
                <a:cubicBezTo>
                  <a:pt x="2270016" y="969105"/>
                  <a:pt x="2271751" y="1015951"/>
                  <a:pt x="2235404" y="1045028"/>
                </a:cubicBezTo>
                <a:cubicBezTo>
                  <a:pt x="2223457" y="1054586"/>
                  <a:pt x="2206375" y="1054705"/>
                  <a:pt x="2191861" y="1059543"/>
                </a:cubicBezTo>
                <a:cubicBezTo>
                  <a:pt x="2134578" y="1145467"/>
                  <a:pt x="2197362" y="1061757"/>
                  <a:pt x="2104776" y="1146628"/>
                </a:cubicBezTo>
                <a:cubicBezTo>
                  <a:pt x="1947080" y="1291183"/>
                  <a:pt x="2048008" y="1233070"/>
                  <a:pt x="1930604" y="1291771"/>
                </a:cubicBezTo>
                <a:cubicBezTo>
                  <a:pt x="1920928" y="1306285"/>
                  <a:pt x="1913911" y="1322979"/>
                  <a:pt x="1901576" y="1335314"/>
                </a:cubicBezTo>
                <a:cubicBezTo>
                  <a:pt x="1835780" y="1401111"/>
                  <a:pt x="1875448" y="1322737"/>
                  <a:pt x="1829004" y="1407885"/>
                </a:cubicBezTo>
                <a:cubicBezTo>
                  <a:pt x="1808136" y="1446142"/>
                  <a:pt x="1776814" y="1525669"/>
                  <a:pt x="1741919" y="1567543"/>
                </a:cubicBezTo>
                <a:cubicBezTo>
                  <a:pt x="1728778" y="1583312"/>
                  <a:pt x="1714145" y="1597945"/>
                  <a:pt x="1698376" y="1611085"/>
                </a:cubicBezTo>
                <a:cubicBezTo>
                  <a:pt x="1684975" y="1622252"/>
                  <a:pt x="1670435" y="1632313"/>
                  <a:pt x="1654833" y="1640114"/>
                </a:cubicBezTo>
                <a:cubicBezTo>
                  <a:pt x="1641149" y="1646956"/>
                  <a:pt x="1625804" y="1649790"/>
                  <a:pt x="1611290" y="1654628"/>
                </a:cubicBezTo>
                <a:cubicBezTo>
                  <a:pt x="1582261" y="1673980"/>
                  <a:pt x="1543556" y="1683656"/>
                  <a:pt x="1524204" y="1712685"/>
                </a:cubicBezTo>
                <a:cubicBezTo>
                  <a:pt x="1486373" y="1769433"/>
                  <a:pt x="1485861" y="1766300"/>
                  <a:pt x="1451633" y="1843314"/>
                </a:cubicBezTo>
                <a:cubicBezTo>
                  <a:pt x="1445419" y="1857295"/>
                  <a:pt x="1446676" y="1874910"/>
                  <a:pt x="1437119" y="1886857"/>
                </a:cubicBezTo>
                <a:cubicBezTo>
                  <a:pt x="1426222" y="1900478"/>
                  <a:pt x="1408090" y="1906209"/>
                  <a:pt x="1393576" y="1915885"/>
                </a:cubicBezTo>
                <a:cubicBezTo>
                  <a:pt x="1383900" y="1930399"/>
                  <a:pt x="1378838" y="1949424"/>
                  <a:pt x="1364547" y="1959428"/>
                </a:cubicBezTo>
                <a:cubicBezTo>
                  <a:pt x="1245029" y="2043091"/>
                  <a:pt x="1280227" y="2000690"/>
                  <a:pt x="1175861" y="2032000"/>
                </a:cubicBezTo>
                <a:cubicBezTo>
                  <a:pt x="984905" y="2089287"/>
                  <a:pt x="1219245" y="2037836"/>
                  <a:pt x="1030719" y="2075543"/>
                </a:cubicBezTo>
                <a:cubicBezTo>
                  <a:pt x="837195" y="2070705"/>
                  <a:pt x="643532" y="2069818"/>
                  <a:pt x="450147" y="2061028"/>
                </a:cubicBezTo>
                <a:cubicBezTo>
                  <a:pt x="430220" y="2060122"/>
                  <a:pt x="408688" y="2057579"/>
                  <a:pt x="392090" y="2046514"/>
                </a:cubicBezTo>
                <a:cubicBezTo>
                  <a:pt x="377576" y="2036838"/>
                  <a:pt x="371716" y="2018117"/>
                  <a:pt x="363061" y="2002971"/>
                </a:cubicBezTo>
                <a:cubicBezTo>
                  <a:pt x="340943" y="1964265"/>
                  <a:pt x="331151" y="1942081"/>
                  <a:pt x="319519" y="1901371"/>
                </a:cubicBezTo>
                <a:cubicBezTo>
                  <a:pt x="317101" y="1892907"/>
                  <a:pt x="299188" y="1812818"/>
                  <a:pt x="290490" y="1799771"/>
                </a:cubicBezTo>
                <a:cubicBezTo>
                  <a:pt x="275966" y="1777984"/>
                  <a:pt x="209011" y="1722745"/>
                  <a:pt x="188890" y="1712685"/>
                </a:cubicBezTo>
                <a:cubicBezTo>
                  <a:pt x="161522" y="1699001"/>
                  <a:pt x="130833" y="1693333"/>
                  <a:pt x="101804" y="1683657"/>
                </a:cubicBezTo>
                <a:lnTo>
                  <a:pt x="58261" y="1669143"/>
                </a:lnTo>
                <a:cubicBezTo>
                  <a:pt x="43747" y="1659467"/>
                  <a:pt x="25616" y="1653735"/>
                  <a:pt x="14719" y="1640114"/>
                </a:cubicBezTo>
                <a:cubicBezTo>
                  <a:pt x="-2856" y="1618145"/>
                  <a:pt x="204" y="1592421"/>
                  <a:pt x="204" y="156754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6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2048" grpId="0" animBg="1"/>
      <p:bldP spid="2049" grpId="0" animBg="1"/>
      <p:bldP spid="2058" grpId="0" animBg="1"/>
      <p:bldP spid="24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\\Solnce\D\ДОКУМЕНТАЦИЯ\ПРЕЗЕНТАЦІЇ\шаблоны\анимация\Новий рік\Snowmen 2\Snowmen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334" y="3171573"/>
            <a:ext cx="2592288" cy="368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Solnce\D\ДОКУМЕНТАЦИЯ\ПРЕЗЕНТАЦІЇ\шаблоны\фони\зима\0_9516f_d5add2c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8" y="0"/>
            <a:ext cx="91326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82930"/>
            <a:ext cx="1973250" cy="20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47964" y="1893103"/>
            <a:ext cx="482453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i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</a:t>
            </a:r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акар -6 пр.</a:t>
            </a:r>
          </a:p>
          <a:p>
            <a:pPr algn="ctr"/>
            <a:r>
              <a:rPr lang="uk-UA" sz="6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Надія – 10 пр.</a:t>
            </a:r>
            <a:endParaRPr lang="ru-RU" sz="6000" b="1" i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i="1" dirty="0" smtClean="0">
                <a:solidFill>
                  <a:srgbClr val="FFFF00"/>
                </a:solidFill>
              </a:rPr>
              <a:t>Снігова сімейка</a:t>
            </a:r>
            <a:endParaRPr lang="ru-RU" sz="6600" i="1" dirty="0">
              <a:solidFill>
                <a:srgbClr val="FFFF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21871"/>
            <a:ext cx="3394472" cy="4525963"/>
          </a:xfr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68224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olnce\D\ДОКУМЕНТАЦИЯ\ПРЕЗЕНТАЦІЇ\шаблоны\фони\зима\c099725828b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68" y="260648"/>
            <a:ext cx="9144000" cy="688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Solnce\D\ДОКУМЕНТАЦИЯ\ПРЕЗЕНТАЦІЇ\шаблоны\анимация\Новий рік\Snowmen 2\Snowmen (50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253" y="3702045"/>
            <a:ext cx="3143017" cy="329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Solnce\D\ДОКУМЕНТАЦИЯ\ПРЕЗЕНТАЦІЇ\шаблоны\анимация\Новий рік\Snowmen 2\Snowmen (55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00" y="2209440"/>
            <a:ext cx="1322189" cy="221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\\Solnce\D\ДОКУМЕНТАЦИЯ\ПРЕЗЕНТАЦІЇ\шаблоны\анимация\Новий рік\Snowmen 2\Snowmen (39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7" y="-267543"/>
            <a:ext cx="138747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7413" y="4705540"/>
            <a:ext cx="618531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Скільки всього … ?</a:t>
            </a:r>
          </a:p>
          <a:p>
            <a:pPr algn="ctr"/>
            <a:r>
              <a:rPr lang="uk-UA" sz="66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10 +6 </a:t>
            </a:r>
            <a:endParaRPr lang="ru-RU" sz="66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7092279" y="5069282"/>
            <a:ext cx="5939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970873">
            <a:off x="576550" y="755296"/>
            <a:ext cx="76309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69123" y="401352"/>
            <a:ext cx="6624736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скільки …більше ?</a:t>
            </a:r>
          </a:p>
          <a:p>
            <a:r>
              <a:rPr lang="uk-UA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  <a:r>
              <a:rPr lang="uk-UA" sz="72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 - 6</a:t>
            </a:r>
            <a:endParaRPr lang="ru-RU" sz="72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11181" y="2441538"/>
            <a:ext cx="6582251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скільки … менше?</a:t>
            </a:r>
          </a:p>
          <a:p>
            <a:r>
              <a:rPr lang="uk-UA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</a:t>
            </a:r>
            <a:r>
              <a:rPr lang="uk-UA" sz="72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10 - 6</a:t>
            </a:r>
            <a:endParaRPr lang="ru-RU" sz="72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6" action="ppaction://hlinksldjump" highlightClick="1"/>
          </p:cNvPr>
          <p:cNvSpPr/>
          <p:nvPr/>
        </p:nvSpPr>
        <p:spPr>
          <a:xfrm>
            <a:off x="7825382" y="5953049"/>
            <a:ext cx="923082" cy="6443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01" y="3153016"/>
            <a:ext cx="1152525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293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 build="p"/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olnce\D\ДОКУМЕНТАЦИЯ\ПРЕЗЕНТАЦІЇ\шаблоны\фони\зима\0_9516f_d5add2c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8" y="0"/>
            <a:ext cx="91326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i="1" dirty="0" smtClean="0">
                <a:solidFill>
                  <a:srgbClr val="FFFF00"/>
                </a:solidFill>
              </a:rPr>
              <a:t>Геометричні візерунки</a:t>
            </a:r>
            <a:endParaRPr lang="ru-RU" sz="5400" i="1" dirty="0">
              <a:solidFill>
                <a:srgbClr val="FFFF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3394472" cy="4752528"/>
          </a:xfrm>
          <a:ln w="28575">
            <a:solidFill>
              <a:srgbClr val="FFFF00"/>
            </a:solidFill>
          </a:ln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" name="Прямоугольный треугольник 17"/>
          <p:cNvSpPr/>
          <p:nvPr/>
        </p:nvSpPr>
        <p:spPr>
          <a:xfrm rot="16200000">
            <a:off x="5471287" y="3090888"/>
            <a:ext cx="1944216" cy="3672408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83012" y="1486079"/>
            <a:ext cx="2520280" cy="192251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083012" y="1486079"/>
            <a:ext cx="2520280" cy="194292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089969" y="2464913"/>
            <a:ext cx="1253183" cy="9510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 flipV="1">
            <a:off x="7009632" y="4616285"/>
            <a:ext cx="1187319" cy="124606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27" name="Прямая соединительная линия 1026"/>
          <p:cNvCxnSpPr/>
          <p:nvPr/>
        </p:nvCxnSpPr>
        <p:spPr>
          <a:xfrm flipV="1">
            <a:off x="4619004" y="5113551"/>
            <a:ext cx="2834341" cy="78564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45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olnce\D\ДОКУМЕНТАЦИЯ\ПРЕЗЕНТАЦІЇ\шаблоны\фони\зима\c099725828b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Solnce\D\ДОКУМЕНТАЦИЯ\ПРЕЗЕНТАЦІЇ\шаблоны\анимация\Новий рік\Snowmen 2\Snowmen (55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765572"/>
            <a:ext cx="1322189" cy="221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08705" y="3140968"/>
            <a:ext cx="49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4" action="ppaction://hlinksldjump" highlightClick="1"/>
          </p:cNvPr>
          <p:cNvSpPr/>
          <p:nvPr/>
        </p:nvSpPr>
        <p:spPr>
          <a:xfrm>
            <a:off x="7825382" y="5953049"/>
            <a:ext cx="1067098" cy="82238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i="1" dirty="0" smtClean="0">
                <a:solidFill>
                  <a:srgbClr val="FFFF00"/>
                </a:solidFill>
              </a:rPr>
              <a:t>Намалюй ялиночку</a:t>
            </a:r>
            <a:endParaRPr lang="ru-RU" sz="5400" i="1" dirty="0">
              <a:solidFill>
                <a:srgbClr val="FFFF00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004512" y="3099972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1475656" y="3243015"/>
            <a:ext cx="1800200" cy="914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845404" y="2304294"/>
            <a:ext cx="1060704" cy="914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259632" y="4157414"/>
            <a:ext cx="2232248" cy="1071785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007560" y="4041616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1475656" y="436510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 стрелкой 2048"/>
          <p:cNvCxnSpPr/>
          <p:nvPr/>
        </p:nvCxnSpPr>
        <p:spPr>
          <a:xfrm flipH="1">
            <a:off x="1115616" y="4498816"/>
            <a:ext cx="576064" cy="4863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Прямая со стрелкой 2056"/>
          <p:cNvCxnSpPr/>
          <p:nvPr/>
        </p:nvCxnSpPr>
        <p:spPr>
          <a:xfrm>
            <a:off x="1475656" y="5589240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9" name="Прямая со стрелкой 2058"/>
          <p:cNvCxnSpPr/>
          <p:nvPr/>
        </p:nvCxnSpPr>
        <p:spPr>
          <a:xfrm flipH="1" flipV="1">
            <a:off x="2987824" y="4498816"/>
            <a:ext cx="720080" cy="7303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Прямая со стрелкой 2060"/>
          <p:cNvCxnSpPr/>
          <p:nvPr/>
        </p:nvCxnSpPr>
        <p:spPr>
          <a:xfrm>
            <a:off x="2906108" y="4365104"/>
            <a:ext cx="3697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3" name="Прямая со стрелкой 2062"/>
          <p:cNvCxnSpPr/>
          <p:nvPr/>
        </p:nvCxnSpPr>
        <p:spPr>
          <a:xfrm flipH="1" flipV="1">
            <a:off x="2906108" y="3441397"/>
            <a:ext cx="585772" cy="57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Прямая со стрелкой 2064"/>
          <p:cNvCxnSpPr/>
          <p:nvPr/>
        </p:nvCxnSpPr>
        <p:spPr>
          <a:xfrm>
            <a:off x="2771800" y="3243015"/>
            <a:ext cx="31918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Прямая со стрелкой 2066"/>
          <p:cNvCxnSpPr/>
          <p:nvPr/>
        </p:nvCxnSpPr>
        <p:spPr>
          <a:xfrm flipH="1" flipV="1">
            <a:off x="2627784" y="2304294"/>
            <a:ext cx="463198" cy="795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Прямая со стрелкой 2068"/>
          <p:cNvCxnSpPr/>
          <p:nvPr/>
        </p:nvCxnSpPr>
        <p:spPr>
          <a:xfrm flipH="1">
            <a:off x="1691680" y="2304294"/>
            <a:ext cx="504056" cy="7956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71" name="Прямая со стрелкой 2070"/>
          <p:cNvCxnSpPr/>
          <p:nvPr/>
        </p:nvCxnSpPr>
        <p:spPr>
          <a:xfrm>
            <a:off x="1763688" y="3243015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3" name="Прямая со стрелкой 2072"/>
          <p:cNvCxnSpPr/>
          <p:nvPr/>
        </p:nvCxnSpPr>
        <p:spPr>
          <a:xfrm flipH="1">
            <a:off x="1403648" y="3441397"/>
            <a:ext cx="576064" cy="57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7" name="Прямая со стрелкой 2076"/>
          <p:cNvCxnSpPr/>
          <p:nvPr/>
        </p:nvCxnSpPr>
        <p:spPr>
          <a:xfrm flipV="1">
            <a:off x="5940152" y="4157414"/>
            <a:ext cx="43204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79" name="Прямая со стрелкой 2078"/>
          <p:cNvCxnSpPr/>
          <p:nvPr/>
        </p:nvCxnSpPr>
        <p:spPr>
          <a:xfrm flipH="1" flipV="1">
            <a:off x="5796136" y="2924944"/>
            <a:ext cx="576064" cy="950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1" name="Прямая со стрелкой 5120"/>
          <p:cNvCxnSpPr/>
          <p:nvPr/>
        </p:nvCxnSpPr>
        <p:spPr>
          <a:xfrm flipH="1">
            <a:off x="4758132" y="2924944"/>
            <a:ext cx="776732" cy="950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8" name="Прямая со стрелкой 5127"/>
          <p:cNvCxnSpPr/>
          <p:nvPr/>
        </p:nvCxnSpPr>
        <p:spPr>
          <a:xfrm>
            <a:off x="4758132" y="4157415"/>
            <a:ext cx="3883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0" name="Прямая со стрелкой 5129"/>
          <p:cNvCxnSpPr/>
          <p:nvPr/>
        </p:nvCxnSpPr>
        <p:spPr>
          <a:xfrm flipH="1">
            <a:off x="4758132" y="4365104"/>
            <a:ext cx="388366" cy="590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2" name="Прямая со стрелкой 5131"/>
          <p:cNvCxnSpPr/>
          <p:nvPr/>
        </p:nvCxnSpPr>
        <p:spPr>
          <a:xfrm>
            <a:off x="5146498" y="5229199"/>
            <a:ext cx="79365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4" name="Прямая со стрелкой 5133"/>
          <p:cNvCxnSpPr/>
          <p:nvPr/>
        </p:nvCxnSpPr>
        <p:spPr>
          <a:xfrm flipH="1" flipV="1">
            <a:off x="6065216" y="4365104"/>
            <a:ext cx="306984" cy="620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16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135</Words>
  <Application>Microsoft Office PowerPoint</Application>
  <PresentationFormat>Экран (4:3)</PresentationFormat>
  <Paragraphs>47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Вправи та задачі на засвоєння таблиць додавання і віднімання. Кругові вирази. Побудова геометричних фігур за зразком 1 клас</vt:lpstr>
      <vt:lpstr>Презентация PowerPoint</vt:lpstr>
      <vt:lpstr>Парна лижня </vt:lpstr>
      <vt:lpstr>Математичні сніжки</vt:lpstr>
      <vt:lpstr>Швидкий спуск</vt:lpstr>
      <vt:lpstr>Снігова сімейка</vt:lpstr>
      <vt:lpstr>Презентация PowerPoint</vt:lpstr>
      <vt:lpstr>Геометричні візерунки</vt:lpstr>
      <vt:lpstr>Намалюй ялиночку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Славон</dc:creator>
  <cp:lastModifiedBy>Оксана</cp:lastModifiedBy>
  <cp:revision>34</cp:revision>
  <dcterms:created xsi:type="dcterms:W3CDTF">2013-01-01T09:31:14Z</dcterms:created>
  <dcterms:modified xsi:type="dcterms:W3CDTF">2018-01-22T20:04:41Z</dcterms:modified>
</cp:coreProperties>
</file>