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Презентація до уроку географії в 6 класі. На тему «Вітер»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509120"/>
            <a:ext cx="3992488" cy="593079"/>
          </a:xfrm>
        </p:spPr>
        <p:txBody>
          <a:bodyPr>
            <a:normAutofit/>
          </a:bodyPr>
          <a:lstStyle/>
          <a:p>
            <a:r>
              <a:rPr lang="uk-UA" sz="1600" dirty="0" smtClean="0"/>
              <a:t>Вчитель географії: Устименко І.С.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697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/>
              <a:t>Вітер</a:t>
            </a:r>
            <a:r>
              <a:rPr lang="ru-RU" sz="3200" dirty="0"/>
              <a:t> — </a:t>
            </a:r>
            <a:r>
              <a:rPr lang="ru-RU" sz="3200" dirty="0" err="1"/>
              <a:t>це</a:t>
            </a:r>
            <a:r>
              <a:rPr lang="ru-RU" sz="3200" dirty="0"/>
              <a:t> </a:t>
            </a:r>
            <a:r>
              <a:rPr lang="ru-RU" sz="3200" dirty="0" err="1"/>
              <a:t>горизонтальний</a:t>
            </a:r>
            <a:r>
              <a:rPr lang="ru-RU" sz="3200" dirty="0"/>
              <a:t> </a:t>
            </a:r>
            <a:r>
              <a:rPr lang="ru-RU" sz="3200" dirty="0" err="1"/>
              <a:t>рух</a:t>
            </a:r>
            <a:r>
              <a:rPr lang="ru-RU" sz="3200" dirty="0"/>
              <a:t> </a:t>
            </a:r>
            <a:r>
              <a:rPr lang="ru-RU" sz="3200" dirty="0" err="1"/>
              <a:t>повітря</a:t>
            </a:r>
            <a:r>
              <a:rPr lang="ru-RU" sz="3200" dirty="0"/>
              <a:t> з </a:t>
            </a:r>
            <a:r>
              <a:rPr lang="ru-RU" sz="3200" dirty="0" err="1"/>
              <a:t>області</a:t>
            </a:r>
            <a:r>
              <a:rPr lang="ru-RU" sz="3200" dirty="0"/>
              <a:t> </a:t>
            </a:r>
            <a:r>
              <a:rPr lang="ru-RU" sz="3200" dirty="0" err="1"/>
              <a:t>високого</a:t>
            </a:r>
            <a:r>
              <a:rPr lang="ru-RU" sz="3200" dirty="0"/>
              <a:t> </a:t>
            </a:r>
            <a:r>
              <a:rPr lang="ru-RU" sz="3200" dirty="0" err="1"/>
              <a:t>тиску</a:t>
            </a:r>
            <a:r>
              <a:rPr lang="ru-RU" sz="3200" dirty="0"/>
              <a:t> в область </a:t>
            </a:r>
            <a:r>
              <a:rPr lang="ru-RU" sz="3200" dirty="0" err="1"/>
              <a:t>низького</a:t>
            </a:r>
            <a:r>
              <a:rPr lang="ru-RU" sz="3200" dirty="0"/>
              <a:t> </a:t>
            </a:r>
            <a:r>
              <a:rPr lang="ru-RU" sz="3200" dirty="0" err="1"/>
              <a:t>тиску</a:t>
            </a:r>
            <a:r>
              <a:rPr lang="ru-RU" sz="3200" dirty="0"/>
              <a:t>.</a:t>
            </a:r>
          </a:p>
        </p:txBody>
      </p:sp>
      <p:pic>
        <p:nvPicPr>
          <p:cNvPr id="1026" name="Picture 2" descr="C:\Users\admin\Desktop\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6850361" cy="375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98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Вітер</a:t>
            </a:r>
            <a:r>
              <a:rPr lang="ru-RU" dirty="0"/>
              <a:t> </a:t>
            </a:r>
            <a:r>
              <a:rPr lang="ru-RU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швидкістю</a:t>
            </a:r>
            <a:r>
              <a:rPr lang="ru-RU" dirty="0"/>
              <a:t>, силою та </a:t>
            </a:r>
            <a:r>
              <a:rPr lang="ru-RU" dirty="0" err="1"/>
              <a:t>напрямком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 descr="C:\Users\admin\Desktop\загружено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636912"/>
            <a:ext cx="2664296" cy="265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43360" y="540976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Напрямок вітру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5985" y="216421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Швидкість вітру визначається у м/с.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8" y="3501007"/>
            <a:ext cx="4242742" cy="302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3997" y="282260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Силу </a:t>
            </a:r>
            <a:r>
              <a:rPr lang="ru-RU" dirty="0" err="1"/>
              <a:t>вітру</a:t>
            </a:r>
            <a:r>
              <a:rPr lang="ru-RU" dirty="0"/>
              <a:t> </a:t>
            </a:r>
            <a:r>
              <a:rPr lang="ru-RU" dirty="0" err="1"/>
              <a:t>оцінюють</a:t>
            </a:r>
            <a:r>
              <a:rPr lang="ru-RU" dirty="0"/>
              <a:t> у балах </a:t>
            </a:r>
            <a:r>
              <a:rPr lang="ru-RU" dirty="0" err="1"/>
              <a:t>від</a:t>
            </a:r>
            <a:r>
              <a:rPr lang="ru-RU" dirty="0"/>
              <a:t> 0 до 12 (шкала Бофорта)</a:t>
            </a:r>
          </a:p>
        </p:txBody>
      </p:sp>
    </p:spTree>
    <p:extLst>
      <p:ext uri="{BB962C8B-B14F-4D97-AF65-F5344CB8AC3E}">
        <p14:creationId xmlns:p14="http://schemas.microsoft.com/office/powerpoint/2010/main" val="184145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Прилади </a:t>
            </a:r>
            <a:endParaRPr lang="ru-RU" dirty="0"/>
          </a:p>
        </p:txBody>
      </p:sp>
      <p:pic>
        <p:nvPicPr>
          <p:cNvPr id="3074" name="Picture 2" descr="C:\Users\admin\Desktop\fluger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4" y="1772816"/>
            <a:ext cx="2491755" cy="323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device0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850" y="1772815"/>
            <a:ext cx="2523534" cy="327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5229200"/>
            <a:ext cx="28083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Флюгер </a:t>
            </a:r>
          </a:p>
          <a:p>
            <a:pPr algn="ctr"/>
            <a:r>
              <a:rPr lang="ru-RU" sz="1600" dirty="0" smtClean="0"/>
              <a:t>для </a:t>
            </a:r>
            <a:r>
              <a:rPr lang="ru-RU" sz="1600" dirty="0" err="1" smtClean="0"/>
              <a:t>визначення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напрямку</a:t>
            </a:r>
            <a:r>
              <a:rPr lang="ru-RU" sz="1600" dirty="0" smtClean="0"/>
              <a:t> </a:t>
            </a:r>
            <a:r>
              <a:rPr lang="ru-RU" sz="1600" dirty="0" err="1" smtClean="0"/>
              <a:t>вітру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504850" y="5240303"/>
            <a:ext cx="26675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Анемометр</a:t>
            </a:r>
          </a:p>
          <a:p>
            <a:pPr algn="ctr"/>
            <a:r>
              <a:rPr lang="uk-UA" sz="1600" dirty="0"/>
              <a:t>д</a:t>
            </a:r>
            <a:r>
              <a:rPr lang="uk-UA" sz="1600" dirty="0" smtClean="0"/>
              <a:t>ля визначення швидкості вітру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1184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060848"/>
            <a:ext cx="3312368" cy="4032448"/>
          </a:xfrm>
        </p:spPr>
        <p:txBody>
          <a:bodyPr>
            <a:normAutofit/>
          </a:bodyPr>
          <a:lstStyle/>
          <a:p>
            <a:r>
              <a:rPr lang="uk-UA" sz="1400" dirty="0" smtClean="0"/>
              <a:t>1.Накресли основні та проміжні сторони горизонту.</a:t>
            </a:r>
          </a:p>
          <a:p>
            <a:r>
              <a:rPr lang="uk-UA" sz="1400" dirty="0" smtClean="0"/>
              <a:t>2.Прийняти умовно що одній поділці на графіку відповідає певна кількість днів.</a:t>
            </a:r>
          </a:p>
          <a:p>
            <a:r>
              <a:rPr lang="uk-UA" sz="1400" dirty="0" smtClean="0"/>
              <a:t>3.Підрахувати скільки днів впродовж місяця дув вітер вказаних напрямів.</a:t>
            </a:r>
          </a:p>
          <a:p>
            <a:r>
              <a:rPr lang="uk-UA" sz="1400" dirty="0" smtClean="0"/>
              <a:t>4.На лінія відповідного напрямку відрахувати від центру необхідну кількість днів.</a:t>
            </a:r>
          </a:p>
          <a:p>
            <a:r>
              <a:rPr lang="uk-UA" sz="1400" dirty="0" smtClean="0"/>
              <a:t>5.Кількість днів без вітру позначають у центрі (обводять кружечком)</a:t>
            </a:r>
          </a:p>
          <a:p>
            <a:r>
              <a:rPr lang="uk-UA" sz="1400" dirty="0" smtClean="0"/>
              <a:t>6.Точки, відмічені на лініях, послідовно з</a:t>
            </a:r>
            <a:r>
              <a:rPr lang="en-US" sz="1400" dirty="0" smtClean="0"/>
              <a:t>’</a:t>
            </a:r>
            <a:r>
              <a:rPr lang="uk-UA" sz="1400" dirty="0" err="1" smtClean="0"/>
              <a:t>єднують</a:t>
            </a:r>
            <a:r>
              <a:rPr lang="uk-UA" sz="1400" dirty="0" smtClean="0"/>
              <a:t>.</a:t>
            </a:r>
          </a:p>
          <a:p>
            <a:r>
              <a:rPr lang="uk-UA" sz="1400" dirty="0" smtClean="0"/>
              <a:t>7.Утворену фігуру заштриховують.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Графік</a:t>
            </a:r>
            <a:r>
              <a:rPr lang="ru-RU" dirty="0" smtClean="0"/>
              <a:t> </a:t>
            </a:r>
            <a:r>
              <a:rPr lang="ru-RU" dirty="0" err="1" smtClean="0"/>
              <a:t>рози</a:t>
            </a:r>
            <a:r>
              <a:rPr lang="ru-RU" dirty="0" smtClean="0"/>
              <a:t> в</a:t>
            </a:r>
            <a:r>
              <a:rPr lang="uk-UA" dirty="0" err="1" smtClean="0"/>
              <a:t>ітрів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" t="25883" r="53262" b="15399"/>
          <a:stretch/>
        </p:blipFill>
        <p:spPr bwMode="auto">
          <a:xfrm>
            <a:off x="4499992" y="1551977"/>
            <a:ext cx="2543942" cy="245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37" t="26660" r="1417" b="15864"/>
          <a:stretch/>
        </p:blipFill>
        <p:spPr bwMode="auto">
          <a:xfrm>
            <a:off x="5798602" y="4032934"/>
            <a:ext cx="2819156" cy="2408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36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Використання вітру людиною</a:t>
            </a:r>
            <a:endParaRPr lang="ru-RU" dirty="0"/>
          </a:p>
        </p:txBody>
      </p:sp>
      <p:pic>
        <p:nvPicPr>
          <p:cNvPr id="4098" name="Picture 2" descr="C:\Users\admin\Desktop\2-7753-45-30765-vetrogenerator-vetrjak-v-chernovcah-ot-300-v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153" y="3284984"/>
            <a:ext cx="2939480" cy="235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images (3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63"/>
          <a:stretch/>
        </p:blipFill>
        <p:spPr bwMode="auto">
          <a:xfrm>
            <a:off x="3203848" y="2852936"/>
            <a:ext cx="2570448" cy="201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43651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Вітрило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508518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Вітряк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228184" y="587727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/>
              <a:t>Вітрогенератор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24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</TotalTime>
  <Words>150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Презентація до уроку географії в 6 класі. На тему «Вітер»</vt:lpstr>
      <vt:lpstr>Вітер — це горизонтальний рух повітря з області високого тиску в область низького тиску.</vt:lpstr>
      <vt:lpstr>Вітер характеризується швидкістю, силою та напрямком.</vt:lpstr>
      <vt:lpstr>Прилади </vt:lpstr>
      <vt:lpstr>Графік рози вітрів</vt:lpstr>
      <vt:lpstr>Використання вітру людиною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Вітер</dc:title>
  <dc:creator>admin</dc:creator>
  <cp:lastModifiedBy>admin</cp:lastModifiedBy>
  <cp:revision>7</cp:revision>
  <dcterms:created xsi:type="dcterms:W3CDTF">2018-01-18T10:41:29Z</dcterms:created>
  <dcterms:modified xsi:type="dcterms:W3CDTF">2018-01-18T12:36:04Z</dcterms:modified>
</cp:coreProperties>
</file>