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5" r:id="rId3"/>
    <p:sldId id="278" r:id="rId4"/>
    <p:sldId id="274" r:id="rId5"/>
    <p:sldId id="277" r:id="rId6"/>
    <p:sldId id="286" r:id="rId7"/>
    <p:sldId id="276" r:id="rId8"/>
    <p:sldId id="283" r:id="rId9"/>
    <p:sldId id="257" r:id="rId10"/>
    <p:sldId id="284" r:id="rId11"/>
    <p:sldId id="285" r:id="rId12"/>
    <p:sldId id="28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_________Microsoft_Word1.docx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60648"/>
            <a:ext cx="3681562" cy="252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3528" y="3068960"/>
            <a:ext cx="424847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Евтухов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Дмитрий Юрьевич,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читель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физической культуры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кадемического лицея № 15,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валификационная категория «специалист»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3413" y="3394009"/>
            <a:ext cx="3520214" cy="2699287"/>
          </a:xfrm>
          <a:prstGeom prst="rect">
            <a:avLst/>
          </a:prstGeom>
        </p:spPr>
      </p:pic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022059"/>
              </p:ext>
            </p:extLst>
          </p:nvPr>
        </p:nvGraphicFramePr>
        <p:xfrm>
          <a:off x="611560" y="347308"/>
          <a:ext cx="5957888" cy="270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" name="Документ" r:id="rId6" imgW="5957955" imgH="2710075" progId="Word.Document.12">
                  <p:embed/>
                </p:oleObj>
              </mc:Choice>
              <mc:Fallback>
                <p:oleObj name="Документ" r:id="rId6" imgW="5957955" imgH="271007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11560" y="347308"/>
                        <a:ext cx="5957888" cy="2709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60648"/>
            <a:ext cx="7155626" cy="475252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1520" y="5157192"/>
            <a:ext cx="86409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есть сигналом для начального удара?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свисток арбитра; б) жеребьевка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Какое наказание применяет арбитр за умышленную игру рукой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мяч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штрафной удар; б) свободный удар.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5343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80000"/>
                <a:satMod val="300000"/>
                <a:alpha val="4000"/>
              </a:schemeClr>
            </a:gs>
            <a:gs pos="100000">
              <a:schemeClr val="bg1">
                <a:shade val="30000"/>
                <a:satMod val="200000"/>
              </a:schemeClr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s.ill.in.ua/i/custom/1024x0/63601/6360183984778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30" r="18605"/>
          <a:stretch/>
        </p:blipFill>
        <p:spPr bwMode="auto">
          <a:xfrm>
            <a:off x="611560" y="2060848"/>
            <a:ext cx="2606987" cy="33123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boleem.ucoz.ru/Logo_FC/dnepr_fk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094806"/>
            <a:ext cx="3296627" cy="29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91680" y="260648"/>
            <a:ext cx="63367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Днепропетровское дерби</a:t>
            </a:r>
            <a:endParaRPr lang="ru-RU" sz="40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82" name="Picture 10" descr="http://outsiderart.me/wp-content/uploads/2015/03/question-mark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1709" y="2322824"/>
            <a:ext cx="1847850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4273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20330" y="-142900"/>
            <a:ext cx="623151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Разновидности футбола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44" y="785794"/>
            <a:ext cx="8858312" cy="6001643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множество разновидностей футбола, в том числе: </a:t>
            </a:r>
            <a:r>
              <a:rPr lang="ru-RU" sz="24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мини-футбол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(играются в зале на специальном покрытии), </a:t>
            </a:r>
            <a:r>
              <a:rPr lang="ru-RU" sz="2400" b="1" i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шоубол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(играется в адаптированной хоккейной коробке с искусственным покрытием), </a:t>
            </a:r>
            <a:r>
              <a:rPr lang="ru-RU" sz="24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дворовый футбол 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(играется на любом покрытии на полях любого размера любым количеством людей), </a:t>
            </a:r>
            <a:r>
              <a:rPr lang="ru-RU" sz="24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пляжный футбол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(играется на песке), </a:t>
            </a:r>
            <a:r>
              <a:rPr lang="ru-RU" sz="24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«речной футбол»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(по колено в воде, ежегодный турнир в английском г. 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Бёртон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sz="24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«болотный футбол»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(играется на болоте), </a:t>
            </a:r>
            <a:r>
              <a:rPr lang="ru-RU" sz="24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футбольный фристайл </a:t>
            </a:r>
            <a:r>
              <a:rPr lang="ru-RU" sz="24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(заключается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исполнении всевозможных финтов и трюков), </a:t>
            </a:r>
            <a:r>
              <a:rPr lang="ru-RU" sz="2400" b="1" i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рашбол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(играется на поле, разделенном на зоны вратаря, штрафного удара, атаки, защиты и нейтральной),</a:t>
            </a:r>
            <a:r>
              <a:rPr lang="ru-RU" sz="24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i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футдаблбол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(играется двумя мячами).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Также существуют </a:t>
            </a:r>
            <a:r>
              <a:rPr lang="ru-RU" sz="24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виртуальный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 </a:t>
            </a:r>
            <a:r>
              <a:rPr lang="ru-RU" sz="24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настольный футбол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как спортивные игры и </a:t>
            </a:r>
            <a:r>
              <a:rPr lang="ru-RU" sz="24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футбол на бумаге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как логическая игра.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Поскольку популярность футбола очень высока, существует много игр, имитирующих футбол.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6135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0001" y="620688"/>
            <a:ext cx="8858312" cy="156966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 Футбол. Использование 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елементов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футбола на уроке физической культуры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630" name="Picture 6" descr="http://viasat-ukraine.com/sites/default/files/channels/footbo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500306"/>
            <a:ext cx="6786610" cy="424710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37500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урока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 технике ведения мяча, остановки мяча подошвой и удару внутренней стороной стопы.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азвивать морально-волевые качества средством игры в футбол.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воспитанию у ребят потребности в систематических занятиях физической культурой и спортом.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Подготовить учащихся к выбору профессии, связанной с футболом.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http://pustunchik.ua/images/interesting/Svyato/den-futbolu/2012-mychik-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04880" y="4725144"/>
            <a:ext cx="2443584" cy="18326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6981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42852"/>
            <a:ext cx="770485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урока</a:t>
            </a:r>
            <a:endParaRPr lang="ru-RU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 descr="http://pustunchik.ua/images/interesting/Svyato/den-futbolu/2012-mychik-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04880" y="4725144"/>
            <a:ext cx="2443584" cy="18326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Задачи урока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50091" y="2035323"/>
            <a:ext cx="8229600" cy="387651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Отработка техники ведения мяча, остановки мяча подошвой и удара  внутренней стороной стопы.</a:t>
            </a:r>
          </a:p>
          <a:p>
            <a:pPr marL="0" indent="0">
              <a:spcBef>
                <a:spcPts val="0"/>
              </a:spcBef>
              <a:buNone/>
            </a:pPr>
            <a:endParaRPr lang="ru-RU" sz="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техники остановки катящегося мяча внутренней стороной стопы и подошвой.</a:t>
            </a:r>
          </a:p>
          <a:p>
            <a:pPr marL="0" indent="0">
              <a:spcBef>
                <a:spcPts val="0"/>
              </a:spcBef>
              <a:buNone/>
            </a:pPr>
            <a:endParaRPr lang="ru-RU" sz="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заданий на скорость, ловкость, координацию движения во время игры.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://krasotka.co/uploads/posts/2009-07/1248720518_smeshnoy_footbal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866" y="240850"/>
            <a:ext cx="2563218" cy="16020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672401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41038"/>
            <a:ext cx="6768751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Техника безопасности</a:t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уроке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Играем в футбол по-новому! =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8640"/>
            <a:ext cx="883073" cy="1168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otvet.imgsmail.ru/download/80f6881842da06948ddcf571b70c6101_i-52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88840"/>
            <a:ext cx="1426468" cy="142646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195736" y="2132856"/>
            <a:ext cx="64087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Соблюдать достаточные интервал и дистанцию, избегать столкновений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4" name="Picture 6" descr="http://cs624026.vk.me/v624026211/22cfd/FDWhKs7Q9r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862" y="4293096"/>
            <a:ext cx="1426468" cy="142646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195736" y="4348167"/>
            <a:ext cx="64087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Внимательно слушать и четко выполнять задания учителя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236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41038"/>
            <a:ext cx="6768751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Техника безопасности</a:t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уроке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Играем в футбол по-новому! =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8640"/>
            <a:ext cx="883073" cy="1168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195736" y="2132856"/>
            <a:ext cx="64087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Брать спортивный инвентарь и выполнять упражнения с разрешения учителя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39751" y="4387696"/>
            <a:ext cx="64087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 руководством учителя убрать спортивный инвентарь в места его хранения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6" name="Picture 8" descr="http://www.moda.ru/files/user/03/09/47/content/32398/800x800x85_2caaf374de942983fe241ffafec6be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32" y="1916832"/>
            <a:ext cx="1498476" cy="14984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098" name="Picture 2" descr="http://bukvi.ru/wp-content/uploads/2014/05/051514_1155_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32" y="3861048"/>
            <a:ext cx="1825165" cy="1884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4653136"/>
            <a:ext cx="1224136" cy="5655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МХИ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8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Прямая со стрелкой 18"/>
          <p:cNvCxnSpPr>
            <a:stCxn id="13" idx="5"/>
          </p:cNvCxnSpPr>
          <p:nvPr/>
        </p:nvCxnSpPr>
        <p:spPr>
          <a:xfrm>
            <a:off x="2994624" y="2807136"/>
            <a:ext cx="2513480" cy="105391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" name="Овал 7"/>
          <p:cNvSpPr/>
          <p:nvPr/>
        </p:nvSpPr>
        <p:spPr>
          <a:xfrm>
            <a:off x="5497055" y="1371869"/>
            <a:ext cx="1512168" cy="1296144"/>
          </a:xfrm>
          <a:prstGeom prst="ellipse">
            <a:avLst/>
          </a:prstGeom>
          <a:gradFill>
            <a:gsLst>
              <a:gs pos="0">
                <a:srgbClr val="FFFF0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врач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508104" y="3284984"/>
            <a:ext cx="1512168" cy="1296144"/>
          </a:xfrm>
          <a:prstGeom prst="ellipse">
            <a:avLst/>
          </a:prstGeom>
          <a:gradFill>
            <a:gsLst>
              <a:gs pos="0">
                <a:srgbClr val="FFFF0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перевод-чик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647204" y="4365104"/>
            <a:ext cx="1512168" cy="1296144"/>
          </a:xfrm>
          <a:prstGeom prst="ellipse">
            <a:avLst/>
          </a:prstGeom>
          <a:gradFill>
            <a:gsLst>
              <a:gs pos="0">
                <a:srgbClr val="FFFF0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омен-татор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3491880" y="764704"/>
            <a:ext cx="1512168" cy="1296144"/>
          </a:xfrm>
          <a:prstGeom prst="ellipse">
            <a:avLst/>
          </a:prstGeom>
          <a:gradFill>
            <a:gsLst>
              <a:gs pos="0">
                <a:srgbClr val="FFFF0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ото-граф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823771" y="3636476"/>
            <a:ext cx="1512168" cy="1296144"/>
          </a:xfrm>
          <a:prstGeom prst="ellipse">
            <a:avLst/>
          </a:prstGeom>
          <a:gradFill>
            <a:gsLst>
              <a:gs pos="0">
                <a:srgbClr val="FFFF0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арбитр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703908" y="1700808"/>
            <a:ext cx="1512168" cy="1296144"/>
          </a:xfrm>
          <a:prstGeom prst="ellipse">
            <a:avLst/>
          </a:prstGeom>
          <a:gradFill>
            <a:gsLst>
              <a:gs pos="0">
                <a:srgbClr val="FFFF0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урна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-лист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" name="Прямая со стрелкой 13"/>
          <p:cNvCxnSpPr>
            <a:stCxn id="11" idx="4"/>
            <a:endCxn id="10" idx="0"/>
          </p:cNvCxnSpPr>
          <p:nvPr/>
        </p:nvCxnSpPr>
        <p:spPr>
          <a:xfrm>
            <a:off x="4247964" y="2060848"/>
            <a:ext cx="155324" cy="230425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12" idx="7"/>
          </p:cNvCxnSpPr>
          <p:nvPr/>
        </p:nvCxnSpPr>
        <p:spPr>
          <a:xfrm flipV="1">
            <a:off x="3114487" y="2412340"/>
            <a:ext cx="2513355" cy="141395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3564808" y="2564904"/>
            <a:ext cx="1512168" cy="12961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футбол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899385" y="813812"/>
            <a:ext cx="864096" cy="504056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  Р О Ф О Р И Е Н Т А Ц И Я 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14173" y="813812"/>
            <a:ext cx="864096" cy="504056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О Ц И А Л И З А Ц И Я 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3737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62596" y="-142900"/>
            <a:ext cx="331693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 Р Б И Т Р 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44" y="785794"/>
            <a:ext cx="5715008" cy="26776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 матчем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судьи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должны про-верить сетку ворот и разметку фут-больного поля и провести анализ погодных условий. После игры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судьи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пишут протокол, в котором объясняют все свои решения. 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4071942"/>
            <a:ext cx="8858312" cy="26776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Помощники арбитра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Помимо главного судьи в футболе есть ещё и боковые арбитры. Они помогают определить положение "вне игры. Также они могут сказать главному судье в ситуации, когда он не увидел нарушение правил или гол. В 2012 году УЕФА добавил арбитра за воротами.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7890" name="Picture 2" descr="http://i.tv.eurosport.ru/2008/06/15/446100-3104592-317-2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60" y="1142984"/>
            <a:ext cx="3019425" cy="262414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64396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04664"/>
            <a:ext cx="7600623" cy="62796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275</TotalTime>
  <Words>326</Words>
  <Application>Microsoft Office PowerPoint</Application>
  <PresentationFormat>Экран (4:3)</PresentationFormat>
  <Paragraphs>48</Paragraphs>
  <Slides>12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Times New Roman</vt:lpstr>
      <vt:lpstr>Тема Office</vt:lpstr>
      <vt:lpstr>Документ</vt:lpstr>
      <vt:lpstr>Презентация PowerPoint</vt:lpstr>
      <vt:lpstr>Презентация PowerPoint</vt:lpstr>
      <vt:lpstr>Цель урока</vt:lpstr>
      <vt:lpstr>      Задачи урока</vt:lpstr>
      <vt:lpstr>Техника безопасности  на уроке</vt:lpstr>
      <vt:lpstr>Техника безопасности  на уроке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Пользователь</cp:lastModifiedBy>
  <cp:revision>52</cp:revision>
  <dcterms:created xsi:type="dcterms:W3CDTF">2013-12-18T16:48:04Z</dcterms:created>
  <dcterms:modified xsi:type="dcterms:W3CDTF">2017-02-08T11:47:31Z</dcterms:modified>
</cp:coreProperties>
</file>