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12" r:id="rId3"/>
    <p:sldId id="270" r:id="rId4"/>
    <p:sldId id="305" r:id="rId5"/>
    <p:sldId id="276" r:id="rId6"/>
    <p:sldId id="277" r:id="rId7"/>
    <p:sldId id="279" r:id="rId8"/>
    <p:sldId id="259" r:id="rId9"/>
    <p:sldId id="272" r:id="rId10"/>
    <p:sldId id="280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304" r:id="rId27"/>
    <p:sldId id="298" r:id="rId28"/>
    <p:sldId id="299" r:id="rId29"/>
    <p:sldId id="300" r:id="rId30"/>
    <p:sldId id="301" r:id="rId31"/>
    <p:sldId id="30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0" y="0"/>
          <a:ext cx="9144000" cy="6883400"/>
        </p:xfrm>
        <a:graphic>
          <a:graphicData uri="http://schemas.openxmlformats.org/presentationml/2006/ole">
            <p:oleObj spid="_x0000_s1026" name="Точечный рисунок" r:id="rId3" imgW="3600000" imgH="2809524" progId="PBrush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928803"/>
            <a:ext cx="6357982" cy="3857652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FF0000"/>
                </a:solidFill>
                <a:latin typeface="Monotype Corsiva" pitchFamily="66" charset="0"/>
              </a:rPr>
              <a:t>ТЕМА.  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ЗВЕРТАННЯ,  ВСТАВНІ СЛОВА,  </a:t>
            </a:r>
            <a:b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СЛОВОСПОЛУЧЕННЯ, РЕЧЕННЯ.</a:t>
            </a:r>
            <a:endParaRPr lang="uk-UA" b="1" dirty="0">
              <a:latin typeface="Monotype Corsiva" pitchFamily="66" charset="0"/>
            </a:endParaRPr>
          </a:p>
        </p:txBody>
      </p:sp>
      <p:pic>
        <p:nvPicPr>
          <p:cNvPr id="1028" name="Picture 4" descr="http://s21.ozersk.chel.fcior.edu.ru/nd/poisk/sov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804366" cy="25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6c4e2e62f694"/>
          <p:cNvPicPr>
            <a:picLocks noChangeAspect="1" noChangeArrowheads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1357322"/>
          </a:xfrm>
        </p:spPr>
        <p:txBody>
          <a:bodyPr>
            <a:normAutofit/>
          </a:bodyPr>
          <a:lstStyle/>
          <a:p>
            <a:r>
              <a:rPr lang="uk-UA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Поставити подані іменні словосполучення у формі кличного відмінка.</a:t>
            </a:r>
            <a:endParaRPr lang="uk-UA" sz="2400" b="1" i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071678"/>
            <a:ext cx="6915176" cy="356712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uk-UA" sz="2400" b="1" i="1" dirty="0" smtClean="0">
                <a:solidFill>
                  <a:srgbClr val="FF0000"/>
                </a:solidFill>
                <a:latin typeface="Georgia" pitchFamily="18" charset="0"/>
              </a:rPr>
              <a:t>Пан лікар - </a:t>
            </a:r>
            <a:endParaRPr lang="ru-RU" sz="24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l">
              <a:buFont typeface="Wingdings" pitchFamily="2" charset="2"/>
              <a:buChar char="v"/>
            </a:pPr>
            <a:r>
              <a:rPr lang="uk-UA" sz="2400" b="1" i="1" dirty="0" smtClean="0">
                <a:solidFill>
                  <a:srgbClr val="FF0000"/>
                </a:solidFill>
                <a:latin typeface="Georgia" pitchFamily="18" charset="0"/>
              </a:rPr>
              <a:t>Добродій консультант - </a:t>
            </a:r>
            <a:endParaRPr lang="ru-RU" sz="24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l">
              <a:buFont typeface="Wingdings" pitchFamily="2" charset="2"/>
              <a:buChar char="v"/>
            </a:pPr>
            <a:r>
              <a:rPr lang="uk-UA" sz="2400" b="1" i="1" dirty="0" smtClean="0">
                <a:solidFill>
                  <a:srgbClr val="FF0000"/>
                </a:solidFill>
                <a:latin typeface="Georgia" pitchFamily="18" charset="0"/>
              </a:rPr>
              <a:t>Друг Михась -</a:t>
            </a:r>
            <a:endParaRPr lang="ru-RU" sz="24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l">
              <a:buFont typeface="Wingdings" pitchFamily="2" charset="2"/>
              <a:buChar char="v"/>
            </a:pPr>
            <a:r>
              <a:rPr lang="uk-UA" sz="2400" b="1" i="1" dirty="0" smtClean="0">
                <a:solidFill>
                  <a:srgbClr val="FF0000"/>
                </a:solidFill>
                <a:latin typeface="Georgia" pitchFamily="18" charset="0"/>
              </a:rPr>
              <a:t>Панночка Наталя -</a:t>
            </a:r>
            <a:endParaRPr lang="ru-RU" sz="24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l">
              <a:buFont typeface="Wingdings" pitchFamily="2" charset="2"/>
              <a:buChar char="v"/>
            </a:pPr>
            <a:r>
              <a:rPr lang="uk-UA" sz="2400" b="1" i="1" dirty="0" smtClean="0">
                <a:solidFill>
                  <a:srgbClr val="FF0000"/>
                </a:solidFill>
                <a:latin typeface="Georgia" pitchFamily="18" charset="0"/>
              </a:rPr>
              <a:t>Сестра Христинка -</a:t>
            </a:r>
            <a:endParaRPr lang="ru-RU" sz="24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l">
              <a:buFont typeface="Wingdings" pitchFamily="2" charset="2"/>
              <a:buChar char="v"/>
            </a:pPr>
            <a:r>
              <a:rPr lang="uk-UA" sz="2400" b="1" i="1" dirty="0" smtClean="0">
                <a:solidFill>
                  <a:srgbClr val="FF0000"/>
                </a:solidFill>
                <a:latin typeface="Georgia" pitchFamily="18" charset="0"/>
              </a:rPr>
              <a:t>Петро Степанович -</a:t>
            </a:r>
            <a:endParaRPr lang="ru-RU" sz="24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l">
              <a:buFont typeface="Wingdings" pitchFamily="2" charset="2"/>
              <a:buChar char="v"/>
            </a:pPr>
            <a:r>
              <a:rPr lang="uk-UA" sz="2400" b="1" i="1" dirty="0" smtClean="0">
                <a:solidFill>
                  <a:srgbClr val="FF0000"/>
                </a:solidFill>
                <a:latin typeface="Georgia" pitchFamily="18" charset="0"/>
              </a:rPr>
              <a:t>Марія Миколаївна - </a:t>
            </a:r>
            <a:endParaRPr lang="ru-RU" sz="24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6866" name="AutoShape 2" descr="data:image/jpeg;base64,/9j/4AAQSkZJRgABAQAAAQABAAD/2wCEAAkGBhQSERUUExQWFRQWFxgZGRgXFhwXFhwYFRkXGBQWGRcaHyYfFxkjHBcWHy8gIycpLCwsFR4xNTAqNSYrLCkBCQoKDgwOGg8PGjIkHyQsLCw0LDIvKiwwMjIsLC8sLCksLDQsKiwsLCwsLCwsLCosLDQsLCwsLCosLCwsLCwsLP/AABEIAMIBAwMBIgACEQEDEQH/xAAcAAABBQEBAQAAAAAAAAAAAAAFAAEDBAYCBwj/xABEEAABAgQEAwYEAwUGBAcAAAABAhEAAwQhBRIxQVFhcQYTIjKBkUKhscHR4fAHFFJi8RUWI3KCkiQzNLIXQ1NzosLS/8QAGwEAAQUBAQAAAAAAAAAAAAAABAECAwUGAAf/xAA4EQABBAAEBAMHAwMDBQAAAAABAAIDEQQSITEFE0FRImGhFDJxgZHR8COxwRXh8TRCogYzUlNi/9oADAMBAAIRAxEAPwDZNDtCEPGjVMmaHaHhQi5M0O0PCjlyYCJZE4aABRO726c4p1kpagAkgXvzHpzjugqUIVkWRmDXuBe+psfQxnOOS4kR5Ym+HqbGvlSPw0bTrdn9kSkU4SNI6JA3iylIZwA3EaRwqWHdrs0ecucXGyjKpDcRnhKc2Zmd/t94ZE7/AIfvgtBS4BFwXI0drkbtwgR28rFIkpYeArAN+RZ25gQFpcXMyW0xZ8IAQnUcCNbMOrtFxgII3x5pBfZXeA4c2ePmO7/n50WspcUTMFrncNcRSxZICgrxJLaAeI8wPuWFoC4PWZKlBBABCncsMuUkvysD6QaxKUUstZYLDpJF1DYs+ntDRhS2Y8sGqtQY7hzopskIJB1H2XcjH8yQibIKkA+fLf3AiygU0wWWUHmD9oF0mMhCrALSAbHQk7kDhwgPiGILlzHNiPhIYcWI4fjBbsO50eZ517UfU2ERDwaaRvjoGrr+FpZ+AydTMJAvYG3Ev0isMKkqbKtTaspg/N4JHFs0pPdSwlKgDfzkEO76ARTXQBXmBsAHHAMA17bxXPy5NAL8v7lVEgYwURqqyezykOWJGwNw3+YRDIwbMFXY+rsNQX5WHOJk0y0HwTGfj9x94lpVTZiwhSMwVqpL2GxUQNOoMQtbZqkLTTsqEiTNlhdrKBBFtx4dbAgtfrFXD0qUZmQsrNm1IsQAdOY+fONVi9PLkZQtRUtWiUp8RbfWw6u8DKTAShZmgKTLuch8/iLsctmBPX2gt8ZYwM69kgBCilV1TLICgFeoJi/JxbMwUlSC+6S3odIsS0fwgAH1P5+8RzkpQQT8/twit5uU2RaeFYRUM/MvHSatJtYgxVSgHbMPn6fSK86kUfIlQ/zM31eHysaXX0K51jZXFyB8CiORS4+cUpXgVlJG7NwO3ppHIqZiPMk9dR1hps8TE28wuOvC0JlIHko7VhSnWOQ+rRJJqiguGfiQ/rFGmnOTsWaLBMbH/p/hUb2HETC+g+W5UEkjgQ1u6u4h2sCEJSoKzEfCnUu1uJjA1+GmonGYUzMhPwgO41d41NeUoMvvQUuQpJI42zNq1+EYLHMYmz5hTLJyOyUId1cLDVRgnEYbDRymQOza6N+/krLD4DEzkBzcoq7P5urFT2KJUSiYyToFWV63hRk1Vi3/ADMKHc+H/wBQ+v8AZX4ixoFc3/ivc4eFDtGoWBShQ8KEXJoeFCjly7lSSo2Ol248uUBMUTMBCmUg3FjzdOnLeNJQy28XoBE0+hTMbMAW46+4jBcbxx9pMbXW0Vp0BVrA2mCxqsthGILVNFwGDEkeEizAhLOX0jSIriRo+rZQdPxhpuDy2cpycwWFt+HvECJkuWQkTA/8zpPK5tGZe2SS3hpIRTI3O2BKo4ulE2StM0Mg2dy4OqSA2r6R5jNnKlrKAc4BsQGtsSLseTmNf2/xvLMRKAU+TMWtqW+x9zGeoJQmJWoqQkgAhLF1OWYW21vwi3wED2R5idDrS0/Co3sZn2B6elqjVTsq0OoKNlEpJy5SEsA4BzA5gX4DqTdTjK50sKUoHKyACp1MxI8OpTY3gFidM1wPxiPDwtSwhKSpRLBLF76RZN2oK+jqvFqR1RdFexcesS1NVNq5rDNMmL9Ta1+AAHyiaf2XmygO9ZOYWGtnu/twi7QLNP8A8s5C1ymz9eMBzvfFbaVRjuJjD6tbd7O6fVHDXIQgSwFgoATdkglIa+p2i1SplzA+ZTcCfd2jMKrlKmA+dSiPNdySwflGq7KJE1KytCRKCmQlILZixUoFTl2AsDubQByHSaXSxDjmdZV2RRZ7ITbTYAD9cIJ0MmXIlqWogAXUrpsBqeEBZuOoQvIkBKQWK/MQNwnifw0gHifaOYfC+aWFOkEAOAfCSB79YOw2G5DeZVlWsHCp5RmaK66qbGsSmFcyewDsJYOqUJ0/1El/VrwOpcamJCTmzrUSAElljYBQLJvxSYUyvE8b21HPb0F26wLqqMh2uPnAZc8uLpBqT9FXuDonFjxRC2tBUibqMiviC3SQWFv1q/tPUU+WxSR0GvrGBpMVmy7JWQn+EjMPQbHpBOi7X1CUnKQpI2UHhjsO2b3QbRsODfiW5owtFLrSfDkU46fjEs6cUsWJGzfeBFJ2vlTHTNlhCtXQ4fi20RTcdAQoiWtSVfEtTAtYsNAGaE9kcwct+yZJhXxAtk0RkVJPwm2tmA9TFL94kTVKSDLK065V+Lr4dfeMviuKomgJUV5dWUVBIf5H1gfKpwlQVKmFKhobKb8uUTYbCxMkBmJry0QDmn/aVr5qTKILkueB05n11MVsYxVISyS5BGYbizhx7+0KR2jSwEwF9ykWPEs7jpeMthNXVLrFuWSELCSQAGdOQJUDcllWVo5421E00UEDm4V4LT06jbb49VLgXmKdssjby+v+E+M4pnQ+ZRmE3BFgkAMcz6u4ZttYATJz3SfncPtbSD5wFMzMTM7s+Id2QxCg7Jc7ekZ2bJSHBsRrxisY7OMy27cbHiNITqO/n0VY+n+4Qo6TTKN0pJHEJP2hRJooDO8dR6L3QQ8Jodo3C80ShNDwoRcmaE0O0KOXKzQSzmcEgNoN4vzpjeZQHLU/lA9VRlshxo535seDv7xyiUSH1/WpjFYzhsRfJjMS7K0nQDc/3P5StGOcajZqR9EM7WYwESwATc77kaekZSbiE2fLMxSh4GSMxItfTYgMAbv4hGg7S4KKiV3iVeGUt1qzP4SPE3NtNoyOJ4sFlMuUAEuwDsNm1t6mEiaBFo0tHRp1PxK3fCmhuHDa8Quz2/yEJxWrK1JKlJKkDKzucpcja7OfcQ1FWZdf0IaZNMmcSoJUq6RcEA6OCLaAh+cVxKQoqMwkbnL9vUj3jhEKAtEh/Lc4Aab/AFU0+vzKA2gnhuOqlzCpLBQcBWrBrMdN3ivQSEKLJyoDG8xzoHOgLE/eK1XS5SVD1+/65QmjdlPQN5uo2+K18yu7yUlSlB7hh5uJUbNcnjAifi2UZWClE+Hm7fr1gQnGW8O7afSOKacDMCl6h2vbQ2b5esQlucjMhZY4pI8hGZoNrS08xSXUlKXykO5KQCL5RZz5k3dwTxg5huLTEyUImGV3drJJ7wAlyLW3v+LQAopomlIJCAWD7DiS3vFyolBJUHCgHAUHYsdQDsfvDnsYfd0UDuFYdwpw1PYfgVNFcVKLuC9tgfF4tfXSLlTWOgIKU+F2UAyi+xO44QBqZKgDMB8IVpvs5EdycRBWlKwRvcNpDQ/OfCfJWTZYnuytIsHbsrUvOg59jZvx9otSsbMpTrQFhiCAW15wnEwgAhCbC+3MttEWJ0wDgKCgCRmDsQNw9/eEfBE42dUNNgYJnEyt1KHy8TK5hLPYAbBzr1/KL+GUYmKZUxMsMSVEEiw0YXJgZR05KiU2BNvTUxbUpaA/0iaNtUANlPExkbOXHpSadLCVg6+IbPve0X6/GxNVlBzAGwBYD23gFWrK0KIdks9rOSLfrlCw5NhtA0kQe7Mdwhp8FFi5A5+uXSvui05wnQHkDE+CT6YLV38rNLUllAWUCLpIIIbffeOaqZKyJCAoEDxFRd1bs2ifnrFKhlqWshIfQXHPlExytIDQq3iWAgiw5lY3KR90bUcLcFKZ6U6/88qSfqX5PAus7sla5IVLSFMlMx3Iu5CuG1+MXcToP3enVMEtBUlrM9yWc8NYwWJ4pOmHxK12AYdGh80DwQ17ct6rKCVp2RaZVZ5hVq5u4+bbRzOlA6k68BFZE1KAnMcqikE2vDTU5h4S4hok5baSe1OHRMtQBbMbdYeKxp1fowodz29l3PB6L3BododoTRt1UJmhR00JoS1y5aE0dNCaOtcuYqYpiKpchaglgkF+JuA/INF5oiqadK0KQoOlQII5GxgTFYYYhtOO2tdL6X8EXhZxBI15F6j6LzteLqmFgcoIIPBmLn2eMyVF2+YjXz+wc9Cz3akrQXAJOVQBBFw2t9oytTTKlzFIWkhSdQRw+3AxnpopIx4x816VFj4MQf0HDbb79VBOmZwBpcX4c4jxFBkqym4uHSdQCzgas4e7aR3VT7WDfjFeYttfEpQcqN+jP7vETBevRR4l5DqB1KIUNYlgXf8AXDaLk6o73wiBC+67tOUHPfMSzG5ZtxZvV4uYJPYDhpETmAaqZkrjTSo6umVLUxFm3v8AreOK5v8ADWg/CApLMQpNnfdwxfXX1O4uvvUJFhlDBgBuTdtdTcxmlA6fq27woN6LqptEV8EXoMSYjjw3grLxEzSEghD/ABLOUD7noIE9l8NQtSpi1kJRaxZyXcPw/GNbNXLUgZZctASAkMhiptSTub3eEMVNslLEZHNrptaixLCgJRyr8EtJWpTFRIFyWFnJIZ26xlhJSrKoqObgNBwF/nB2tWtEqYlKyETE5VgNcO49jeM3TVDjTTUbwPBHkB6lDYLAjDvc6Q249fzzV1FQtAcgs9js3GI52IFYLXbXkCWeDacSzyEy1ZcqMxFr+JiQ/Cz+pjK4lNAXYWbUD9W1iUNBOiNkkcxpJ7+l/ZanCWmnK4QACX1skElhxLW5mLU0IXLJBVZTF2a4cabxmMNxDQgm0E5+LFYDlztb8N4c9xUo1otOigqEKIUgKUEO7A2c2dtDtrwivJqMnhVrBSkKQhQmJIWWYuzDdw17dIiRJBXbh+ukMJ0A6pAMtuA1KjlTlLISgEk6fmdhBqjpu6WgO+XxKbQq09QBFKdTlAcEg7NBGVOzy0LtoxbiLG3zgXEPfG5hb3Wd44Zixt+5/PmtNOAKS/lILvo28eS4hLE0uwDMLWFtDyjfYniwTRqv4iCgeu/sYB9l+z66kqSFJRLF1qLOByeL/iuKbK2Ms3q/r0WMiYQSFl5kqZNKUFBmKdk2dZJPlDXLxfX+z+vlS1z8hQEfAT/iFJfMyLuBzY8Hj1rsxhNJT+KUhUwjWesJAB4IJb/4+8aGZiMs3Fzy+8UxxAYPER8EYwUvnFOILAAEpIa3lSq+5dQe5c+sKPe/7UVwT/tI+8PEHt8H5aflZ2UDQ4EdAR0BHodqmpcNDNEpRDZYS11KNocCO8sO0da6lyoRyREoRDyJQUoAlhvDXSNY0ucaATg0uNBQNGV7Z4WqanvJYC1S0lJTa2ZSSk34eL3jbzKCxa7xm8QoFhy5fS4Z32fd4y2M44x55cQ07n+FZ4ZjsM/mXqvM/wCx1iUp0XIcXDji4uTbQBrt0gEoNb+o/ER6ZNlbQPOFy8+YoSS73Fj1GhgFmJJ3V0OJukcTIPosJkIGhv7fnE1Iln8WU3OjgnYfy73/AEDHaKhUlalZTkNwW2N4CSpKlqATv7AbklrAQQ14cLV22SPIH3Yr6Kx+/LLOLOzv1h5qTMIRLSSrZuH4RPjWGCnWtGZ8pUCeYVY8rNblBTsjORLkGaQCtSyBxZLM3JyTCspx02UWExntUhiA0PXy7KCdg8+jloTOGUqJVl3ZQDEj/TBKlx1gAS6dknYkXt6C8Wq+nM9HeKuHCXJe4DgcTYelozVXRZDY9PeGSGyrU/oRUdQN0Ur8RSUkCKs3DMxzpSEvdtAfbQQKp1upzx+XCNpRLSqX5mIDNx1dmDAaWho8IpKHNka2WvwrI1tQpFjYE/0Z4VJSqWkkeVx6kc+T/OC2N0iSLlg4uz7/AIxRwprDUdYcCALXNFvIOvVEZWGKKeG1oFTJPdru5D7mNZMxEKSlIShISGdIYm+qjuYoSaHv5yUApBP8RYX4naIRWampdGi6pC11uzF+EWcMqspJOvDpFuswpIBDBxw9vWMzOWpCiA5G364w5oFpXSgau2WtxbtAZxBVlDJCRlDBk6C0XezuDqmySoKyuss4sQGv7v7RR7Odj5k4Z5xMtBuE37wj/wCo636axvZMgS0hKAAkBgnl+uMVmNxQPhadVm+KYuKSMQQ9CgFX2PMyWUKmgHUMh2PVxYg8OEBMYQaJCUA5ioH4WRqXPEnS3MaxuZs619Pn6Riu01SFg2UsDysNCHuRsIHw8kj3U7ZZt2myq0WILqmFQvJTIJKikJShAIsEiwKrWdzrreOsdq6JKkJppa0AJDzO9JzJIcEpuyuja6QMRgFTMljLKVkJcAkDzAB2PICJ8D7Of4uaoSUSpZGYEXUo3CE8X+kXLsNI1hc9h16qHP0Wtw3BavukFCwlJDgLAKmOjk35+sKC8ztYAWAAHDVvWFD24xzQBZ08z90tNReVKcxZm0RSHixLpwnSLGd7GNY6U3ooWxCtUGaO8sEF0qSYrz2SbXh4feyYYy3dVVCOWiSYt4jiQKIp1KiN46VDQoCS1PKqm1MdTFhQ81jyEUKmaEhtyzD7ngIZE9vitz+0edcYw8cOIPJ23rseoVnE9xb4lmMSk5ZqwLDMW94qFJ9oLY9IAWFA+bbmN4Ek7R0D8zAU7qi0nyozJDEAOoFsr3Yh7s8BO0WG5ZM5Utsyk5bfyhWUdWf5QZweuyqKVeIEMATYNp0jjHKbvJKxKfMQWS7HMLpIV15xFGcs2ycw2QvOe0NSmrKTKBExZAXLNiJpYHXYq394lXgVTSSkiehgSopZQUzZcwU1n3F+PCBYply6hCp/eyUhbqWEFSgR4nD+Yu1/W8GMQ7YLqZ8pAHeKshw6Um5dQSRZSrEvplEaRsbBC7v0VhHLJhJg6KiApaHEmF9PxgdjE/ON2cfr3b2ierwiaiarKlSku4YcbtbhFFaiVgK8ISoOObs319oDbRNrSf1CLEMq9T0XU+mMtKFsQlTtvcavz39YuUOKgNf9bRd/ee8lhBDoGg4cGgZW0TWSbnp9doQhrjlRhidC2mnQLrE8U77wJ0tfpz/WkKgw1bKUgFQSlzby3DE8rgX4wJplsz6iD2H1BALEgEX4M7tz2h7gGCui6OntzHdQzcUMsXBfn+MWcLrNSdTFDEKhKixYxHUZAEdypWa+cKAYFzlykXUGbUa+kI1gLbCfmc066haCortP4jYQYwbChLmpzhLnRWUHW9iRGTo5ancEuQz2fn0g7SVimSlalOPKoEhjwY6aQNNGS00qjjEMz2Aj3Rr5/wCF6BLpuavf7x0qlSPMs/7mjKf3vmA5MySR8TDxcCR8KhFKfPKzmWu543PyinbhZCdVlHNLNwtD2jWJQSlCi6nJvpz43vGbKuMc9+n4syi1nLdLDb1iNdYBqE+xP0vBsUXLFEqE6lanAZilJKWcpb2O/SBnameQtFjlSCXAfxKsLfrWJuz60qOYnLlH8eVQDapcg2tZ+EHqmkE1Aaciao3CyyA3BTanmW9YtzjJJML7M0a97rS9tfRM5GuZY2kxumQgJWCpW5dne+j84UGv3BCPCCixP8JuS5uHe5hRWaDQp3LWxTNMWP3i3OKsKN6WgoIOIUqp5MRrU8NDNCgAJpJKaHSHIG5hmiGqmqSApJYgg+20RYiXkxOk7J0bQ5wBRRGHpHnWBy/Mw66umljzJf8A3H5PFP8AvBLWGEzKeCnHz0gNiVQS5SpBHJaT93MZmfiEr9L0VgI2t2C7xjEqeYbZyrYgBP1N4io5St1BuH5wFlAqWNTfYPp09IJonE2SCTy+529YocU5x0CUaqhjM55jOCwAcc7/AHiiYG4pjSjNUEIBYtqWLfaHpe2b+A08sLJASoeW/EKe/N4Ijic2MZQj2cNxDhmy6fEfUo9ImypKO9qCAD5EP4lHi3D5cTGU7Xdsp+fu5QEhIAJ8Pj8Vx4jyY2G+p1i1jOGrWsrE0EhTA+IKBAcEBnAf2jM1mAzyoqUrvCdSVEq9SqDYIohbnm3enyRDYMPG4eMO9NVdpMZnrZKqizazEgjTdgTfT1gXLxKZ3z2ZPiOVOgG/uRCw7Cp0yYZYASpKFLOdQQCE/wAL+ZRsAA/1ibDsOBTMXNSRkca6q/hHFjv0grI0akIqYQSANiGq1dBiKZyMwsr4h9+YjKYrJZageJv1LiKf9pTZKpZYeAlynVSVN4TyAFh1Opg1JxSTVzMhBQfhVYhXL8oifGWOzN1CrYw7Cy5i3Tt5IdTVikM72va+mkcVeJhah6u8X8YwpMtmUeJ2tpFaThQmMnME3AzK0A4ltukOblOq0sGJdiYy6Pp3VRMpzFnuwkWN4jl0awtKdyQLh7mw0vHOXLMWlV1JURw01DEBr8oeWk69FOyYF4Y4USpJtCosRwY/O/z/AE0QUYY3jSYZPQUqCwScrAhtbBLvsz6coBYjLyr4Awl9FIWiJ4d0CP4WZeRRK8qwRlTlJChd3VsdNoarU9hrtASknnb8v6xJ+/ModfSGOs6KYyscDrv3RM4eQnMQTcF+AfTpr7QyJmUjKXQeNv6F/eG/vMpCVIQSywyhsQC9/W8QUksqQpShuG4Pv9odkLhlCEmwolaQRpt+eYRiSBux56joOUcTaxIUATrpw5dIGHEO6QXBto3P6X+sBKjFDMyghzpbUuSW5m7e0DCBziVmWcPyyObKaA9ey3BkFRCUllEgMeZ4Rq6qYmVKJ8JCAAXWlJAsH1f2EecSpndJM2oJK13CCXUTxUdYB4rjE2aXNkAtlGgOofiYPwsnJDmxjU9T2+CiPDw5wJdoFuJnaFJJINnOwPzIhRg040wAyILAB2L231hRAcM462jvZ8P3X0TDwwhRrljkoTQoeOXJBMU8RnMru9TqeT6QSp2e8D+04GaWQ3icE/EGuz6N1EVHFsxgIG3VFYdou1nK2XlUx3vaKfdklhc8rn2g5MwszCC5T8y32ghR4amULAAnUm5MY12IAbdXX5qjKtCcPwbdQdX8L2A4qIglULRLSRmSm1ySAwHAcBEHafEf3emUU2UohI6ne+7R5siqLrd1KVqdSwD69T8oHjififETorTBcPOI1JoWoairSlYe4e+zh784qTckycMlhmcOXIALgPudIJTaYTUKUpSXSQydCQrccW3G1oFmV3awprj6RoGtDG0CtYWNa3xHTYovi9ESRkUSW8T8b3SwslmtyN4r4ZUzHKFArAHryDnUddIIIr1hOdOYOCMwcWIYh+BgbS1ikhQsCTw+kcKO6hlwMMjQzKKViqxaYlKkpl5FkMkvo+5tcxTq6yWju5XmSnxKuzk/Tf3i9Xy0mWgpVmUQc6b2INtmIIY25xnq2lWpTyxmIBcC5bj0hzQM1Id2Ehww5sY+Xp8VZxBSFZihLAksl3IGwffrAiRh4CSVZgQPC3FxryZ9N2jS0UuXkAZz8vzjuvou78Kg1gWPBQBHuCPeHh5bqp5MM2Wi4arOUgVOnBKpqUlRAK5hOX1IB4CNJO7MVMkFQSmZK1E2WoKQR9R6xn51GlIdK7kqdLF0gNlvoXc6cLxZk1a5ichX4QwYWByvlJA8xDs5v7CCAYi0hw+irYmYhj/0iADuCFvew/Y7v5iZy1oUUKCghKgpiPKVtoxu3K/A4ntFSqRVT0kEHvZhZQYspZItFiXU1FBPlTkPLUUhab+FSFcQ90ljY/hHpf7UMPl1FDJqwgBf+GSW8WSamySd2JTEljlZQKrVBSTPhn5kpzAivh8F5NS1OUc+kPKnd4XUHF2Hy/CO0SwBoT1P5RzPpFSyfCQLFiGIcA3HC7g8CIADgSaVph+IxSyZCenVaCo7PyZcpCkTkzFq8yEggps9ybEPZxwjL4ollEAcYISq9he0CqiZmdT2USOdm19/keEOb4nbIiUMLcrjZ+X8KXCSlsxDnYbevGNJSSUmWolZSsNlTlcKfzOXs3SMfTVWQsdNj14wYpsRLgD6w6QkFTQTsEYaTRH56q3UICdnGhDajheGocM7oumX3lSoEoQA+XbbQOWKvpcxHPm28VrRQou0M+nnKmoupacrqDjKGIYcmHvDcMA80/bqq/iLnOb4N1Tx2lqJUx6lCkqVoSzFtcpFmD7RxTz0BKgoElrdefo/yiTF8cmVK884gqCQkWYAAk2HMkvEUtEpU9CUuJZUkHOQLWzORoNfSDZAy/Bsq+AvY23ansu6dMkpBUz3f3hRopODUqQylrcFQ8CgEsCcpDpe4Y+sKAidd0G7CTEk/wAr2aGhQo1qzCeHhoUcuXYMc4jTP3QJD5ifXKfcwyjaIjTi4Z77nkGvxcawDi4HTgR9Ov2RETw2yd080ZA9ndhxeGpkqmKyuATfW/PqY5rJRBQApw2w0ZvfWBGKYjMp/GpIypLg2I5B9iYzmIwImxGQNqNgGw6n81J1pGRkmhuSVQqMKm1curSFErSpORBYAlBtc6Wf1Mec4gVSlMtKkqSWUkhiCNbHcfeNLP7aVBmLmIIl5y5CEhuWrxnK3GVLWO8A8yjoPiFyRxdjElRmmsG3036LTYSDE4VmV1Vv8CrEursGSb8m+scSkqVMCVA3N/8AKLqHs/pFnDqy4UoAnViHF+I4RFWzPGAlRSb3GtwQfkSPWIC3elaytfI3KfJaWXiQy90WSHYg6Ajj0vGfxWlyrJSQQCbg2Lbh9orpmKTqD12iOdWZnTp8odmcd0W97QLCaTUFQZMSzcLASMw8wf0f8QYpyCU7N+niWdVFmd4X4LmOzNsrinqQDle4922/rB2gwmorVAJCiGAM1biWhCRqpZsAANOUB6LDEruWzc9S3ONVVdtJn9nqo1/yJQtIA8AIzy1M2wF93IPOZuUnVDTPxAb4ALur7A9a/fVZjEsPQmoWiTMTOQD4VhwFDixF/QkcHEUFSSldhrows/CCtBLlkstWSyjmAKi4BKUsOJYPs8GexVUpGISMt8ywkj+VVlewv/phwHi+KgmidDGXNNkC9UV7Lfsxm1GVdT/hSbHL/wCYocG+AczflvHpfaPBhPpVSEpTfKEvollJ8X+kOW3Zt4LwoPawNFLJz4h87sz15N2f/ZuU4gqXPZcqUkTHA8KwokIBG1wpx/K28Bu3JCq+dl0SUof/ACIQk+rgx7eJQzFW5AB6Jcj/ALj7xh/2oYOkykzwGKTlUeKS5BPQ/wDdAk+G/SLWd7UA3XjOP0a0iXMY5DmSDtmQxUPZaYDTKlQ3t8vaNNiuNqmyEU5CRLlKKkkDxFS3zZiTctlAZtIDy8Hzl/h+9n+o94YwCNoB7K8gglyhvVR0cgTNUt0/OCdRhRlW8SSwLEMWIBFuYYxNMwuZITLWpLS5gORWxyllC2hB2PERHX4rnd1FSzxLmw3iMmyrWFjQLJ/yqlNLUskE8RxtHeJ0ADAF2GuhH5QsNmka6iCGJYiFpGYJGUNZIBPUjUwgflJClDGuaM391lK2aos7ksA54JGUDoAAPSJ6WjSQo5gCkZgSWe7ZQGcqLj2McCrIUpSVFLhaeHgWClQ9UkgjmYgTN4XgvWlTW0OzFERXNYhyIUUkzBCiHlBT+E66L6ThQoUahYRKHhCHaOXJCHhQmhFyhnTAkpJsLh9gSzdNG9RGO7ermmnUh8zLCrWISHseJu9thG9l05IJDFttz7xnK0GYSVjKD8LfJgb7RScUxXJYA3cnX8+issFcbxJ2Xk9HXlL38wYuAbODqdNBcX23MQzVJUolSXSx3bXmI3GPdj0IlLmJl31Llm9N/eMNMKWIOnL69IqYpWzC2lbmHEMxURNfJRCvUkshKstmKjd99AxEIz5oNxdwSGD2B0OrMT7xwZ5twS2nX9e0PIqlS1hctRSoOyhrcEFvQmJ8rR0TA1w0LtleTiqWaJqWSc57wFKrMCLsd+W0BU3IIBsR0cXZ+NoKzDMCypZcnfptyGwiIg3pspmPcX//AD/KO1FCkygrw3URlfxBgC5T/Cc2vIxnqgKF28CVBJPAqzFIP+0+0WlYwkJuR7iOKJKZhKi1+I2hB3IU137ptd01aUlJDOkuCwO7+o5GLlPiSEzHVLE0FC0lJOUeNJTmcAkM7hruBeIqvB8tmKSz3DahwWPEMfWB9CptS5BvDxob7JziJBlPVTIplWe19eAO5YP7Ax7N2G7CyqYJnlYnTVJdKh5EpUNUcXB83A6CPKplYnKNXa7szvbLyZtd49A7HftApZFHKlTVqMxOcFKUKUwClFLlm8raHaCYCM2qquKCYxgMuuoXo8KBmC9pKerBMiYFEapYpUOqTduekE4OWWILTRSgf2gwz94ppsnQrQQDwVqk+4EEIUcuBo2vnKbgFSjNJMibmJ8SchLlLsXAYgOS+m8UKaQtCiiWCu5sASSQwJA4FvYR9NLQ4IOhDe8eIYx2ArKVau7Qqai+Vcu5KSG8SR4klix21uYEkipumqvsLjRI630CNlj6nESUsfyiCnwsplfvGZGQzO7Cc47wnLmUQjXKAzn+YRJULBIDM2pcly/DaKOJU+WaoOlTGykF0nodxELGgAhGyl1teOhRZGQoLjxEhlcAHcetvb3ppuSGKhb5aiOJMhak6lvSLFCQmx1iICkXlz1Y3UFThqQS6D76cv6wPTRg+Vx1/GNPiKpZfu8wRsFEFWl7i2rwNnUSpU0oWGUnL0ZQCh8jE4caJCgdhIy8AaWhS6MgsYUaiZJQS/fJLgG6VAuQHHlOhtrtDRJXn+33Sewt8/Ve0w8NDxol5ynaFCEPCLkoeOVzAkOSAOJLCOxCFKFCoqOgIHsfyh5UjjHU2aEi/oN4jSZhcnKgc7n12iqm4XDO/PMS756elIwYlwblaAFZNEFAghxzuPbePIe1eDU+dXcLCSCxa0svm0BdvKRYs42jf9o8WMujmLEwrBIl5khgCVMpm1sG13jyrGK8TFJbYAD0/IwBLDBEcsLar18lpOEYaR7TOXaWBSq/2QQCQXaKhw5TZnD6sDduLCDEvF1iSZWZkKIUQALkAgOdSA5s7XihKSbOPfW8Qh6v8jS/KVUmlYy5icocgHQOzsPT5QWpMTdJSoAu1zqGew6vfoI4xSr7x1Kuo62A9gLCB1InQ6izj7cuEKACNEg/TdlaN9U+KLDlhdrFhZ+vL6x3Q1TQsSmhalqQnIkkkIBKmD2S5ubWeOZUoki1+Gh9tYdQLaQ+blyF10TWn8I1++uloGlszhr8/wBXj0/sd+y1MyQJlZnBUQUywcrJG6rWJ1sxA6xp8J/ZrRU8wTAgrUC47xWYA8gwB9Xh7MO7dATcTZZrovNKv9ns9FCatawkBAX3ZBzsSAl7MLF9bQAw6WCG0J3O3OPozEKJM6UuUsOiYlSVdFBj6x4ZivYSspphSJS5qX8K5aSoKGxYeU8j89YlkiyjwhP4fxDOXCZ2vRcYFXqpqqXMQbpWAWNlJJZY6EfbhHvzx5N2L7BT1zUTKiWZctBCsqrKUU3Ay6gPq8esgRJCHUcyA4pLHJIMnZO8J4TQxTEyqkiqKE6vIMXyiIl0iSGMSMLRumPDj7q8U/aT2ZlyZgnyjlE1RzS9grUqTyL6bfIYaolqRkmEDKcw1D2ABOV3HnGovdtC3vPbvsYauSlMshMxBzJfQ2YpPB7X5CPNf/DGsWci0Jlh/MpaSPZJJPtA8sdvtgVzhsS32fLI/Ud/RZzDqgpcpLWIPRQYj2ivWhz4dYvYj2fn0mVM+WUXUArVKmL+FWhs0RTqrwAMPCDcAA3JNyLqud34QA6MtdqrtkvPjzD6qpTFrKIJPyjT4H2aNbIV48kyUQlCiHSUEOEK3ZJdiNAprhmzNNSErvq4566Rpez+MLoZxQvN3ZWRMQQxSRYqY6KS1xuzcGIgLGv8e2xQmLZNys0PvDUd1MP2bVH/AKkr3V/+YUel5IaLn2CD8KzX9bxv/l6KzHYQeERTqgSxmV6JZ1HoI4TjKLn/ABOeaWSDEjpQDVqrDO6lEldlKsHOmhfT5Ax2IGVWIOc9OoFNs8sGxu2YDZXsesXVTSZeZOpDDqbB+n2iKKYOBvcJ72aikDxuo72fLkDQKBV9fkI0iRGSwanP76oXOXNc62t943lNhxLE6RDA+8z3dT+yXITQCglUjjMWCRdzA2polVHxGXT8WOeZ0Hwp5nWNRMowpgbpHw7E8+PSIK3F0SgSS4SQFBPiIfTwi8RyyucN6CIbE0brKYzSSplMaZLIlNo4F3JCieL36x5fiXYSdLIUCFJdkqfK7XcAsQ0e1JEqpV3ipZASwSFIyLJLk63IZumsZvtkoZ0hwSAXbbRkge59bxRyBzCTdo+LFSwghh0PRZDAuzqElOYZ1aknT29veMtj1GqXVzXcFSyrqFXT8rekeiYZM8ZJ2T97/eD+FYXKrTMlVMoKEsJKHGVaQvMbKDEA8HaIMK10s7q2AUmGxhjkzv1teRzCFBLJSDlSlkvciz3JdR3+QEVqrCFSVlK7GxbrqOo0Me6yewFDKSoCSDmBDqJUQDwfTqIw+L9jF97MlhWZhnSCHK0gMSD/ABAM43g6SGVlEa90e/irc4pvh9ViMKwpc+ciTLS6llrDQbk8gHLx9FSMPloCGSklCQkKIGZkgAX12jJfs2wOVKlKmpHjUooJLGyWNjqNb3uw4Rs4Mw7Kbm7oHGYrnuGUUAu80M8cwgYJQKd46TCAhwmESroQ8MIeGrkoUKFHLkoUKFHLlyuKQkAqcxdVFHFK9MiSuavRCSba20EPa6k1wvdd1uHy5ssy5iErQdUqAI9jGdldgaSWvNLkoB5kq9goloyg/alP7tScqe8J8Ktkg/y7mAX96qgqzZ1mYC5WT7JbRuUCe2RA9yk5ulAlBu0PZmdQzlIUhRluckwA5VJ+G+gLajjE/Z/s9Oq5gCUKCH8ayDlA3vueAj2nst2gE+nSVlImAeMO19j6wQm10o2MxHDzj21hRCx5zA6K1/qknKyga90EFI1hoLDoNIUFymX/ABp/3CFFvzwqLkIRDwoUEIRZLtSnLOSRYlIdrPcxrqP/AJaeqPtChRSt/wBS9GRe4hHZf/r5/RX/AHxvZcNChW+78z+6mZsgfaqcoBICiATcAs/XjGZnJyVSkp8KShyE2D8WEPCgWfdJ/vW2mJug75FX30G8eX16yZinL3hQoGxn8qQ7Kz2dHjPRP1MbTCv+vq/8kj6KhQoXhmz/AIj9kh6IrXHw+sCa0f8AF0x5K+kKFFt0XOT9lB4Jv/vL+iYOQoUMZ7oTkjHKIUKHrl2I7EKFDSuTw8KFCLko4UbQ0KOXKSOTChRy5cA3MZv9oB/4Gb6fUQoUc73T8Ejtl41J0Ma3sbISZyQUg+E6gHaFCjMN/wBQ34hDN3UHbdZ7xIe3dSi2zkEktxMZWp8x9PtChQZN/wB35JZN0RlGwhQoUVp3TF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6868" name="Picture 4" descr="http://upi.org.ua/_nw/130/728024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rinasorokina.ru/dnevnik-fotografa/wp-content/uploads/2011/09/fotoramka-cvetochnaya-ram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6572272"/>
          </a:xfrm>
        </p:spPr>
        <p:txBody>
          <a:bodyPr>
            <a:normAutofit/>
          </a:bodyPr>
          <a:lstStyle/>
          <a:p>
            <a:r>
              <a:rPr lang="uk-UA" sz="2400" b="1" i="1" dirty="0" smtClean="0">
                <a:solidFill>
                  <a:srgbClr val="C00000"/>
                </a:solidFill>
                <a:latin typeface="Georgia" pitchFamily="18" charset="0"/>
              </a:rPr>
              <a:t>Вставте пропущені букви та розділові знаки, випишіть вставні слова.</a:t>
            </a:r>
            <a:br>
              <a:rPr lang="uk-UA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uk-UA" sz="2400" dirty="0" smtClean="0">
                <a:latin typeface="Georgia" pitchFamily="18" charset="0"/>
              </a:rPr>
              <a:t/>
            </a:r>
            <a:br>
              <a:rPr lang="uk-UA" sz="2400" dirty="0" smtClean="0">
                <a:latin typeface="Georgia" pitchFamily="18" charset="0"/>
              </a:rPr>
            </a:b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Взагалі це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мабу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..ь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неле...ко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весь час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пр...ймати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 гостей  вести з ними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ро...мови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літ...ратуру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про написані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кни...ки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про народну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м...д...цину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багат...х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і виручати з біди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пр...гощати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...казати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б травами, бо ж більшість все таки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пр...ходить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за порадою за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поміч...ю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Пр...міром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 кава у вигляді гомеопатичного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пр...парату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може бути прописана від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бе...сон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..я бджолина отрута од набряку, хоч як відомо у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в...ликих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дозах кава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ві...гонить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сон, а </a:t>
            </a:r>
            <a:r>
              <a:rPr lang="uk-UA" sz="2700" b="1" dirty="0" err="1" smtClean="0">
                <a:latin typeface="Times New Roman" pitchFamily="18" charset="0"/>
                <a:cs typeface="Times New Roman" pitchFamily="18" charset="0"/>
              </a:rPr>
              <a:t>вжален</a:t>
            </a: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..я бджоли викликає набряк. </a:t>
            </a:r>
            <a:br>
              <a:rPr lang="uk-UA" sz="2700" b="1" dirty="0" smtClean="0">
                <a:latin typeface="Times New Roman" pitchFamily="18" charset="0"/>
                <a:cs typeface="Times New Roman" pitchFamily="18" charset="0"/>
              </a:rPr>
            </a:br>
            <a:endParaRPr lang="uk-UA" sz="27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os1.i.ua/3/1/9589759_c9571a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arinasorokina.ru/dnevnik-fotografa/wp-content/uploads/2011/09/fotoramka-cvetochnaya-ram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6072230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Georgia" pitchFamily="18" charset="0"/>
              </a:rPr>
              <a:t>Відредагуйте речення.</a:t>
            </a:r>
            <a:r>
              <a:rPr lang="uk-UA" sz="2800" b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uk-UA" sz="28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uk-UA" sz="2800" b="1" dirty="0" smtClean="0">
                <a:latin typeface="Georgia" pitchFamily="18" charset="0"/>
              </a:rPr>
              <a:t>       Знаю, мабуть, важко, звичайно, признатись вам, професор, у своїй помилці.  Здрастуй , пташечка маленька,  звідкіля ти,  звідкіля?  Звичайно дорога нам теж була не килимами  застелена. Безперечно, виробництво має бути екологічно чистим, але, нажаль, не вистачає, зрозуміло, по-перше, коштів і по-друге, як не дивно, бажання.</a:t>
            </a:r>
            <a:endParaRPr lang="uk-UA" sz="28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rukotvory.com.ua/wp-content/uploads/sitethumb/2011/4/big_pysanka_UEi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otovie-prezentacii.ru/wp-content/uploads/2013/02/Fon-dlya-prezentatsij-po-litera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71259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7958166" cy="785818"/>
          </a:xfrm>
        </p:spPr>
        <p:txBody>
          <a:bodyPr>
            <a:normAutofit/>
          </a:bodyPr>
          <a:lstStyle/>
          <a:p>
            <a:r>
              <a:rPr lang="uk-UA" sz="36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Робота у парах</a:t>
            </a:r>
            <a:endParaRPr lang="uk-UA" sz="3600" b="1" i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44034" name="Picture 2" descr="http://i063.radikal.ru/1209/83/2ded305e06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00240"/>
            <a:ext cx="3143272" cy="3429001"/>
          </a:xfrm>
          <a:prstGeom prst="rect">
            <a:avLst/>
          </a:prstGeom>
          <a:noFill/>
        </p:spPr>
      </p:pic>
      <p:pic>
        <p:nvPicPr>
          <p:cNvPr id="44036" name="Picture 4" descr="http://i063.radikal.ru/1209/83/2ded305e06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143240" y="2000240"/>
            <a:ext cx="3143272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http://www.wallpage.ru/imgbig/wallpapers_757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http://www.luchesk.com.ua/upload/users/162/1301996224_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rinasorokina.ru/dnevnik-fotografa/wp-content/uploads/2011/09/fotoramka-cvetochnaya-ram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 </a:t>
            </a:r>
            <a:r>
              <a:rPr lang="uk-UA" sz="2700" b="1" i="1" dirty="0" smtClean="0">
                <a:solidFill>
                  <a:srgbClr val="C00000"/>
                </a:solidFill>
                <a:latin typeface="Georgia" pitchFamily="18" charset="0"/>
              </a:rPr>
              <a:t>Визначте, чим ускладнені речення:</a:t>
            </a:r>
            <a:br>
              <a:rPr lang="uk-UA" sz="27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uk-UA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1) однорідними членами; </a:t>
            </a:r>
            <a:br>
              <a:rPr lang="uk-UA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2) звертанням; </a:t>
            </a:r>
            <a:br>
              <a:rPr lang="uk-UA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3) вставними словами.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0" y="2357429"/>
          <a:ext cx="8715435" cy="21431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81029"/>
                <a:gridCol w="581029"/>
                <a:gridCol w="581029"/>
                <a:gridCol w="581029"/>
                <a:gridCol w="581029"/>
                <a:gridCol w="581029"/>
                <a:gridCol w="581029"/>
                <a:gridCol w="581029"/>
                <a:gridCol w="581029"/>
                <a:gridCol w="581029"/>
                <a:gridCol w="581029"/>
                <a:gridCol w="581029"/>
                <a:gridCol w="581029"/>
                <a:gridCol w="581029"/>
                <a:gridCol w="581029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uk-UA" sz="12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РЕЧЕННЯ</a:t>
                      </a:r>
                      <a:endParaRPr lang="uk-UA" sz="12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>
                          <a:latin typeface="Georgia" pitchFamily="18" charset="0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>
                          <a:latin typeface="Georgia" pitchFamily="18" charset="0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>
                          <a:latin typeface="Georgia" pitchFamily="18" charset="0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>
                          <a:latin typeface="Georgia" pitchFamily="18" charset="0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>
                          <a:latin typeface="Georgia" pitchFamily="18" charset="0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>
                          <a:latin typeface="Georgia" pitchFamily="18" charset="0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>
                          <a:latin typeface="Georgia" pitchFamily="18" charset="0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>
                          <a:latin typeface="Georgia" pitchFamily="18" charset="0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>
                          <a:latin typeface="Georgia" pitchFamily="18" charset="0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uk-UA" sz="12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ВІДПОВІДЬ</a:t>
                      </a:r>
                      <a:endParaRPr lang="uk-UA" sz="12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1</a:t>
                      </a:r>
                      <a:endParaRPr lang="uk-UA" sz="20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2</a:t>
                      </a:r>
                      <a:endParaRPr lang="uk-UA" sz="200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2</a:t>
                      </a:r>
                      <a:endParaRPr lang="uk-UA" sz="20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2</a:t>
                      </a:r>
                      <a:endParaRPr lang="uk-UA" sz="20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1</a:t>
                      </a:r>
                      <a:endParaRPr lang="uk-UA" sz="200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2</a:t>
                      </a:r>
                      <a:endParaRPr lang="uk-UA" sz="200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1</a:t>
                      </a:r>
                      <a:endParaRPr lang="uk-UA" sz="200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b="1" dirty="0">
                          <a:solidFill>
                            <a:srgbClr val="365F91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uk-UA" sz="12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БУКВИ</a:t>
                      </a:r>
                      <a:endParaRPr lang="uk-UA" sz="12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 vert="vert27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32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с</a:t>
                      </a:r>
                      <a:endParaRPr lang="uk-UA" sz="32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32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о</a:t>
                      </a:r>
                      <a:endParaRPr lang="uk-UA" sz="32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32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в</a:t>
                      </a:r>
                      <a:endParaRPr lang="uk-UA" sz="32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32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і</a:t>
                      </a:r>
                      <a:endParaRPr lang="uk-UA" sz="32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32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с</a:t>
                      </a:r>
                      <a:endParaRPr lang="uk-UA" sz="32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32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т</a:t>
                      </a:r>
                      <a:endParaRPr lang="uk-UA" sz="32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32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і</a:t>
                      </a:r>
                      <a:endParaRPr lang="uk-UA" sz="32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2975" y="5000636"/>
            <a:ext cx="65722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                </a:t>
            </a:r>
            <a:r>
              <a:rPr lang="uk-UA" b="1" i="1" dirty="0" smtClean="0">
                <a:latin typeface="Georgia" pitchFamily="18" charset="0"/>
              </a:rPr>
              <a:t>32 – О,  23 – В,   12 – С, 31 – Т, 33 – І</a:t>
            </a:r>
          </a:p>
          <a:p>
            <a:endParaRPr lang="uk-UA" i="1" dirty="0" smtClean="0">
              <a:latin typeface="Georgia" pitchFamily="18" charset="0"/>
            </a:endParaRPr>
          </a:p>
          <a:p>
            <a:pPr algn="ctr"/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Підставте букви і прочитаєте закінчення вислову В.Гюго: </a:t>
            </a:r>
            <a:r>
              <a:rPr lang="uk-UA" b="1" dirty="0" err="1" smtClean="0">
                <a:solidFill>
                  <a:srgbClr val="C00000"/>
                </a:solidFill>
                <a:latin typeface="Georgia" pitchFamily="18" charset="0"/>
              </a:rPr>
              <a:t>„Вищий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 суд – </a:t>
            </a:r>
            <a:r>
              <a:rPr lang="uk-UA" b="1" dirty="0" err="1" smtClean="0">
                <a:solidFill>
                  <a:srgbClr val="C00000"/>
                </a:solidFill>
                <a:latin typeface="Georgia" pitchFamily="18" charset="0"/>
              </a:rPr>
              <a:t>суд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 ...”</a:t>
            </a:r>
            <a:endParaRPr lang="uk-UA" dirty="0" smtClean="0">
              <a:solidFill>
                <a:srgbClr val="C00000"/>
              </a:solidFill>
              <a:latin typeface="Georgia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irgif.com/priroda/priroda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  <a:latin typeface="Monotype Corsiva" pitchFamily="66" charset="0"/>
              </a:rPr>
              <a:t>Епіграф  уроку:</a:t>
            </a:r>
            <a:br>
              <a:rPr lang="uk-UA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143116"/>
            <a:ext cx="8215370" cy="3495684"/>
          </a:xfrm>
        </p:spPr>
        <p:txBody>
          <a:bodyPr>
            <a:normAutofit/>
          </a:bodyPr>
          <a:lstStyle/>
          <a:p>
            <a:r>
              <a:rPr lang="uk-UA" sz="4400" b="1" dirty="0" smtClean="0">
                <a:solidFill>
                  <a:srgbClr val="C00000"/>
                </a:solidFill>
                <a:latin typeface="Monotype Corsiva" pitchFamily="66" charset="0"/>
              </a:rPr>
              <a:t>Наша рідна українська мова – це основа </a:t>
            </a:r>
            <a:br>
              <a:rPr lang="uk-UA" sz="4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uk-UA" sz="4400" b="1" dirty="0" smtClean="0">
                <a:solidFill>
                  <a:srgbClr val="C00000"/>
                </a:solidFill>
                <a:latin typeface="Monotype Corsiva" pitchFamily="66" charset="0"/>
              </a:rPr>
              <a:t>нашої безмежно багатої культури. </a:t>
            </a:r>
            <a:br>
              <a:rPr lang="uk-UA" sz="4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uk-UA" sz="4400" b="1" dirty="0" smtClean="0">
                <a:solidFill>
                  <a:srgbClr val="C00000"/>
                </a:solidFill>
                <a:latin typeface="Monotype Corsiva" pitchFamily="66" charset="0"/>
              </a:rPr>
              <a:t>Це наш </a:t>
            </a:r>
            <a:r>
              <a:rPr lang="uk-UA" sz="4400" b="1" dirty="0" smtClean="0">
                <a:solidFill>
                  <a:srgbClr val="C00000"/>
                </a:solidFill>
                <a:latin typeface="Monotype Corsiva" pitchFamily="66" charset="0"/>
              </a:rPr>
              <a:t>дух , </a:t>
            </a:r>
            <a:r>
              <a:rPr lang="uk-UA" sz="4400" b="1" dirty="0" smtClean="0">
                <a:solidFill>
                  <a:srgbClr val="C00000"/>
                </a:solidFill>
                <a:latin typeface="Monotype Corsiva" pitchFamily="66" charset="0"/>
              </a:rPr>
              <a:t>наша душа, наша пісня...</a:t>
            </a:r>
            <a:r>
              <a:rPr lang="uk-UA" sz="4400" b="1" i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uk-UA" sz="4400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uk-UA" sz="44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  О. Гончар</a:t>
            </a:r>
            <a:endParaRPr lang="uk-UA" sz="4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pics.livejournal.com/yulia_grinhuk/pic/0001xh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rinasorokina.ru/dnevnik-fotografa/wp-content/uploads/2011/09/fotoramka-cvetochnaya-ram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3"/>
            <a:ext cx="7772400" cy="4714909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>
                <a:latin typeface="Georgia" pitchFamily="18" charset="0"/>
              </a:rPr>
              <a:t/>
            </a:r>
            <a:br>
              <a:rPr lang="uk-UA" sz="3600" b="1" dirty="0" smtClean="0">
                <a:latin typeface="Georgia" pitchFamily="18" charset="0"/>
              </a:rPr>
            </a:br>
            <a:r>
              <a:rPr lang="uk-UA" sz="3100" b="1" i="1" dirty="0" smtClean="0">
                <a:solidFill>
                  <a:srgbClr val="C00000"/>
                </a:solidFill>
                <a:latin typeface="Georgia" pitchFamily="18" charset="0"/>
              </a:rPr>
              <a:t>Запишіть речення, вставивши в нього вставні слова з попередньої вправи. </a:t>
            </a:r>
            <a:r>
              <a:rPr lang="uk-UA" sz="3600" dirty="0" smtClean="0">
                <a:latin typeface="Georgia" pitchFamily="18" charset="0"/>
              </a:rPr>
              <a:t/>
            </a:r>
            <a:br>
              <a:rPr lang="uk-UA" sz="3600" dirty="0" smtClean="0">
                <a:latin typeface="Georgia" pitchFamily="18" charset="0"/>
              </a:rPr>
            </a:br>
            <a:r>
              <a:rPr lang="uk-UA" sz="3600" dirty="0" smtClean="0">
                <a:latin typeface="Georgia" pitchFamily="18" charset="0"/>
              </a:rPr>
              <a:t>Вихована людина, … , ніколи не дозволить собі сказати брутальні слова іншій людині, бо розуміє, що цим вона, … , образить людину, і, … , принизить себе.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2.bp.blogspot.com/-DIyawfeg7Yk/UD5zzTlErwI/AAAAAAAAAZM/uq9709m5KN8/s1600/%D0%92%D0%B5%D0%BD%D0%BE%D0%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52"/>
            <a:ext cx="7715304" cy="671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rinasorokina.ru/dnevnik-fotografa/wp-content/uploads/2011/09/fotoramka-cvetochnaya-ram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643866" cy="5429288"/>
          </a:xfrm>
        </p:spPr>
        <p:txBody>
          <a:bodyPr>
            <a:normAutofit/>
          </a:bodyPr>
          <a:lstStyle/>
          <a:p>
            <a:r>
              <a:rPr lang="uk-UA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Творча лабораторія </a:t>
            </a:r>
            <a:br>
              <a:rPr lang="uk-UA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До поданих фразеологізмів доберіть синонімічні слова. Введіть фразеологізми у речення зі звертаннями чи вставними словами.</a:t>
            </a:r>
            <a:r>
              <a:rPr lang="uk-UA" sz="1000" dirty="0" smtClean="0"/>
              <a:t/>
            </a:r>
            <a:br>
              <a:rPr lang="uk-UA" sz="1000" dirty="0" smtClean="0"/>
            </a:b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1.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   Пускати півня                                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А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Далеко               </a:t>
            </a:r>
            <a:b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2. 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Замилювати очі.                           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 Б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Замовкнути</a:t>
            </a:r>
            <a:b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3.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За тридев’ять земель.                  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 В 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Вигідно</a:t>
            </a:r>
            <a:b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4.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Утратити свідомість.                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Г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Удосвіта</a:t>
            </a:r>
            <a:b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5.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Прикуси язика.                             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Д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Здоровий.</a:t>
            </a:r>
            <a:b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6.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Брати гору.                                    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Е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Знепритомніти</a:t>
            </a:r>
            <a:b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 7.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Вільний птах.                                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Є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Багато</a:t>
            </a:r>
            <a:b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 8.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На руку ковінька.                          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Ж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Обманювати</a:t>
            </a:r>
            <a:b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9.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Кров з молоком.                            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З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Незалежний</a:t>
            </a:r>
            <a:b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       10.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Ні світ ні зоря.                              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І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Перемагати</a:t>
            </a:r>
            <a:b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11.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Зарубати на носі.                          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Ї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Підпалювати</a:t>
            </a:r>
            <a:b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12.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Хоч греблю гати.                                 </a:t>
            </a:r>
            <a:r>
              <a:rPr lang="uk-UA" sz="1800" b="1" i="1" dirty="0" smtClean="0">
                <a:solidFill>
                  <a:srgbClr val="C00000"/>
                </a:solidFill>
                <a:latin typeface="Georgia" pitchFamily="18" charset="0"/>
              </a:rPr>
              <a:t> К   </a:t>
            </a:r>
            <a: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Запам’ятати    </a:t>
            </a:r>
            <a:br>
              <a:rPr lang="uk-UA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endParaRPr lang="uk-UA" sz="1800" b="1" i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otovie-prezentacii.ru/wp-content/uploads/2013/02/Fon-dlya-prezentatsij-po-litera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71259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000131"/>
          </a:xfrm>
        </p:spPr>
        <p:txBody>
          <a:bodyPr>
            <a:normAutofit/>
          </a:bodyPr>
          <a:lstStyle/>
          <a:p>
            <a:r>
              <a:rPr lang="uk-UA" sz="3600" b="1" i="1" dirty="0" smtClean="0">
                <a:solidFill>
                  <a:srgbClr val="C00000"/>
                </a:solidFill>
                <a:latin typeface="Georgia" pitchFamily="18" charset="0"/>
              </a:rPr>
              <a:t>Правильні відповіді</a:t>
            </a:r>
            <a:endParaRPr lang="uk-UA" sz="36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1285860"/>
            <a:ext cx="5715040" cy="4352940"/>
          </a:xfrm>
        </p:spPr>
        <p:txBody>
          <a:bodyPr numCol="3">
            <a:normAutofit/>
          </a:bodyPr>
          <a:lstStyle/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1 –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 Ї</a:t>
            </a:r>
          </a:p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2 –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Ж</a:t>
            </a:r>
          </a:p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3 –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А</a:t>
            </a:r>
          </a:p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4 –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Е</a:t>
            </a:r>
          </a:p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5 –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Б</a:t>
            </a:r>
          </a:p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6 –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І</a:t>
            </a:r>
          </a:p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               7 –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З</a:t>
            </a:r>
          </a:p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8 –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В</a:t>
            </a:r>
          </a:p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9 –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Д</a:t>
            </a:r>
          </a:p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10 –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Г</a:t>
            </a:r>
          </a:p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11 –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К</a:t>
            </a:r>
          </a:p>
          <a:p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12 – </a:t>
            </a:r>
            <a:r>
              <a:rPr lang="uk-UA" b="1" dirty="0" smtClean="0">
                <a:solidFill>
                  <a:srgbClr val="C00000"/>
                </a:solidFill>
                <a:latin typeface="Georgia" pitchFamily="18" charset="0"/>
              </a:rPr>
              <a:t>Є</a:t>
            </a:r>
            <a:endParaRPr lang="uk-UA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" name="Picture 4" descr="http://s21.ozersk.chel.fcior.edu.ru/nd/poisk/sov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62012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 descr="data:image/jpeg;base64,/9j/4AAQSkZJRgABAQAAAQABAAD/2wCEAAkGBhMSERUSExIWFRUWGRgaFxgYGRgdHRgXGBgYGBgYHBsYHCYeGhojHBoXHy8gIycpLCwsFh4xNTAqNSYrLCkBCQoKDgwOGg8PGiokHSQpLCwsLCwsLCwsKSwsLCkpLCwsLCwsLCwsLCwsLSksLCwsKSwpLCwsLCkpLCwsLCksKf/AABEIALgBEgMBIgACEQEDEQH/xAAcAAACAgMBAQAAAAAAAAAAAAAFBgMEAAIHAQj/xABDEAABAwIEAwUFBgMGBgMBAAABAgMRACEEBRIxBkFREyJhcYEHMpGhsRRCUsHR8CNi4RUWM3KS8SRDU4KiskRzwhf/xAAZAQACAwEAAAAAAAAAAAAAAAABAgADBAX/xAAsEQACAgEDAwIFBAMAAAAAAAAAAQIRAxIhMQRBURMiFDJhcaEFFZHBQoHw/9oADAMBAAIRAxEAPwBObw5M8/WpGmEzckD51OGb1sMNNXpGNyIg6sJKATpmtsLg1quJtVvDpgzbzPLxrZDZJjVF9x16U+nyJqLmEydMha3DaSOWo0Xx2SKxDY0kJI3Kp5cgPGocmcaaUkud8zYzZPp403YHM21apImNrVcoqhU3ZzjD4dxpZQO8RAnYA/rFMnD+PdCllbajqiDyMCCa0dxzKHSopKBcqBFietTtcYoUlWlJCRaf3tVSSXcYI4HiBKiWlpAVfdOyRuZNKGecTht6MKiL3VuFHwrZ3FqUVr1KSpdgCANXIeNCm8rKioAKWtO4Bn8o+dVyk+w6LuNzj7QEh14J03VsbjkBt86iwWdQrs2kqUCREXJHlyqmrJnkpKjhylKYlWmY1WFzaTtFFchQW1DSgpHNRFx8aRO2Me4nK1AFTi1J6IPIem9UcryAvuxrIG870w4/FvFKkJb7Uke/a36VWyvBPtaVEC/S5FGtwBJj2ftJaLjqyYvN/hA2Fa4XEJakoluLbm/TzplwLK3GzrWCOtU18I9qQVDUE7XtTV4CUFOqxDZE6p2JHOgmecKvaZUAAkWgwI8zTfjH0sIJcAlMaUjdXhApJzXNV4lwgnsxFpkA/Hao/qBmMYQMZU+qEl15YQgnSYFgFCZjd0z/AC+FAshxjrRKklJhKLFO6lrgAkfyhSqaeIcqTOCYSkuQjvJC9OoBSibmwJJcuaBYJsfxHNOhtSyUzeEIPZpumSTBX6pmuZLI1cl5N0ILZPwMua8VxLPZ96ABEXJSCTYyIMi/SkhjDOqXrQgym5HQz400ZrgmFNh4O/xFALiOcyBPKRFS8OtLSknROq8Ejr16VtjbitRkm1qaRSewalwYOuOg9aDOodS4UA6NRAJtI5edOmGeWpSu4kqB2BsPWoMVwsouJflBUD3gdojrzPjTOIAWnKS0ILa3SBM7i9EsryRtxCHkns3UzNoMjkQelXMDi3C8UoZlCfeURIHlRzG4hEIbUnvEySBGkc70dIRQzxzWsJcbKuQIm56wOVWGOFmoEkotyJBneacGMoRhUa0y7M2PjS7iMOt59S1oKU7AWg8zYenwoOIRdznJuzPde1zaFC/nI3oZgsFBIWopi46GiGf4VbTtgoA3FomOYr3DYFbm9zvVbIGMNm6UCDpcHhY/CrWG4jQvuplIO4n6zS87k6kLkiBRzLcEZ1KQFAc4NvOpuPZYw2WhSyUKWb9ZCaYsBkZ96QfO/wBap4DEhoAWCDMlNNGCWjQNBATG1OooDYN/ssdfpWUR7VHhWU9C2cQA6mt23ABtNe4Z5IUCpOodOtWUKUJOkJ3tEfWrUzMVte/jWim6kU0Ymt0YZRuLC14MCfKo2Q2wqgRpCZkxJ5H86cuGuC4h1xwz0HypXbUGYgavTrV9fF7nuJSUmwi8n/ehqGSQx4/hkKWoAgg7iAZ8KFOcELbOpBGmZKFEC/gRy86LcNZdinEBa1hqZjX73w6UUx+R4wN9wtuK6kkW/OlcixROZvOLxLxRCWwg/enla0b3pt4fywMBzsykg/i/FFk/vlS3i0PMuTiGUhQVMgdOh2vTXlLIcUVSslUDSNk/zAD73KTyEbTVUnKnp5Ggle55icUHDp0nqU/gcSEyQDJSrYxsoeiqK4LEsqPZugJcIEW7q55Cdj4fDwFcQZYsj+Gvs30RpVyUBsDG45dUyYsYIbA56Hypl8lt8cvGIStBTvG8jxrlwyTxyv8Ak3ShGSHQ5DFkj5V5h8iInUIB5VDw/wAWdmQziSCLBLoMgg+7qIGx/F4Xi0ugSOldOGdTVoyyxuIk/wB2iVdxyJ38KMM5OUtdlrUQbSTePOib+FQTqiCPSoFKbBnXpPnV1lQIVwUCn/EJ8wJ+NV804faZaU6tIV2aSZMHwtPnRDF502O4Fknw2oNxxmEYdDQj+Ioap/AnvK/K9JkbjBsaCUpJCBmGYy48+HAC0yhKUq7qiSPdSOcKJP8A3TWmGwySlDRulKUi87iB/wC7h+FepB+yst6T/wARiFOEme8hoRz3ukX8avZJhELcbSslKVOBaiLWBKo9TpFctptxibb2cgxm/DP2hsKw6BKYFrSPWx2oVkmIcYxBTiEgCNjcETaItvXVcIlDaAkRHW1U8bl2FMyiVHpuf6V1qo59XuBGcCXVEtJKBvBFjVlzNUYduXUBCUzrJv3uQHXyqXHcSIwDOp1JCTOhP3j4R08TXJOLOKHMUvtH5CP+WwkmNPVX9bnytVOXOobdy6GNy+wQX7RljFdshCU4YSCggS8OcdD4iwjneui5JjU4tHbYVWtsmIWkgpIAkXHKdxbxrhKUzK13JNk3gAfi8OiRvF4G7R7PMdjG8YPsyNeuO1QTCSgG61EWQRNiB4AG9Z8ed6ty+eJVsdqdy46AgpAH3on8qHZhgENQUCwPuk2j1q1jc40mARPQ0DzDHlw9fKttmUj4hwqMQ1KUkKSLWBHjSll2JLarCD0/pTqwwsolKgPA70v5jkS1L1KEczynyuKWRD3E4lDyFAphQFGcjlLZAIki1xA9KD4XKCdR6iOcitGMu7BWoKN+pkH9DS9whTAoLRIcAMnzG9qMpwyhCkkISeRM+tUmsAFs6gmVG99iasYbFBTekgyLGdwRTEK6scqf8QfCsqUMHqf9NZUshzvIH0JKlLTMC08v61HmebBw/ShGKcUklN4FqrdvU1lVBxzEIEFO53v+tE8qcUpWgXn4AUvwhSQUJVIgEm4mjfDWLQHgg2kQOV6OoCiGsfkocWIMBMarc+gpgyLgZsOdqqZiAPCjWTZa3pBsfHxo1ZIqNlqihXzgrS5YEBMARWZZmrie7yJ+HWjWKe1QNNzS+/iB2ukJO9KMGG1JdJCkah1IkVWzHFNYRv8AhISVneOQ39KhzfihrBt6feWfuj6mgLPEbb9gncyTflyqWiHuGw6VLdcc1guRBBPdI20jYbk+M0rcTYZPagKC0OXU2tIMTJOoETGx1IO/pNdQw+GSsBQTFrT+7UK4iyJS2yQgKSLlMd6BBCkncEETA6k3qjPjTWpclmKe9MSMnzMKUWnwEOHfSQUr1f8AMbmxnYp23EXMO3D/ABEphCUOkqbiygCdH1JRyg95JEGbEoONwiVpnUbGULT7wVzMDZXVM97cX2ly/OlWbWRqixSbK6KSTEKjyBiCOScEZOLtGpqzrb2PCrgjT16+RpJzPFOOOrCItzMxFQZY+pshTqitrUZ093QLW087xKf5pFqK5hiGyAW1DSeYjb8q62HLHItuTBkg4vcVV4l1C0iUqlURzmoeNscslPemGiCOWp48vEJTv4mos+XqWC1snpzI60DxeNWtwjSSNQNp+4nQAJ+NV9S3p0ruyYPmbLDmJcDjbZJIZaDaAQmU9pM7AbQDJvejGDxAQ5oIEBIuRsokkiN7AIpfylztH5P312neB3foB8aJLcJUojmpXyhAj0T86zYlqzfY0ZXpxDfgM4Su5MQYHjeps/4zawyf4SNbxsJmB4kj/wBRc0kMYxUkBR597kk+u5oVmOOBOloGR7yiTvfvG8Fdzfe9aM+alUSnDjv5jTN82cW72jyi68dgdkdLCwI5DlQsklWoyV8yeXl4/IVKkCdKQSTz5+PlR7IOFS4rtHCQyNyBdXUJnx+9sPE7c6KcnS5NzaiiDhnhN/FuwlMJT76zJSkf/pUbD6C9dVwWUpwjZawyVctSuaj1UR9NhyqfL84abbShhAQhIgJ+pJ3J6k3NEMNnBULADxroYsah9zHkm5fYV8Q2orlcijeCZQlAKRY1pnCdYsQZ6VYy3AAJgak+FW2Ibs4lkue7BAtVPPlbbx4VJjcGW+8kzJvMD50GUpbjyU67E2PlUslBrC4G0IITIG/OoMTl+lGhaAqd1JjfyrbDf4xQpUwLGYqyvKAVSorAG1wRPOpZAS/iXAISO4Oe3xq7lC06ZUQTPKsxWHCjpbUZG55VqhgJAE9/mAbULCFwtHX51lAvj8KyhYTn3EHDjqSChJUmOu3pvQnKcr1rKVhQPhFdYw+V/aO6SQALn98qtf3JwjYDgBBA3nejQjQiIyRaQQyBpNyFRuBXuO4UdU1rKYVyiw9ZpybxTDa4RcwfnUGJziPeVI6GKNIlAnhTPHMMrsMQeQ0mZkedOjvECCnUFAjrXMc0zNpRUIJJuI2EbVUVxCvTCEgR1v8AKhZODoD3EDijZQSPrVQulxXv+ZH60l4fHLUdTizHQWo3hM9QkRQsNoLt8MpdWT7x8eXjTPl/DbTSbD5Uo/3gCe8FAeW9XMv4odWYSCfMUVRGNTLEmEmN5t9KuIwH8xodluLdVcoA5VaxrLihZYHhtVgoocXcNNt6nW9Oo++kn3xImOYVztzikDEIa21EtqlTauaTt6KB9DHW9dBzrDFJ72lXjM0o4zC/xQqUjmRFp5KA/FWXL02p3EuhnUVUitlmbuIUW3FQqLKvCxsLclX2/m+M2ZY1Sk6Unz/oBVTFZeXAZN+R8fz8v969wOGWlIS6ClwCVA2kGTqB2Kdxq/lPMGr4QWL29vJmnkeVWv4KX2StMUkoQpQuQJA5286JYLN2dLi0qCtPdGxlUG6QTJPQ2F5m1C33yp3+JssphILajEie8k2KtrwByi9VZs8Y3FFuHp5S9zLGDwMISNoA8wYvVtnBQkJJmBE/nUWW8UYZx9TK/wCD31JSpRBQYUQAVCyTtvbxo1mWCUtRZwhLixBUoRCRO+o2A9ZMGOZGhemkmt3+ShxyN0xXzLAKFmiQLlYSCSBAkj0A/W9xmiRpbEJ3ub+ZrruS8OJwydIJUea1e8qNvIb28eZJJpN+z9pLxcCpSbhuLBRMmTzSOQ+M1ky9NKTtdzZizKKpizwzwZ2kLXZHLeXD49EfXyp7xeChvQBA2tt8qsJwkfrVtOKATdPkauhiUFSK5ZHJ2xYGUK5SPpRjKUqQrStMJVzO3xq2o6xvv0rZtpZiLgWKTTUCwph8K0YIi3wqUrgnSmY6VDhsEALApPONqthlX4oFQhUU4k2Iv40PfyhNyhMr3EWija2Ei5TMc68Sk7ggA9agRbaYWg/xmwQDYmPrVp/MLgjXp8t/Crj7BXqCj3P3tWPhLaIbJtyPOgQDol5RjuEXiPrVgoCQQod+Pe/fKsQ0CSoqg8+R22qiVEkpUSEk2MTPkaASbtwLaj8KythkifxKrygEHYHiJtlCu9c/vagma8aukFCUkjxoO5ilpNhI8qrqzI3kfIUNQrMOZO+R5n8qqO4hR3rcq1GSTXpaNQQqpYJNW2cOZ2qzh8Eom5Iq2vDxsSaIAY662iNTiAehvVZeORq9/wCR/IUEzTGI7ZQKoIUZF+Vul6iGYo5H4zWZ5pLsaVhi1djPgs1ZSZK/ko/QUbw/HjTIhBv4oP6VzdrGpAiR616rHAqmU7Rcn9KHrT8DejHg6qx7T0xBWR5IP6V4r2lII95ZH+Q1zFOIESVI/fpFes4pA+8n5fpU+ImH0Yj9iuN2lWPaX/lH62q1lOKae7waUb2J5+V65ycS2SP4iAZ5/wBE025HxWwzhzJ1KTMaAoiNySq2mL9bVfg6l6vfwU5cG3t5GvMszw2Fb7V1IT0AkqUreAnn9K5xxP7QXsW4hSUBIbKtLYSFEoIuVK3gjdAEWBvFiGfcQ4bENhskqJv2qgdST/IAIAtfl4SZArLH2GkBJ0FXNUESfWD/ALUmbqnNcbeCzF06h9yn9lU2BjGyUIPvJKSQkWsRbuGfLn5XHc/Cka0p1K1QkQsSoju/enrBEbVA5iHnSpDF2gFEpSLoHNIgk6JixPluZHuYkIRrSrSq4mRNxFvC9ZatqzSkT5elvDOaXe8+YJAOoNybgiDqc6cgd5iD2Dg7N2UNhMgoUZMzqCz+KRqJIiZ6CBEVx3gjL0OLVreCDHNSQSSTMat7DlT9gcq7JWpCisRBBkgjls1y5fsUck3CdrkVRUo0zqow88q1cwvlSzw3nhQrs3P8IxpVt2c8iCdWn4gb2FPQw43sa6OPOsivuYp4nB0CRhpsRHjUgyoEb2qirjbCIeWw6pTSkKKZWDoPkoSPjFHMPikOJltQWOqSCPiKKmpcMGhrkqNZUBz8qtts8uVSpbPhWwSfCiRI2M9KwpJ51mk9a1IvvUCYpB61G5h9XvbViyB969QvqIE2PrQIaKKdht0NVzCjI1j5g1PFtwJrYI2709AKhCi8JGjs4J3NaDJyUnXJ6SbAenOiKMPJMSOt60WZVAkgfzUAgz7D0cHw/rWVfL7XQVlQhylbyjaBUK2VK3oiy4D0q43h5qpIgGTgqssZYCaNM5ed7AeNHspwTIELAJO3+9OkBi6nIFaZF/Ktk5aYmIjrT20wyBvAjn41L9iYVaEn606SFPnrO8Cr7QuGyoalX7MmfWNqroycn/4zh8mZn1Ar6Ic4fZPIiOYP61ZbSlMXNqz/AA6fcv8AWrsfOTGVOJjSw4nwLZHnuKmXh1yCG3LD8B8PCu18SY4RpUOsEGlVpEnpQ+FXknr/AEOfhpYEdkueugz/AOtRtYB4wewcJA/6arj/AEV2XKsj121WG/rTXhsGltMJH60H0yXcKzN9j5lxJ0q0rGhW5ChBuLSCkGqOa8RONENAgtEAkJNlm1lwZUkG+mwNiQaZvbJwQ41iXcag623lAkXKkqPdI8RMbfiiuXhnn4xQjhSe5a5uth1wPGKnVhJUhE2lSkgQBz7hpjy8LeSVNraWhABcUlSIQnqZbFtzvyNI/DfCKsUpUkNtIguuqmEJ8Ld5Z2CRvTPxyl1trD4TDNKbwygpSW4Jdc06T2j0Xk6gdPK03ECmeKDdJjxm63KmdZkpTauycT2ahsladRKSYJCYKRF48fSkvH4ZbDhbdSQoRIPjfnvRTA5GtTiAW91Jtp5EgHcVrxilS8U6soKQVQLk7CImL7GrcSUXpQsm2rC2UcOthlLryT3ySkwogpttpV58udF2mmUgJGkJAtIcBHqW/qaX+Ec0RpODxInDuEFKj/ynOSgeSTz/AEmd+KX3G30tYhtEISUo7Mae5PdIIjULRKr785qmeNynTY8ZJRDGJ4lGGUCl0KkXSkhXMQTqAFoO/WmrhX2mOBhxsKWtMdxZEqaJ5bQU9ByjpauNYt4LXIEDlJJPrJNMfBmPhDjWoJuFA64vtASb9ZUPAEG0P6Xpx1R5E1KTp8DO3igpRKlyTczff+a31NbEaSChSkk7KbUZ/wDEpP1rZjFGCCNR5+6Z8xv8qpu6Cq6CmN9Mx6gA/MCsfey4a8u48x7cAOoxA/C4O9/+V/WmLLfa4zOnEsrZV1HfT62Ch8DXNXUkJlJDiOhGw8xIB9BUTGIVcAkD8LglPXnIB+FXxzTj3K3jizv+XZ8xiBLLqHOcAifVJuPUVZU5Xz45iQNJKdN/fb29L+X3qOZfx5jGIAe7VPIODVbzssfE1oj1a/yRVLB4Z2B1Y51smCJjbnSPkvtLQ6oNusqQtRAGiFgkkAWsofA06pmIFuthWmM1PdGdxcXub6gTMA+deh8GQn1PKq5SCYvHMxFehY2iw5RzpgEy1jTFjVZa0tyEkCdzNQu4iDG8/IeQqsQjUQBqJvc2FSwkhda6KPxrKg1n/qJ+IryhZAdlfAqAn+MShW9iIjwrTFZAtoyFakdRuPMfpTU/jEK99ChaqeMzxkAAJKiNrbVWmPQB+wrE7+RH6RFRICx91VjuNxMeBjnTRluIaWkHYqNwf61VzcIw4HZhPeJkG/Ll0pkxWgGpSyNaiTeCCq/h4163iSIiR4Dl6xUOoqOwFWWsKqQYNNYpr/arwkSb1C3inBsSfjRbD5frIBt6GrhytIjTf0n1o7g2Ft7CvObgwfA1ZbyjSN700HBHTB1bcrUP+zgKIUkxYXpkKz3KFraSTAIPxFeY/NlqmDYcwPjUuIX2Sbmw5UlcQZ+D3Ue6Tttqi/qnnHOJpMmSOONsaEZTdIg4o4mmEC8XRFyo2kx0FvjNhSNieH0uy6shDSVa31nyMJTIutXIeE7bmGEhwqdWuGx769yrohI5zySLmq+KxanlCBCE/wCG3yRyKlXguEbnYbDx5Dyty1s6SxpLSEOH8M0oa2ywpg6dDCnfcV+NSQkguGQZju+k1bzPFL/tNlKCgaGXCQSoJ7ykJABQmT3UI3oX2yoCVI1R97skLm21wo/EVDxC8pGZFRcKf4ISNKErsFkRBQoJuByFBXJt/Rhqhu4jxmJRhXHAUgaIJStyRqITYFInfwpE48ZUhhhotpSUgJsd9KAL2H7NEGMVrQuXO0QElSkFoIPd92VBKTE8hExBIpa44zxbryUqW0QhNihJA72+61dBRwwepEm9mUX8mdGHQ/2aUpIMkq97vQIEbxyHSirboxraMMoDt20/wVc1J/ASSLAJPjt0Mrhx7zwS3rUoJEISAohI5wBt1pgz7LXHMbqZQ4lxIQRoQSdUmFWuFEBKo8a1O093vuVLfgiwPDiCwp5RSpSZBbIWCFA6dJBEKMmYBqlw1wS7iMxTg1pLSpJXI9xATrJi/wB3bxIrpOA4bb7Tt32wjEEJUtAKdOvbUOd46xKTvzaeHFtpxBeKU9otIb1xBA1Ex5FXzpMef36XwySjUbQwp4NwamkNrZbUlCQlMjvAAQO8O9PrS/mPsnYVJYecaP4VQ4j4KhQ9FU7aoEz+VRnE+Nq3yxxfKManJcM5Fm3szxyJKUJfHVtRCo/yuXHoqlTFJeYVDqFoPR1KkH/UYn/Ua+hBiwTHzrFwqUlMjxEj4GqX08XwWLM1yfO/2tBOxTPL+qYnzhVRvvpE6ST4G30sfVNdkzX2bYF8khssqO5aVpv1KTKPlSZnHskxKJLDjbw5JUOzV+aCfUVRLBJF0c0WQ+y3AB/GBRTPYDXIkCfdTMyJkyIj3TXZVEDmPn9aUfZvw+vC4U9q32briypQmYCe6mbncSf+6mcqEgzatWKOmJRklcj1SlefjVZ187ixqHFZiBJuY2k/lQtzOuc3607YlBMIUTzk9Afqb1utASI262vQQZxufhvWpzImJBP0oakGg6MUjo38BWUJGYL8PgP0rypZKNMu4tD0hx3blG9eY7OGh7gB86E5nw2jDqsqAQL9PA3q5hOCnXUhQUEpO09OsVVQ9gjG8RuD3R8KqHH4l4jVMDmaacT7NhuHxy3TFud5rXFcLIwuhSXipUmUkW286GlgsLZRkpKEKUoSQDz9KJ/ZQkgSPClx7iQxYxaI/e1DHs9UVTfaJ8KsUqA4j/hGCbk26VeSlI2pQyziJwo0oSCRa53qpisZjAqdCx/lvTaiJD2t0DcxUC8a2d1JI9K5tmD+LiXO0A8ZigWO4mK09mlVphUH3otBPJP1queXSrGjHUxg4t4qaKyhuyNp/GdhA/DPx8qTE4g4klRVpYR7y497wSBuJsAPePhuP7UPFWpWloe+u/e6JAG87QN/IEmTG5gICUjShPuJPLl2i43XHTaYHOefOTm7ka4RUdkSYzHklMJ0pTOhuxCAYBWoj3lnr4wLbxOoe1FDae8EhSyZkBXu+7sTE/uacuAeCi5GKxCTosW0KF19HFjp0T0PxS89bWrMHgSYBdUdK1omXAASQDqtaOVM8LjFSkBZE3pR7gsC8TKmWVcpOmZ8igmatZuy2cwV2oSVFlISDe63nFSJ56Rt4+FVe3LY1rBSE8y+50223PhVfg5vWFuq7y1LjUbmEpEifNfypVdOQ75SGFOE0YXElCGipSUIQBqTOtYnUVGRYdaQM04WxoCn1td0RqIWk6bgAQFFW5A2O9dUewxGHbQfvvg+iEEDfxUKq8VlCMOgSQXHUCxgwF67GRH+H4VMORxf3BONoTMt4WebEGAT70Fz0Hd/O1PeT5mtvHPsE/wXNK0EH3XCVA/HT8QOppZy7FoeUjS46RqCffcPMSJAMbjnVXPUAY50EqQUpRspYmStU9zwIoW5N6vH9oakkkjouZtT3wO8J9eqfIwFDoRVJ3FlQJR76ZEEfeG48iLVFk+b9u3eSpIGrqYuFj1v5g9RUzkaQ4DNu94pFpHlA9DVLINfCmcnEtQ4IcRYjqORv8/60YdwgPh5Vz/B5oppYcHK/mOYPhT9g8el1tLiDKVDe3qPMG3pXV6bLrjT5RgzY9LtcFhOGEXrw+tQrxOnyrQ4tJ2NaSlEqlVCcR+5qF1+qjr/AI0Gxi3iMcQIFDn8Y4et/GonMWOZqq5mAHOlbCbPJJt03MWqJTI8bVoMyHhXn2sXmaRsY1QgVfwoRICj5n9zUOXYRb5IQNhfkB+pNFWuEl2KlpAO4G6R9CeVAJnaMdVH1rK0/uq5+IfOso2ShezTL8U/3kJUpB0mbTI6QdqvZXnTuHRpWFdDq60bwmNQE6REeFeupbV71CiNgTHcdAogi8/EUBxPEXaE23+VNr2TMq2ih73DyZskRU0sGoUS+VHcg1PhsaQYUJFFsTloT9yoDgf5aZREbCmU4zDkjuwRcCOdMGJzRyO4ifUfSkxrAKBsCKJt4FRSf4pTIg97ramrwDUA+KuLCsFoGAPfVO5/CKSm2y8o6YbZQJcXsNI5W3J2jckwKuZzkDjb3ZqUlLIBV2s9xKOZMfe/l8RG9VFuaylppGlCfdSd/wD7XP5ug5C281zpt23I3QSrY3W/qKW20kJE6EWt/Ovqoj4beJduFuA0qAexCdVwpIPMi4J/l8OflarnA3AcAPPAmbhJF1dCeieYHOuhJwg6Vfgw29UivNlr2xKTGLG1cWz/ADQYbH4hQWludRVqBUrSoylKFt2UmRHeII1ReLd6TgEWtXyxxtjO2xzygISVER7pOklMkJJE2N7TWnPFTpFOBuLbIs04gexRHaOSlPupBUAPTmfGmzg9khlAsJ1K+KiPWyRSNhcOSQlJNyABI3JjmKecL2jLreHAGlKBrV0KRA09ZUHB86xZq06Ua8fNjjjtWnCpJmEuLVFh3l934aCKUfazmP8ADYZjTCp84Rf/AN/lTrmI/iaD/wAtttPqQlU+uqua+1l0/a0IJmEFUi/vq8fBIqnp1eQfJtEj9nKgMWCQNgBqWobrTtpF+djajr+YhOLxP/EBuQxuo3AaB20nVv08qW/Z4j/iUnTMDoi1x+Ly5Xq2y1OJxCVIUuOySQVhPutgRJGo0+Ve+X2/tBx8IJ4ri9SCktuJWE3UNTkWtBlITcHeO7vyp1dJQlJiAoJUJixUAq8WM6uVjNIOPSW0J7JtDStQKS24FLMG0EiCZ5Ty5V2rNMkLrKFmS4ltMgjeBJJT+KZ+lSOLXBuPKEyT0ySYguDSYjun3PqU/O1GuF88DS+zVZtZifwr2HlOx9Kp4zDJ0ncBW8cjyI8frPjS+rEaVltUSTHnzkeY+NUQk4StDSipKmdafY8aH9o2J1LIPhVThTO+1a7NX+Ijmd1J5HxOwPoedEFYVsHVHPod67CnrimjnuOl0zRejTAclR+8TAAoW42VHSnUTyj60TWyFH3J9K9y/HJZUdUjw5UrCqNGOEwUDtHFBZ/DEDkBHP41TxnCJSQAtSiTHu7zsB40bS8SrUgFad4Sk/UwKvIzB8mfs5AHUpn4UBqF1HBKxdSrRJi5npFUMRlpRplO42m58+lMeNzZ9Z0IbKfjNvlUbuT4j3tKCek7XoUQH4XN1siENATvv+dXkZi+dKgjWIBsdvA1E/kTvN1ueYm/9aFk9lqSVKPTSq1KwoZRjsT/ANE/v1r2lf8AtR7/AKi/j/SsobjbA4YRabhV6K4RKikajeqaMYgEmY5nerac0aTu62mwN1pFjsbmpDJCXDQri12LCEkKAgx1jarqGP5iPKqeBzdl7V2bzaygwrSpJ0noYNTqxmkwQY6wauQjIMVgCTzNVzlShfRRVrMRIBBg84rTHY3TdJkcrEEeYo2LVgr7Er8IqEsEchRxjN2ymFJ717gb9KvFpvSCpG8bD9xTJiOLE3H5Qh5BStII5eB5EeIqhkHCgw5vCryD18/02ptTmmAU72KX2+0kjTqvKdwP3yPSr5yfpQeOE2myKc4ppFdnNXOcH9+FWkZio9PnWn9nRvW4bQkwVJG25A3MD52q+kU6mXWMUrnXy3xg0Rj3w4haTrMJcVqUEmCmSkARBBHQEV9TYVtJ91aTBgwQYI3BjY+FfOWb5F2+YvEISEhRhLLatJ0qKZhyImDMbmYtVOWUYqzTgUm9yjw3w2pa0OqRDYUCLrGqCLCxG/PamThta38Y8kE6CWwAQQZKrxAiN9/TnVvLcl0KSpKVACDAQQTB2IO3haKt8B4CMZqggS1Mm8JbUsmOQIuPCDXJlk13f/bnTUVFBrOHCHn1AwC7G9u6R+Q2rlXHSicaoEJOhDaL+CAT8ya6llzuopWT7ylrt1UTB/8AKuNZxjlO4h17SJWtRHkTb4CBTdMrk2Jk2SQ3ezLDJU8SUtTKdMyVCyj3BETYfDzqPtx9pxStCVDtNy2lfuoTY94EDyop7LkKBSSqElxUgAGwb8p+BoElpa3n+zUopLy4KYEi19wdo5UJbykNHsW38OXlJUoJQlMSpDCUEX31ayEf5lT5GvokuKi1fP8AgcK52zMKUg60D/CDhB1C5SLFAJBI8OXP6D7QR7smtvSfKzJ1XKE7iPKCCXAO6r3vA/lNJea5T2iZG4uCNyN/iNx6jpXYXUhYKSmx3FJeY5YGnCknxHK3U9NviKz9Ti0PUuGPgyWqYncPZmptYXbUg+ih6cjceHwrpeH4jK0hQbNxt0pawuXYLDrLr77UiyWwQdM8ilJJPlFuc1ef9oeAFg4s/wCVtccvDxp8HsXuf+hcstT9qC7acQsWRYncwPrV9OUhEHsws8ypUD0H60jYj2psCyG3VX5kJt1FzfwMUsZv7U8W7KUqDabxuTHK5sTtsKteaHZiKLOyv52lBiPgZ+lDsbxalNtQQTtJSPka+esZxjjXTJeXBkQO6Lmfu9KpMYJ11wKeKwg/8wgmYvAJ3qPIkHSd5xvtDYYIU6+gahaO8SOoCJj1pdzP2xjVLLbjgBjVq0AjqAQfiYrlr+UthR0krHKRBv1t86kU8EAJMAi0Dfbr6VS81/KNprkeM09rJcWA3hyDFytUbG/uz+7UIxftGxa0mGkJiIMEnoSJMeN6BIQIlVrHYbXEX6V4MXEXsLfs0ryyDSNv7SxRvL1/5nP1rK0/tXwHx/rWULl4DSGRHEsbiN+tTf3pbkAkEedvnVRXDqCElL0i5O1zb5m9UneHVp06QV2JMi036eX0rmLFhf0L3KaD/bYVz3mWz5oT5dK9YLIJDfaNzM6HHEzHOAY+XOl5/KHY9wJIuYJFhPjztRHLsHpZJcVCtkATcm17+J28KmjSrjN/yDU3ygjjFqKkkY3FpUI06XByIi2kSfOdqkcOOXqIzNxRKpIUlFj0tsI+6AB4UtLW8lR7pMc7GOW4HpU7WNdSBqQR0+W/P/erNWdLaYvsfYON43NmwdL7CztKkQZ/0xNQ4nPc8iNaFCFJISGhqChEnYg7wQREUKczNywnSoHaDV7BcQuEQopO4EA70/xPUxXZi6MYlr4ex7SwtLDoUkiFIuQRtBSauYTH5k2oLjEtqkqBhzdUSq9pPOnRXECrBOgqtt0/Op2eJwm6jBMQCN+fxofG5q3gg+nHyAWPaFmLa1rUtRLoghaDCbQFIFgkje1uopazjOXXXVuuLla9/MRHkPCupMZ+FAGQZ5EiZ+NWNSCO822SdpCSDbqfOq/3Ca+aH5J6UezOccN8c4jBv6kLKwokqQokpKikjUYN1c/QTtVzFZsVYn7SdKg6B3VakmYuAdRAFjT3/Z2FV/8AGZJ/ypkcpsOlJPGWU9ktL7LDgQPwqGlMCPdgFOxO9XYusWd6GmvuGMNG4VynFpcdADCQokSf4hNoOmUmCNtxRXhBpQ7Z1XvKQtQA6lCGUDw5/OkLIeLldqlIC0kzcqOmwJuALmxi29OmR8QsIaUtx5LWlbSCFEC3ayoxuRA5bTfenljlGVUXalJWX3UhCHVJslttZHokmP8AxrjLOGvdIMRXU+JeJMOcBilIfaUpxITCFpKoKkgwJnZSvn0rkP29P83x/rWjpoSUWV5ZKzr3s3wxQykjSCouq2MxoUkEmLCQfhtQHLgtb+JDZQJfe0jURA1TYASelqr8C8VhJKTKUstOKJJJEkFIsEyLqHwNAcXxOpLiyCvS4445AWpIhS1cv3vSLFNykhtcUkxrx/apWCtRKkjUAdUWMjUFgHT3R473HJhd9quOQmSWV/8AYbHw0kfOqGScKHFMNrfQWe8FAFTinFJ3GqYSAel/GmX+6OEuJdk9VC3l3fKsM+vjhelN/WiuaUxSxvtKzB4gdsGgbdwAcp3uZ9aDu5viHNQdfeXqiZUTYH9Zp7a9n2DkEl4x/MB8YEnmPI1OzwXgUGUh2TInXP5RSy/UYS8ixh4o5e7iCQdIUpXkR8/3zrR3GKT1iOnr+tdTVw9hAPccuOaxcdfn86pv5KyRCGZIiSST+kmgutg/8QuH1OaoxqlA8gbbfTrWIc1DSAf0vvXS0cMsKmcIkmBcrc9djvUzWU4YEhGESYuqNd/n+dM+tj2i/wAAUfqc3QO6pBIhVzET5bWBrxSwAEjUqB3QJNt4vXVnOFGdM/ZkSqdyfdHWSZ8vOrDXDGGSIUwzuD+cxG3nSfGx8Mf0zjK8SskJgpKiAAB15eO/7mtl5UQZcB3HvfM2+ldsTw+yowGm07woJg9LEDwqBnhNKJlSFTESATMSdxa836VPj12RPTOMuIVcIQq88idvT9zUT+TvKCSkGefh4V3XD8ONie8AfBItYX8TUWJ4fw8qWZPha99h5kip+4U9kT0jhieGnv3p/Wsru7eU4WBKBMCZAmfhWU/7lLwD0TneX4dIJKU77cjbcmbCf1og3ikpFpVAMgHrNunL5GvKyq5K27NCdI8dzCLaSDE7XAuIvvJqLE5oABMiOW+xjYdTA9aysowxxYkpMldzFACNQ6zbmY32I52Pxqwc3w8XMKjpBPUQd7flWVlMsUWLq3JWMbh3AqW0924m82ny/WpMQloKI+zIASTcRPIT/wCQ+NZWVXKOljFINNaioYdaDtYgg8hfqfjer+DyVp4hJbdBmdhETY/rNZWUjkwqKCZ4bw6SAddhaZ85n0qPEYPDIAEqg35X9TzNxXlZSRt8gkkgHm62UlSUlwnRKZIIBi4jaf3yE18nzlBbCVKWkgRIgAxyj4dYvXtZWpQTizPe4q8Q5pjgXERDS1HSIQVQNvdAItG4vPOlPGB0j+IDc2Kk3tyBja+3lXtZXS6eaVJJDuC0kTGXa4ABJ6AUcy93GMNlDYUludZlpJva8qSSNhWVlPmytOnuGGNNAxvtUFSkrUnUCDBiQdwR0ohlfETrbiAvSpvWNYUhCiUmArvKTq2mINq8rKt2mvcI12Ov5dxhl7wUvtSLglKtxvt1A8JrfGce5cme+pcbAA8/y/SsrK5L/T8WtrcdNVwQo9puACYAUB4g+fKqOK9quEAIQhW1jpG/+96ysq2P6di+oPUrhFB/2tMBUhpRF4kD0rT/APsLQBAYVJjpfrWVlXr9OweBfUZux7XW1E6sOu/KRtz3F96L5N7Q23lEIZeTpmRoJsfK/WsrKz5+jwwi2l+SyE22F8dxDqISll1ZIFg2QN7iVWB2tUCc0dPvsuIHMESYBFjHL9a8rK5EoxW1F6dmjvEayLMuoEkAwCYBuYv47/CqauJ1lQAbxKipQAJCBM79O7/SsrKaMIeAWy2vN8Qu6WVBOypWiYvAEb8vmfCo8Q48od1YSZBNwdKeYsd/HwNZWUirshmRlx4WDpgWHcFZWVlSx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2230" name="Picture 6" descr="http://os1.i.ua/3/1/2185543_73ee98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6c4e2e62f694"/>
          <p:cNvPicPr>
            <a:picLocks noChangeAspect="1" noChangeArrowheads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714511"/>
          </a:xfrm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Georgia" pitchFamily="18" charset="0"/>
              </a:rPr>
              <a:t>Усний аналіз речення      </a:t>
            </a:r>
            <a:br>
              <a:rPr lang="uk-UA" sz="2800" b="1" i="1" dirty="0" smtClean="0">
                <a:solidFill>
                  <a:srgbClr val="C00000"/>
                </a:solidFill>
                <a:latin typeface="Georgia" pitchFamily="18" charset="0"/>
              </a:rPr>
            </a:br>
            <a:endParaRPr lang="uk-UA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214554"/>
            <a:ext cx="7715304" cy="2714644"/>
          </a:xfrm>
        </p:spPr>
        <p:txBody>
          <a:bodyPr>
            <a:normAutofit/>
          </a:bodyPr>
          <a:lstStyle/>
          <a:p>
            <a:r>
              <a:rPr lang="uk-UA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Зробити синтаксичний розбір речення</a:t>
            </a:r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.</a:t>
            </a:r>
          </a:p>
          <a:p>
            <a:endParaRPr lang="uk-UA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uk-UA" b="1" i="1" dirty="0" smtClean="0">
                <a:solidFill>
                  <a:srgbClr val="C00000"/>
                </a:solidFill>
              </a:rPr>
              <a:t>На жаль, не здійснились гетьманські надії, розвіялись в зраді й брехні.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lasoon.com.ua/photo/id_504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7882574" cy="5572164"/>
          </a:xfrm>
          <a:prstGeom prst="rect">
            <a:avLst/>
          </a:prstGeom>
          <a:noFill/>
        </p:spPr>
      </p:pic>
      <p:pic>
        <p:nvPicPr>
          <p:cNvPr id="6" name="Picture 2" descr="http://www.arinasorokina.ru/dnevnik-fotografa/wp-content/uploads/2011/09/fotoramka-cvetochnaya-ram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077.radikal.ru/1108/d0/e7fb4ec492b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151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143007"/>
          </a:xfrm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Georgia" pitchFamily="18" charset="0"/>
              </a:rPr>
              <a:t>Поділіться думкою…</a:t>
            </a:r>
            <a:endParaRPr lang="uk-UA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8572560" cy="4572032"/>
          </a:xfrm>
        </p:spPr>
        <p:txBody>
          <a:bodyPr>
            <a:normAutofit/>
          </a:bodyPr>
          <a:lstStyle/>
          <a:p>
            <a:pPr algn="l"/>
            <a:endParaRPr lang="uk-UA" sz="2800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algn="l"/>
            <a:r>
              <a:rPr lang="uk-UA" sz="2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На сьогоднішньому  уроці  ми вивчали  …</a:t>
            </a:r>
          </a:p>
          <a:p>
            <a:pPr algn="l"/>
            <a:endParaRPr lang="uk-UA" sz="2800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algn="l"/>
            <a:r>
              <a:rPr lang="uk-UA" sz="2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 Звертання -  це …</a:t>
            </a:r>
          </a:p>
          <a:p>
            <a:pPr algn="l"/>
            <a:endParaRPr lang="uk-UA" sz="2800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algn="l"/>
            <a:r>
              <a:rPr lang="uk-UA" sz="2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 Поширені звертання  - це…</a:t>
            </a:r>
          </a:p>
          <a:p>
            <a:pPr algn="l"/>
            <a:endParaRPr lang="uk-UA" sz="2800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algn="l"/>
            <a:r>
              <a:rPr lang="uk-UA" sz="2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Вставні слова  у реченні виступають …</a:t>
            </a:r>
          </a:p>
          <a:p>
            <a:pPr algn="l"/>
            <a:endParaRPr lang="uk-U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6c4e2e62f694"/>
          <p:cNvPicPr>
            <a:picLocks noChangeAspect="1" noChangeArrowheads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14357"/>
            <a:ext cx="4429156" cy="2886094"/>
          </a:xfrm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rgbClr val="C00000"/>
                </a:solidFill>
                <a:latin typeface="Georgia" pitchFamily="18" charset="0"/>
              </a:rPr>
              <a:t>ОЧІКУВАННЯ…</a:t>
            </a:r>
            <a:endParaRPr lang="uk-UA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3571876"/>
            <a:ext cx="4572032" cy="2138362"/>
          </a:xfrm>
        </p:spPr>
        <p:txBody>
          <a:bodyPr>
            <a:normAutofit/>
          </a:bodyPr>
          <a:lstStyle/>
          <a:p>
            <a:r>
              <a:rPr lang="uk-UA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САМООЦІНЮВАННЯ…</a:t>
            </a:r>
            <a:endParaRPr lang="uk-UA" sz="2400" b="1" i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4"/>
          <p:cNvGraphicFramePr>
            <a:graphicFrameLocks noChangeAspect="1"/>
          </p:cNvGraphicFramePr>
          <p:nvPr/>
        </p:nvGraphicFramePr>
        <p:xfrm>
          <a:off x="0" y="0"/>
          <a:ext cx="9144000" cy="6883400"/>
        </p:xfrm>
        <a:graphic>
          <a:graphicData uri="http://schemas.openxmlformats.org/presentationml/2006/ole">
            <p:oleObj spid="_x0000_s25602" name="Точечный рисунок" r:id="rId3" imgW="3600000" imgH="2809524" progId="PBrush">
              <p:embed/>
            </p:oleObj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915176" cy="3857652"/>
          </a:xfrm>
        </p:spPr>
        <p:txBody>
          <a:bodyPr>
            <a:normAutofit/>
          </a:bodyPr>
          <a:lstStyle/>
          <a:p>
            <a:pPr algn="l"/>
            <a:r>
              <a:rPr lang="uk-UA" sz="40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Девіз уроку:</a:t>
            </a:r>
          </a:p>
          <a:p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Видумуй, пробуй, твори!</a:t>
            </a:r>
          </a:p>
          <a:p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Розум, фантазію прояви!</a:t>
            </a:r>
          </a:p>
          <a:p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Активним і уважним будь</a:t>
            </a:r>
          </a:p>
          <a:p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І про кмітливість не забудь!</a:t>
            </a:r>
          </a:p>
          <a:p>
            <a:endParaRPr lang="uk-UA" sz="4000" dirty="0"/>
          </a:p>
        </p:txBody>
      </p:sp>
      <p:pic>
        <p:nvPicPr>
          <p:cNvPr id="25604" name="Picture 4" descr="http://s21.ozersk.chel.fcior.edu.ru/nd/poisk/sov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857356" cy="2637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rinasorokina.ru/dnevnik-fotografa/wp-content/uploads/2011/09/fotoramka-cvetochnaya-ram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14620"/>
            <a:ext cx="6400800" cy="2924180"/>
          </a:xfrm>
        </p:spPr>
        <p:txBody>
          <a:bodyPr>
            <a:normAutofit fontScale="55000" lnSpcReduction="20000"/>
          </a:bodyPr>
          <a:lstStyle/>
          <a:p>
            <a:pPr marL="457200" indent="-457200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І. Для 1 групи - написати листа товаришеві, використовуючи звертання.</a:t>
            </a:r>
          </a:p>
          <a:p>
            <a:pPr marL="457200" indent="-457200"/>
            <a:endParaRPr lang="uk-UA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marL="457200" indent="-457200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ІІ. Для 2 групи – скласти речення із словами </a:t>
            </a:r>
            <a:r>
              <a:rPr lang="uk-UA" b="1" i="1" dirty="0" smtClean="0">
                <a:solidFill>
                  <a:srgbClr val="C00000"/>
                </a:solidFill>
                <a:latin typeface="Georgia" pitchFamily="18" charset="0"/>
              </a:rPr>
              <a:t>видно, здається</a:t>
            </a:r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,  щоб в одному випадку вони були вставними, а в іншому – членами речення.</a:t>
            </a:r>
          </a:p>
          <a:p>
            <a:pPr marL="457200" indent="-457200"/>
            <a:endParaRPr lang="uk-UA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marL="457200" indent="-457200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ІІІ. Для 3 групи – зробити синтаксичний розбір речення.</a:t>
            </a:r>
          </a:p>
          <a:p>
            <a:endParaRPr lang="uk-UA" dirty="0"/>
          </a:p>
        </p:txBody>
      </p:sp>
      <p:sp>
        <p:nvSpPr>
          <p:cNvPr id="5" name="Oval 7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928671"/>
            <a:ext cx="7772400" cy="1143007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uk-UA" sz="3600" b="1" i="1" dirty="0">
                <a:solidFill>
                  <a:srgbClr val="C00000"/>
                </a:solidFill>
                <a:latin typeface="Georgia" pitchFamily="18" charset="0"/>
              </a:rPr>
              <a:t>Домашнє</a:t>
            </a:r>
            <a:r>
              <a:rPr lang="uk-UA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uk-UA" sz="4000" b="1" i="1" dirty="0">
                <a:solidFill>
                  <a:srgbClr val="C00000"/>
                </a:solidFill>
              </a:rPr>
              <a:t>завдання</a:t>
            </a:r>
            <a:r>
              <a:rPr lang="uk-UA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4" descr="1246908929_000df10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09093" y="1500174"/>
            <a:ext cx="864399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600" b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7676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Georgia" pitchFamily="18" charset="0"/>
                <a:ea typeface="Verdana"/>
                <a:cs typeface="Verdana"/>
              </a:rPr>
              <a:t>ДЯКУЮ </a:t>
            </a:r>
            <a:r>
              <a:rPr lang="uk-UA" sz="6600" b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7676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Georgia" pitchFamily="18" charset="0"/>
                <a:ea typeface="Verdana"/>
                <a:cs typeface="Verdana"/>
              </a:rPr>
              <a:t>ЗА</a:t>
            </a:r>
          </a:p>
          <a:p>
            <a:pPr algn="ctr"/>
            <a:endParaRPr lang="uk-UA" sz="6600" b="1" kern="10" dirty="0" smtClean="0">
              <a:ln w="9525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76760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Georgia" pitchFamily="18" charset="0"/>
              <a:ea typeface="Verdana"/>
              <a:cs typeface="Verdana"/>
            </a:endParaRPr>
          </a:p>
          <a:p>
            <a:pPr algn="ctr"/>
            <a:r>
              <a:rPr lang="uk-UA" sz="6600" b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7676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Georgia" pitchFamily="18" charset="0"/>
                <a:ea typeface="Verdana"/>
                <a:cs typeface="Verdana"/>
              </a:rPr>
              <a:t> </a:t>
            </a:r>
            <a:r>
              <a:rPr lang="uk-UA" sz="6600" b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7676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Georgia" pitchFamily="18" charset="0"/>
                <a:ea typeface="Verdana"/>
                <a:cs typeface="Verdana"/>
              </a:rPr>
              <a:t>УВАГУ!</a:t>
            </a:r>
            <a:endParaRPr lang="uk-UA" sz="6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rinasorokina.ru/dnevnik-fotografa/wp-content/uploads/2011/09/fotoramka-cvetochnaya-ram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857232"/>
            <a:ext cx="7572428" cy="5143536"/>
          </a:xfrm>
        </p:spPr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rgbClr val="FF0000"/>
                </a:solidFill>
                <a:latin typeface="Georgia" pitchFamily="18" charset="0"/>
              </a:rPr>
              <a:t>Мета:</a:t>
            </a:r>
            <a:r>
              <a:rPr lang="uk-UA" sz="24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br>
              <a:rPr lang="uk-UA" sz="24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uk-UA" sz="2400" b="1" i="1" dirty="0" smtClean="0">
                <a:latin typeface="Georgia" pitchFamily="18" charset="0"/>
              </a:rPr>
              <a:t>узагальнити й систематизувати </a:t>
            </a:r>
            <a:r>
              <a:rPr lang="uk-UA" sz="2400" b="1" i="1" dirty="0" smtClean="0">
                <a:latin typeface="Georgia" pitchFamily="18" charset="0"/>
              </a:rPr>
              <a:t>знання </a:t>
            </a:r>
            <a:r>
              <a:rPr lang="uk-UA" sz="2400" b="1" i="1" dirty="0" smtClean="0">
                <a:latin typeface="Georgia" pitchFamily="18" charset="0"/>
              </a:rPr>
              <a:t>про звертання, вставні слова, словосполучення, удосконалювати вміння виділяти їх у реченнях інтонацією і розділовими знаками; розвивати творчі вміння складати синтаксичні конструкції зі вставними реченнями, звертаннями та використовувати їх в усному та писемному мовленні; виховувати почуття поваги і пошани до рідного слова, українських традицій, </a:t>
            </a:r>
            <a:r>
              <a:rPr lang="uk-UA" sz="2400" b="1" i="1" dirty="0" smtClean="0">
                <a:latin typeface="Georgia" pitchFamily="18" charset="0"/>
              </a:rPr>
              <a:t> </a:t>
            </a:r>
            <a:r>
              <a:rPr lang="uk-UA" sz="2400" b="1" i="1" dirty="0" smtClean="0">
                <a:latin typeface="Georgia" pitchFamily="18" charset="0"/>
              </a:rPr>
              <a:t>народних</a:t>
            </a:r>
            <a:r>
              <a:rPr lang="uk-UA" sz="2400" b="1" i="1" dirty="0" smtClean="0">
                <a:latin typeface="Georgia" pitchFamily="18" charset="0"/>
              </a:rPr>
              <a:t> </a:t>
            </a:r>
            <a:r>
              <a:rPr lang="uk-UA" sz="2400" b="1" i="1" dirty="0" smtClean="0">
                <a:latin typeface="Georgia" pitchFamily="18" charset="0"/>
              </a:rPr>
              <a:t>символів.</a:t>
            </a:r>
            <a:br>
              <a:rPr lang="uk-UA" sz="2400" b="1" i="1" dirty="0" smtClean="0">
                <a:latin typeface="Georgia" pitchFamily="18" charset="0"/>
              </a:rPr>
            </a:br>
            <a:endParaRPr lang="uk-UA" sz="24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077.radikal.ru/1108/d0/e7fb4ec492b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151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14291"/>
            <a:ext cx="6958034" cy="928693"/>
          </a:xfrm>
        </p:spPr>
        <p:txBody>
          <a:bodyPr>
            <a:normAutofit fontScale="90000"/>
          </a:bodyPr>
          <a:lstStyle/>
          <a:p>
            <a:r>
              <a:rPr lang="uk-UA" sz="3600" b="1" i="1" dirty="0" smtClean="0">
                <a:solidFill>
                  <a:srgbClr val="C00000"/>
                </a:solidFill>
                <a:latin typeface="Georgia" pitchFamily="18" charset="0"/>
              </a:rPr>
              <a:t>Дайте відповідь на питання</a:t>
            </a:r>
            <a:r>
              <a:rPr lang="uk-UA" b="1" i="1" dirty="0" smtClean="0">
                <a:solidFill>
                  <a:srgbClr val="C00000"/>
                </a:solidFill>
                <a:latin typeface="Georgia" pitchFamily="18" charset="0"/>
              </a:rPr>
              <a:t>: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500174"/>
            <a:ext cx="6786610" cy="535782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Що називається звертанням?</a:t>
            </a:r>
          </a:p>
          <a:p>
            <a:pPr lvl="0"/>
            <a:endParaRPr lang="uk-UA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lvl="0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Які розділові знаки ставляться при звертанні?</a:t>
            </a:r>
          </a:p>
          <a:p>
            <a:pPr lvl="0"/>
            <a:endParaRPr lang="uk-UA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lvl="0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Як </a:t>
            </a:r>
            <a:r>
              <a:rPr lang="uk-UA" b="1" i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інтонується</a:t>
            </a:r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речення із звертанням?</a:t>
            </a:r>
          </a:p>
          <a:p>
            <a:pPr lvl="0"/>
            <a:endParaRPr lang="uk-UA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lvl="0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Яка роль вставних слів і словосполучень?</a:t>
            </a:r>
          </a:p>
          <a:p>
            <a:pPr lvl="0"/>
            <a:endParaRPr lang="uk-UA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lvl="0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Як </a:t>
            </a:r>
            <a:r>
              <a:rPr lang="uk-UA" b="1" i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інтонується</a:t>
            </a:r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речення із вставними словами, словосполученнями, реченнями?</a:t>
            </a:r>
          </a:p>
          <a:p>
            <a:pPr lvl="0"/>
            <a:endParaRPr lang="uk-UA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lvl="0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Наведіть приклади вставних слів.</a:t>
            </a:r>
          </a:p>
          <a:p>
            <a:pPr lvl="0"/>
            <a:endParaRPr lang="uk-UA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lvl="0"/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Які слова не бувають вставними?</a:t>
            </a:r>
          </a:p>
          <a:p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6c4e2e62f694"/>
          <p:cNvPicPr>
            <a:picLocks noChangeAspect="1" noChangeArrowheads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000108"/>
            <a:ext cx="6215106" cy="928694"/>
          </a:xfrm>
        </p:spPr>
        <p:txBody>
          <a:bodyPr/>
          <a:lstStyle/>
          <a:p>
            <a:r>
              <a:rPr lang="uk-UA" b="1" i="1" dirty="0" smtClean="0">
                <a:solidFill>
                  <a:srgbClr val="FF0000"/>
                </a:solidFill>
                <a:latin typeface="Georgia" pitchFamily="18" charset="0"/>
              </a:rPr>
              <a:t>Запам’ятайте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214554"/>
            <a:ext cx="7715304" cy="3143272"/>
          </a:xfrm>
        </p:spPr>
        <p:txBody>
          <a:bodyPr>
            <a:normAutofit/>
          </a:bodyPr>
          <a:lstStyle/>
          <a:p>
            <a:r>
              <a:rPr lang="uk-UA" sz="2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Ніколи не бувають вставними словами:</a:t>
            </a:r>
          </a:p>
          <a:p>
            <a:r>
              <a:rPr lang="uk-UA" b="1" i="1" dirty="0" smtClean="0">
                <a:solidFill>
                  <a:srgbClr val="FF0000"/>
                </a:solidFill>
                <a:latin typeface="Georgia" pitchFamily="18" charset="0"/>
              </a:rPr>
              <a:t>навіть, адже, тож, ніби, </a:t>
            </a:r>
          </a:p>
          <a:p>
            <a:r>
              <a:rPr lang="uk-UA" b="1" i="1" dirty="0" smtClean="0">
                <a:solidFill>
                  <a:srgbClr val="FF0000"/>
                </a:solidFill>
                <a:latin typeface="Georgia" pitchFamily="18" charset="0"/>
              </a:rPr>
              <a:t>причому,  нібито, тільки,</a:t>
            </a:r>
          </a:p>
          <a:p>
            <a:r>
              <a:rPr lang="uk-UA" b="1" i="1" dirty="0" smtClean="0">
                <a:solidFill>
                  <a:srgbClr val="FF0000"/>
                </a:solidFill>
                <a:latin typeface="Georgia" pitchFamily="18" charset="0"/>
              </a:rPr>
              <a:t>обов’язково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gotovie-prezentacii.ru/wp-content/uploads/2013/02/Fon-dlya-prezentatsij-po-litera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36"/>
            <a:ext cx="9144001" cy="69830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71480"/>
            <a:ext cx="8315356" cy="1285884"/>
          </a:xfrm>
        </p:spPr>
        <p:txBody>
          <a:bodyPr>
            <a:normAutofit/>
          </a:bodyPr>
          <a:lstStyle/>
          <a:p>
            <a:r>
              <a:rPr lang="uk-UA" sz="36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Робота у групах</a:t>
            </a:r>
            <a:endParaRPr lang="uk-UA" sz="3600" b="1" i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20482" name="Picture 2" descr="http://shkola.ostriv.in.ua/images/publications/4/3282/13211085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928802"/>
            <a:ext cx="4143404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arinasorokina.ru/dnevnik-fotografa/wp-content/uploads/2011/09/fotoramka-cvetochnaya-ram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5715040"/>
          </a:xfrm>
        </p:spPr>
        <p:txBody>
          <a:bodyPr>
            <a:normAutofit fontScale="90000"/>
          </a:bodyPr>
          <a:lstStyle/>
          <a:p>
            <a:r>
              <a:rPr lang="uk-UA" sz="2400" b="1" i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uk-UA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uk-UA" sz="2400" b="1" i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uk-UA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uk-UA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Завдання для ІІІ групи</a:t>
            </a:r>
            <a:br>
              <a:rPr lang="uk-UA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uk-UA" sz="2400" b="1" i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uk-UA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uk-UA" sz="2400" b="1" i="1" dirty="0" smtClean="0">
                <a:solidFill>
                  <a:srgbClr val="C00000"/>
                </a:solidFill>
                <a:latin typeface="Georgia" pitchFamily="18" charset="0"/>
              </a:rPr>
              <a:t>Поставити пропущені розділові знаки. Визначити в реченнях звертання. В останньому реченні підкреслити  члени речення.</a:t>
            </a:r>
            <a:br>
              <a:rPr lang="uk-UA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uk-UA" sz="2800" dirty="0" smtClean="0">
                <a:latin typeface="Georgia" pitchFamily="18" charset="0"/>
              </a:rPr>
              <a:t/>
            </a:r>
            <a:br>
              <a:rPr lang="uk-UA" sz="2800" dirty="0" smtClean="0">
                <a:latin typeface="Georgia" pitchFamily="18" charset="0"/>
              </a:rPr>
            </a:br>
            <a:r>
              <a:rPr lang="uk-UA" sz="3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Весела пісне оживай! Стань думко дією і словом. Життя нам усміхається  брате. Андрію той сніг і мене підкорив, радіючи гостю, обійми відкрив. Отак собі у старовиннім стилі пишу я брате вірші на дозвіллі. Ти в моєму серці Україно думою Шевченка гомониш.</a:t>
            </a:r>
            <a:r>
              <a:rPr lang="uk-UA" sz="3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uk-UA" sz="3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endParaRPr lang="uk-UA" sz="3000" b="1" i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AutoShape 4" descr="data:image/jpeg;base64,/9j/4AAQSkZJRgABAQAAAQABAAD/2wCEAAkGBhQSERUUEhQVFRUVFx0ZFRYYFxgYGRgVFxcVGhcXFhoXHCYgGB4kGRgXHy8gIycqLCwsGB4xNTAqNSYrLCkBCQoKDgwOGg8PGiwkHyQqLSksLCwsLCwpLCwsLCwsLCwtLCwsLCwsLCwsLCwsLCwsLCwsKiwsLCwsLCksLCwsLP/AABEIALQBGAMBIgACEQEDEQH/xAAcAAACAgMBAQAAAAAAAAAAAAAEBQIDAAEGBwj/xAA+EAACAQMCBAQEAgkEAgEFAAABAhEAAyESMQQFQVETImFxBjKBkaGxBxQjQlLB0eHwFTNi8XKCFiRTkqKy/8QAGgEAAwEBAQEAAAAAAAAAAAAAAQIDBAAFBv/EADIRAAICAQMCBAMHBAMAAAAAAAABAhEDEiExBEETUWFxBSIyFJGhscHR8BUjQvFSgeH/2gAMAwEAAhEDEQA/APUNE1IWa2bi96kGqlikNBFVMCaKa7VD3RXHFJtnvUWMVtrlU3GpxSYvxUzxtC1W5o0Cwp+MNb4c6vmOOooNWpny+1jIrnsjluLL/KyGlMD3rE5O5MghQR5qd3EEYoV3dBgA+s06yyfAHCKCrHL0RcAao36/2oS7Z9a0nHtsw+2a2bwNTqV7jWirTW6tCTW/BAyTQDRUTAiKxeJKjFSa4KB4/jvDAMAg4+tNGLk6QsnpVjXgeMgxvNBc95qirpUyx+YDoPXsaSXucO2F8vtv96CC1qx9PTuRmnntVEsZ6F4i4T13wKacv5Q14iCAOvcDvXV8D8O2LZB0ZXZmJOe8bVWeeOPYSOGUwTh/gazCF9TupljOG9Cvb8aJ4v4V4a4M2VWIyvlOMQY6U0a91FaN3Fec82Ru7Zt8KCVUcD8U8i8Fg9tALUAGDMNJyZznGaR8PbDuqFgmoxqOwnvXpPHWluq1tx5WGY39M0vu/Cdr9iUUB0dW3OQpBIPfatuLq6jUuTJk6a5XHgEtfo4t+Gwe62snDiAAuP3Tud+vWq3/AEeKtgjXqu7h8gf+OmYiPff6V2ZTFUXXIGPtWZdVlv6i/wBmxf8AE8jfh2RijjSw3Hb7VgSmvxFfV75IBDbMe8QBH2oIIsRmZx/SvZjNuKbPJlBKTSAylR0Uzfk7icEnERnf/DQRtnqP+6dTT4JyxtcooKVApROmolaeybiDFKyrilZRsTSek3+TsDIcnuKtt4UCZ9avbiBQz2+x+9fN23yfTUlwWC6IpNdvEtvFH+ExxQt/gX657RVcdJk52ydniv3SAfarmtClX6u3Y0VY4yAA0yO9PKHdCxn5lzW+1YlgsYqQ4wUXbcHNSdooqZHhuXEbiaMWzFWWLuN61qqLbZRJGzZBqm7aJwDV9atpma5M6hHd4lw2nT5untWrDM8liFAMZ3+1dBc4ZW3Ge/Wl/E8jBzqNXWSL9CTgwnhuGWB1rL/DCIGKE/aW8L5vftQ9/mN3bTU9Db2YzklyGW+GAPtWrvK7d3D4We8Z6Qa1yxWFqWyWJJn7ACp+FIg7TXXpezDytwPjPhiwR+yuaWHQnVMehP5UB/8AHoRQSfEYxgiFHU7Zpte8K0JaJG2cn0FVfD903Hd2Gx8u8KD26VZZJqN3sRcIaqodcBwKWkCoMDr1J7nvVdy4Zg7VO5fig7vFisu7dmjZIva5jeqzxB23oT9aFEWOJFGgWTsIS2QRTJLYGaB/1Ad623GAjeg7CHPcFA8ZfEYNB3+NxSri+aBfU08Mbk9hZTS5FvNuHHilyijUQsd+7YoaxaW06vuM75jtirOI4xrnzAR7VGzwzMZr1Y2o0zzm05XEOvc9CYVZzn+tIuJ4gtI7sT96J4u2Q07UMUp8cIx3RPLOUtmDaKiUokpWilaLM9AxSsq8pWV2oXSdYvFAd6tHHUuiphPavKeOJ6ymxn+uY3qq5x5oQWT3FW2LBLAYk98UumKH1SYbwvMF/e3ofjb6kyBJq25yJxJkR6GhG4cihHTdpnScqplDNO9WWuJK1YLE1BuEbpVbjwydS7BtjmQ64q48wH7s+/SirfIk8NdYIaPMQev5UpflrqTEkd4O1Z1okyz1pDa3xQPWiFcVzrLFbtcQw2mueHyO8XzOiDVjNFLbfFkCW3rX+oBsVLQU1BV3i+1KuI4okxt+FS4jppk0NdtkbgitGOCITkw/h+KOnSPuapu8eR60FNRY0/hKxfEdGuLfWZNE8u5mbQIiZ/ChdNZpqjimqZNSadji7xLMJFXcPw4KCTk0jW4Rsa2eIbuai8PZFll8w/ircGhPHjrVFy8x3Jqoimjh8xXl8g0cfHepPzTFAVqKfwYieLItvcaTQbkmritRK1WMVHgjKTfJTprasRsas0VmiqWKUPneoFKI0VrRRTFaBilRKUSbdaKUdQKBSlZRBSso6hdJ0aWUbaCfarRZUdQPeBQVhiu1W2r41SwJ/l9K8xpnpqSGfD8NJBiVo20VEwo9TFAHnChYAoduZE4A36VBxky2qKGN8lpjAoIkR/aq/wBabbTU2bUuliBBn+wopUc3ZnBp4jQMdyM08scKqdM9zvS/gEVJI675mo8TziNsmlk23SDHZbjM3J2zQZ4mZFL7fMyZwRVtq5O+IoaWg6rLrfKVdcmOmPT3rSfDwCmXMz5SogAe3WrrfFqF+YUZb4tdOSK7XJA0xYkHJLnVlqhrXh/NBP8Am1NuJ5kvf7UC3DlxMgdpqkZt/UI4pcA93iFjAA+n86EIJ7mjRy/MahVn6ppgE57xiKqpRjwTcZPkXjhCdhV9zlBA3E9oP50yTho61JrY6k/ekeZ9h1iXcRXOEI9agLBPSn/gKKwqBsKZZ2L4KEX6o3atNwxHenytUYB6V3js7wUc+1uq9NP7nBqelUty4VRZ0I8LEumt6KZty7/kKoucKB1p1kTJvG0BaKzwqJ0CpeJGwFNqF0gw4U9q2/DAdata43esHDsRqjE712rzZ2ldgQpWitE+HW14YsYG5o6waAMiokV0XB8stKfP5j1B2B61bf4OzChUGPvHqetSfUK6KLp3Ry+msp8z2l6D7VlHxn2QPBXdlRQ9RUdNMCVrNI6CsyyGl4/UX+HWaKLa3PYVA2SKdTEcQcLUgKuWyTsKk/Dkb12pHaWQVqtRl/wVFbVX/wCmv1xSNxGSkX2WU7EVK4gNBixBzmr3vjYflUmt9iqe25S3L7fWfvVT8tt+v3q8tUSKZWB0D/qKjafvVq77/wCfWprZnJPWp8TwoWI2NGxa7mDEQR6jofeKve6OwxtQqzt1qd1Su4ig0NZJLsZ61Hxak1ryyAZqoKa5UcENxwiAtD6yfStRViICDmu2R3JpWgVvxRUSua2ygb/auDuYeJFVtxVS0ehqSWp6ge9HZC7sGNxjsKqNg9RTAlk+Xr6VVcuMfmgewplPyFcPMD8Cs/VyTAGe1E+CfWiLXEhDqYSdgaLyNAWNFY5QFWXYgxsBt6Ganbs4EZT1yfWelbvcQ1zYbetSucbAgvbBjqwwBkmKlKb/AMmUUV2Ft/hxPlmrOBUKdTbjbtROnBkg5nHXvFQCAkDvv6VTXaoTQk7K75Bfy9anxN8oQDE+lV3OG0sDI3xWcUQxBxPpQ2DuU8TcDdPfNZV9nh5ySFHr1rKbUlsLpb3OAH6abKC4l7hnF5CwCgg22KmF8xhln1UxSvhf05OGfxOFVl0/s1tuVIb/AJs0gqe4AIjYzgG98DWLjPeu3HAd28qhUgQIIxltU5iDO3Uj8X+jW34Ya1fclQTcOgEH1RQQQAZ3mZ9K8SHxXp9lKW/s+TY+mycpHX8d+m3hUcKli9cEeZvKkMQDpAY5gyCcDGJGaoX9OVjw/Nw13xIOA6G3qg6RqMNExJ049a4K18I22JX9aAYAiDbIIbE6hqmN9tj7ZM4T4et2FDvctECf2jW/KCIOkAkkvgRifMY61eXXY1w3fs/2JrHJnU8r/ThFu6eJsAvINhLRIBB1StxmmNMDzddWFxRXI/0y2rt7RxVocOrHy3PE1qCSP9w6V0j/AJbd4rj7vJ+B4iBYveG4AH+316lgcx2AIA9amf0ZOxxxCD00Gcdfnn1pP6lgj9bcX5NP9h/s+R9rPaOE+LeDcarV+wwUgSLiYLbA5mTRDfEFu4G03bUDDEOuD2OcH3ryYfCY4a0PBuQWYG7ceNQA0SFAABEaiAe5zmpLyRLt1Ly+F4lu7ILKWAtAnSDDLLSdU5IIJiay/wBWxXdXH/sr9mlVHqf67bnSXAPv23q0cVb1aA6lyJ06gWjGQszGRn1rynj+MV7hFm7DqcAjylRMgBdv7es0o4/4UHE6b1tvDuky7EE5AGmCGATSB07DtRwfFG3/AHlSfHO3v+4MnTV9Ls9j434g4a0/h3b9q28Toe4qtBIAwT1Jo9mBiAPvvXz/AMT8DeEniPfUqSDi2wJkxMk/j+dNeG+DOKNuF425bQQqr4lzSRAIjS4AXScADYVrfxLpkrctvZ/sR8HJdUe1C6AMgGfwrDf2jevMLHDc0shT+v8AjKBDKVBILHMlpLQepMxMdqJu/F3FC8llWW4UVTcbSqahIDPpnbOwnepv4p07+h6v560Ounyd9j0RW+/ea2E6kzXDXPje5ccCzcsqBIbVbZvNjTADjEyDmT0irL/xZduPotkW20sygqyzpKqQdWdySPpXS+K4VG978qOXTTbo7tnERFV3IAycb+griOac2vJ4pssGuORAaQgXyKZj3YzVfF8debhmtjzdJ6yf3lk4Go7elZY/GsbV6avi391lH0sk9zrk5paMAOpkwPc7e1G232wPv/SvGmdrL2LVkMqMfMSWbz5DAM6giIJrseZfGRYLa4ZG1mAxYToVtKhyQcQzLv0k9M3w/ELTeWuLVfz9RZ4KrSdnbukEkR+f2pTzn4iSwAx0t5oYTtG/5Ee9C8T8TrbTUUZukrG+wJ6gSckAxXlfxjzO410SSR0LRlvcbwI3NDJ16zKMenlzy64/9DDA034nY9c5b8XW75CYUmIA2LHpTgzFeHfDHF3UPiZCjrjoD/LtXZc++Kbl6yAoFpQguXGksSFEkD/jI6iTgDOy4OteNSjldtcevpsdlxK1oO6s3FYai0r3naN/bagOc89sra8txQ0jTDZIkAx9DXA/6/4nBzLIXLaNWnw2FsgAsSQRsJ/A4q+1wrAIqoU172maUYKCSUukEqDOQcxMTWbN8SlKLhNVaa2f5fzbzHjgp7OzqeTc8c3SbgUJpy2caR22kmT6evTmuP8Ai48Txxtj/atgw6mDsATI+USYkDEHfFA8Nz83b9y1cW2ekW2LIYiRqYAtB9BttgVVwfOrVi/da2g1gxCrpwABAEefM46z6isi6jPKDx5Fffz5fN+hWWOMZKSPQ+ec08JQqai7AlAkHbvJ2Of8FcZd4y7+ye4wXVOtIgoDbkAydxdkE5nERTXmnMv1hFlVtsFOCOk4Cg7Hy/5ivMuc83c3GnMMROeh7Dv/ADqmeT6zO9L2XH3fz7gYoaIbnr3wxzhWU2y06ZMmAqjACg77zv69Nmz8wtsVAZMzpAyTG4ryb4ad2QlSVPTy6umcSJ7VRyrj7ji4SzHQx0kAg69g0SDjeK04ety4Y6Nmo0t+RJ4Iyd3yexaaiVx2Feb8w+Nbw8Ky0gMApZWYXCW3KnIwDOe89KA434hv27TgcXebTqUzpZCAICsTblWMwW1AQCcxn1IfEISr5XuYpYmjur/xRZGpwym2iSWEmWMaVEDJP86yuCThC3Aok+Zm+Y/KisJkjUIYLC5zPSKysWP4jP5tUly+z4Ky6e6pdhLz7n7veZQdKW2ZFUY+VjmB1/pTfkHMv2RZy0AHzCMeudz2mues/DdxmlzuSSepJMk9s5roeKRV4fw7fzbRAOInc4+tY8sMclHFDf2Nbm4pyYRydLb+LdbS4BCqdQV2AVZLFSxksNvXpMVyHxPzbxb0AaRalAoMpAdtLKOh0tB/yWHCccLJJOXbMDI+YCdWPNkwekGq73M7DOS6Q0yJUnEZJIHfp6dKvDC8eRypvy9CCyxlGnsV/Ctsm5rYQAPvXecs5OgY3Gka/wDaOSIUQTJEjeACcgY71zvJbpu3bC2xCk+d4bToEFslDBgNE4JIFPviHnwshbSmVAhQAMAYA3jbFed1rySyaEqbX4GrDpkr7I5/4o5RxKs7kG4iqXLA+VVEzIJmQI//ACH0l8JXDpJckDMZIjG89v8AJp3yTmw4lWtONan5weqzsfTv39qUfEV4WrjW0QIJEBCAqrAkEGI3H9zRhOeRfZ5Kmu/oHI/D+c1x/LTwr6wovy0hpGkF1MWys/yx9KtufFLOnnXQQGRVDEbhIYEAkxkRStb6G0QjLrJnQDn67RnOPv0FV12U+YqQDMgRJ9Cc9P7VsWBSrXu134MMs8k9hmbnjXLCo1vyrp8Nhg/xg4G4HUDMnMzVnP8AmTWbttUHhoqjTbJBAExpBEgjECOkUBYvsAq7ksB1OlWERMREU35dwdviLaJdhGQDSRA1SNQ/PO2W9Kz5YrG1KSuK/XuXxZNTrudFbvDWbzsqJ4QAlj5rhLNmI2Ud8ye2UPxDzMpwwuhFa9cGhmEnSp+ZRpjVGw2g9BtQfPOZEv8As7f+2NJYz5SsyU0nzAg9do7ZoMcwds6p2UeSY8xAAz6H1z944Oje0393p5Dz6lXRb8K6V1C/KrfAQTA64WdwWJ9NhnIB6njeaLw9v9q5u6QfDcjz5EaWPWf4o9xIkqfhXmrm7/tu0+WU0taAG+vVGmPQyap+POJGpBpAGZIECf8ADU80Hl6lQkud+f5Xl6lcU1ockDNzdn82oie35TXQcj48OAXZvpIFeevfOqBMdIrtvhkhbAa4QrGTLYkZjPtmqdZgjDHsNGdsjx3FC077llLMuoA5Y6h8sTAfTmCBtPWXD8x0cJedI8R2XUVBkKQCfQ5Zo9653jeZG5ebzuwJMFgqgJJ+UTJgHp2PejuVc6WySl1CUaFYRgBTufrB9tqrPpX4S2t7NrzrsY4Z/wC5vwOuE4mOCe4QdZkAt/D10wZGSZge5FLeE5wnhhbkXGjHWAMSxPtP1FXc5+I9aJa4cRaCyw0x0IKgkRBwZEEEHcGkyKdcFdIIJDeXbOMZmBt3pcPTaot5FVu/VIObqKn8j7BCcUSgV2NzTK5gKwbA1aR5htvM526n+K90nyQiFgFksLsqQqsCNIUDIgk46TlU1k6Qxb5TOQNowQPeJPtU7XD3bh1ojus6IyEJMQCAc5YH61pniilaIwyu9wi8rWuH4eyT5i0lQCY6A6htExmZ36Ud8P2GQpdt3GILEG0u3yNGXhTc7wY7k4jnuW8WFW7bKMraS4U+UHS2k6QdxJ3GPKe1E/Dj3nuoxZ2W2WbTqOkLoKgATAJkgfU0mbC1jkm13b9bsfHkvJqaD+GNxuYM5R7ZJmHycrpzGMnaMe8URzdTZ8TiNLK0lV2CmRp1CCSZHQiM9xgm9aFpbjM9y4HB0MzSwXMKCegkfcnvQXK3tPbNu6fmIJxBJiV83XTk/esad/Olskl7rua5NKSi/cv5Pzstw5u3iWAOROMnSCwHTrt3qm7wnC3yLhIllLMZI6gAGNyARj1oDnnMEVVtWAukfPMT7iT9fcb5NDcHwz3DoA1aidJjZfLLHvgH6dKvDp9nkTcb/IjPPUtK3/c6LgpZf/p0xBH8IJChtIIGGiY2nvvR13lQs2/KQxGyAaS2rDSZ3zj698UWbC8FaY29ORNxQxKkgfMpYAz6H26TXN8Rz9i0liOw6x0/Csixyyyfh/T+LNEb0/NyOuI+FDqOi+FCCU1+qgspYZA1DeCYPWBKDheYqjozTBE4GSDnAI9QMjvXRfDV0XZLtKwQR7iP59a53mnA+HxJVW1qqgAlQDp0t6nZjMkD2yDWzppOUpYsrtpeVe5k6jHoqUSHNb/iEKrA4JyJk6skmcZB3yIO1ZQV22yFmkkHoFXE4jB26bVuvThHRFJGOU9TsG4rm14aJYA24kSRLDJnqZnbtVHE80e5EsqoTGlW3jeTuaLucVbUwTBBgqBB9o796E4vjRcGkqFUHBYAmft5Ou1aYQilshXJvklfvBnMBYEaQBgD2G+wNRswSSdKdFGksMzkjAPsQQT0qFmypjz9OxGBJ3jNErpBARfEYjA/d93I2X86ZbHMdcLxLJpZr0pbztbCCNsKsbgY/vTjnvArxNtGRw79SCInqq6RAKkGfURvtyt2YJuFQSsMQsCMnTBq3hubGztc2B0htgWA2H9+pxWDqMDnJTh9SL4Mvh2pbpnQ8g+GmtAtcYriAATPuftS7m9wi+WtMQ+nSIUgkztJO09vtUT8U3roMkZmQIaQxke0fkTNW/D/AMMNeuam8UKATbvABgLyMpAOrf8AezgSImskYyxSllzte3YtkyeJUIIH4Tk9z9csWLjFXuiWOkDyhC0r0YBVMGTkCYroeN/R/bAU2rjFwplrkMXbUsTiFGjUMAZg5zL3mfGIzI9wftLZ1K20EqVaPQgkQfTtSO9z06vT+/esD6vqMzjKG1Lfyb3/AAo0x6WCTUhKeX+Vbmk6A7geYsdVrLfQEEfRqUXULangjSZBlRmd/MYGB+Veh8Df8RGChQSrKpOw17+8nPc/WuL+Jfh97BFsuLo0hgI0ZmNtRJ+pE5Het/SdT4mRwls/0MebA8avsB2AXVRrUD1YkmdwwXE+mK2t8BoZsJsfUwTK5Hbft60rLMqgnTjA2xmR1rd/jmLEAQuN8LHSY7TXqOG5lOk+HrgW8ottbUfvM4uGV7IFgEk482B603+JeAHE6QrZiQRECQCAY/4kGuUsgo6uGBPy7iCpHpkfSM01sca9o6jkAEx1ZmhQfXCxXnZ8EnkWSD3SNeDMox0vgzl3wk+rzsNI6AbjtNN/ijhythQrKAmWBMeWIUxGQG7d6pHxAx0lUJWGDzA/d8seswPvSHiua3DHi5I1d8GBPXY+Ux6+9Qhiz5cinOtuxXLmhpcYlC3NBPmk7QIMHY/u9D0qHHvrIGogYME7/NnPqf8A9RVRuMW1EbiCIGexON/71UylVJZoX2J699969dRd2edaDeEPhOisWKkEZ2wpIiMbD0qPFXFZSYdjECI38mPTcH2Jqjk/FhnCkSQZG8GZBjA6H7TRCcUCA2mVJz0mCeneklF69/QYbfB/KRedzcYKlsDUpYKSTlWU5BhlmDj8qccf8UrZuaLYUAHZRgxAEBR2A+3pSX4P+Ibfi3VuDStzTpiSSw8oUEbE4wAM9dgWvM/hi4Lha06ec+YHOk9QDGf+68nqlH7Q1m4rby9T0en2x3Bbm+b8SOIsq0wR5FHQBo1EgCcBBjpSXgOKbhVZbGlpKySpEAEsYJ3JwPSO+zTjrioiofORJOn/AMYz2z+RpLxN0sRA0xPXv/gq3Tw+TT/iZs86nfcY83574lsIqssRkx3MbH2pJxFwmFDEDSM4yY3nepcRrKkIQGPUjb2x+OaF4lNLM2QWjSAcQAo1RONiAPf0rXhxRgqiRlkc92RvWfLBLEnqAxMe/emnAczNs2nUhdDEPqBIiBuBtjT7QaVWuMgiZg4/qfToP+qOthTLauoI98KPczH4VTJG1UgRbTOw53zT9Y4VtADQJlTORBMetefXLjapAB1da9A+Feb22tOpKykKBq1OwiWuMegJwMDYxOKD5jyXhrY8VhALZEmJacafcV5GDJHppyxOL52PWb8SCk2V/CvCDw2e4SFneSAABkmCMeu1c5zNP2zmf3zpIfUCOhDEywiB9Nq6bn3xBbtpbFkjU0hhiNCqSTHUHaPX78Rd4sEBmbLDyD0ByYjGQRPU+1bejhOcpZZKr7GTqpLaK7BC8PcBB1g4JIjVv27QOvpWVK0pAllIkd+u/bsKyt7V9rMKbMu2E8QkDLMSJ3ySev5/jQ9+1aE+Kz6pnyyfYdhjFSSw2GyCfQih+JtKGUydTY3nbPfvHWqxO7lSqFBk6pEEjHQTBIz1E43q/ghe0nwkaAfNAAzAIncmQRFNeC4BLiKSWBEpAAAGATMie4M9jRTpBChwNJUbNgjfIiDtH13qM+oSdLkarOesFkfzqNpgwInII6T70Vw3EGdQtpnOpgrN9KJ4yzMQoLt3OCOsFvm6Z+gqnguX6TqcwdioIAHuep9qZ5ItWAYJzC54JYRMSJHXPaPaup+Crs8JqZWVyxLShUP/AAupOH8sDV9Ogrjb/F2vEXclhpGTERkfl710Xwvz1nb9VsWQFQS1xrjEKJjClScmYUHMV5nXY3PC9K9X22NXTNKe5nxPzBlIA9/5D3Fc3c4onJcz7/yrufiD4e8RZBll+2ehjYn6nFcn/wDFbpaNBB9YjPrNR6TNh8Nb0ehljNvYd/CPMehOQd/L+GrFW/pBaLa3B4kgxq8hUTEyAdWoxgzGPYEjk/IDYH7SIPbH2Ncp8VlTdhWDruhDswCnrp+VW3GJOKTp4xy9XrhwiXUusVMVWoI8wgbe/pnvR/AtwzEgq8n+IY6+sfcdvooHBlj8xIO4MnHp2q9LBkyQIkT6dc17042uTydh9c4CytsnSJA8oEiCZgkAx039KEVdFtCCSNJierO7tmOgBJ9470PwNnzEsJEafKekg5+wimVzlgfSFZotrgBsHA3O/wDgrI6i6bv/AEN2A+Y2DpBWACNWe0ZBPSGkfT1pat8MCFUjUAc9wYGB7nP9qdcVy9yg14CZAxO8/nmqLHEqf3ojp3P3wKpCW2yAxYnGFCFEDeM7kdfr6UdwPCK6AsWZjGrUThtyOw369Kn4iOANKk7le0Sd9xSu7be04ZmCM2SqsZA9Y6exPX3qkZa9lszmqGVlLNp1B8rz5dyeo3zAkkVHi2sm34dsm46gCFVv4pMlhBzOKCTiS+5BZBqDDdlGXXJmRkj0DDtVqcabTuIAEsxaAT82B65J+1Bweq739w9i7heWXTlwEPvkdj5ev16Uz/bW0JFyPlAg9sKAI6D8B7UE3xECoKicwWhgJ6gevX61c3EteTyxKg4gjMGD6537CPpOak/qQItors8B5NOptTsJKkSXxH4+1R40N5FtaBpJLN5su3zaIjyzgTkwNqlb4S74TKGUOdj0AgAxjeJH1oK9deygLrJE5Q4x6xAx3opNt99wltvnTBylwjsGAMgmMMJI67xRdjhgdZdlaWMZOwAHXb6Uo8MG4GAGSB756z17/T0qvjXIMgvC4wcHJJMHuSfpHaqPGnstjgjjAgJHTodsdwc/jWuH4hkRyTMkQdpEDIn8hsfag1vErknG0ifoe4pja5U3hqMATqUGZAMnOInNM6jHc5Mhy8gOSPKWiMkTAPb7/WnP69bAAuBjEkDzECTkjoM/0pLwnAsLsMI05PUZBglus+tU8dcc3WZD5RhRONK4Wemdz6k1KeNZJchTpbBXEXLdxyU2ypI3Hlwf/wChn+E0rKl3LMoz8oBGIwFHsIFb4PiJZm6lZ2EHTMDPriqvHKkmDgTPeK0xjp2RwULDLBMg75OxFZU7XO1bDiOzDb7dK1Su+6F3Cr3MHInSwXuD+J2ihbjI2BqZiO//AGTQt6/ccacAfwj+p36VKyHPlTp17D1OfyqijSBQ9s2tCqGYwzCROR6ffcn+tH3EtsNIljBBxCgdoO4gxSsWNKftCSApwBudJ7ZJqqzeDeXWQuMZEK0n7wMbb5rBPG27srGSQw4HiVXUWEkE6cFiQd4k95+kUJx3NWuALbW2qdZEmOwgQPpVNzi7ZB7xAWJ0z01EZH96BW4y4PmHToRVscKdsRhSoF0zEAgiZ3BxH1P4Vu3xRtPrtwjg+8nMEzj/AD2oPiuI1W4UZ2M9Ov8AQVc6aniYmTPbyzn2AJqrjf1HHoPKPiUC1aS6SWn9oxAgseojEfbYYo258S2lE6gWcEjqJU4/CvNLPHsoVVJMdNsdh/fFFWeLXDaWk3ANMBTqOmJzivIyfDIOWrzNUeqmlR0vM/il70qmq2MEMCJnqNJEHB6/akr8r+e4JLNkhiBqPbEf51qy2nh5JJ69MAY/H+lW37tprU3nNuchlYhh2jTv7RWjDjWLbHsjNkySm9xB+vGDChTtOTH0gQainAm/GYVcSRMsTLEDtkDfp71Twt0B5abiyZJmSDs+8g9YJ6kV0PCuugC2QF7jzb5MgiR9a35G4r5ROBeOFuWIVArBjJY4jaRE5ormd+4ukIGCsJczB2EAMDj3FMEa1ALamg+npOABjag+a8SJjbrmJO0wPqKyqTlJWhlwCcv4f5Q7SdYMschSsOTPULq+tKuLuFgzREwQv8Pp9I/CmdpSyBiIP0zgGcbDP51clrVgwR2wa0RdNiuQt5XzNpCuAegJ6+h7jofetcwe2pwcydR3E9fsZovi7KJpxicehFA277KXOgsS7e25ztRVN6kgh6IEXWg1RDA5JORBEfyFW8xtrHmUaWnVuM/9TS1OdXbYMooJjSSCAM561bzfiyyiZiMxjJA/Hf7UuiSkgpETwIdRJiPlAMhR0z17k9STUuXcYyglHkrv2xJUx7Ag+woe3w7hQrKxTORO0TBjI9u9F2eFABCruCCPp1n2FUk9nbOHYebQdCDqyB/CG/dMdiIn2oO3cLK1tlAA/wAnrmqWvleHtraJWXPmOIVRdlmn93IMHp61vh+dAMFZSWKmXEKSULSNMwJg7EdJrKoS3rzf5nOJq3y0ggjzAGfUEbH17Y70s4rhmIkbAy0tAjrkmBT5+dWw4U6xIwTBGN9jNLeZ3EuQ6XJBwyxH1hl69Y9KpjlJO2C2FcsugLpEEEzjInY5HWAKNbilBk/ac/nXMm0QCE8v/jgn7UU/GXGUFYLFgVB7nGn1zIzRnjUjtI7u3bZcEyWUYWcDBGrTsCRIk1zHDX5ublAxyB+7MwM/QU2PF/tm0kFGQsCDIPmYNBgYBBUY2UHqajxFtV8+M7iASw/kPX7TXR+V16BKW5TIIU5OM/2qmzyG4DBIURuDqE9owRV9jnikFijCCOoO+0AxFWvzgjoFP/iGb6gEKPuT6VRa1sLUgK9yRujifVf55rVSPNnZjMwB10n7Abd8VlUuSO+YgikiZEH/ADpUuHc+KqatIJgkadyDG4PWPvQd2/cONUdsRvUQsdR7k0dJ1HV2uQKxlyzkHBLEAewWKlxfCohwqz1PsDudzvSvlvNnU6WJZYmZkjvE77jFHXX1qSrHyxqEdG2O84Igj/mvrWOetOm9gUIzJMhIJOFiIUbk/X+dWty+4xiQB3gk+uP79KkTF4BjOoDSO0dP5/emgQ+3rgAVdzoLdCJOXaAczBJyI1CMjfqKZ2OHlQACQyxOZI233qxuY2wCZ1wYOkSATsSeucSPT0qFnnoR87RAMZB2J9BikbnLsG20OeXcpW0uMdydz9T+VD8w4JDLs0SCFUYYvpK+Wd8VG5xLMZDE/wCelU8y4tRbJ3LR/wCp756jp6waz09YImW0l2LfILZd+8AYA9SxVf8A2pZe4dnfWcg/Zfb06fbemP8AqH7MaoBuvbVh2UAkjHdxb+1ENwpbHSismjlBYpXhAfX2pZfB1lSBK4G/WnT2XVysqfWDt6xQ3HcC5YtAOIGnO3eczWqM9xUyjxiyITjwyVf/ANoKn6hI/wDX1pje4cO7M8lIEqDEkfLB6HrI6TvgUBwPCwjbw40kdoYEH/yBHXvRdy6Tc0gYCgz1kzv3wB9qST+bb1KXsZe4q5bDGVKhRpUCF3OAOgyOvQzQ6ccbikEhRIBjy7gmBnfG09KLeyWWIn03H2rf+hKQAyyASdIOkSYkmN9q7VBK2JafJRY4Z7wIHm0Z0lhJmdifbrRTfCtwgtrUGcLInSJBPbpPfMb1DhFThro0AgkdySDIgEbEdjHTrTC5zMoNRMKIJJ9OkRiT+eBUJ5Ml/JwNsIE5bcuYKuB3ZTiesGmI5SoUK+cRv9tqLPPbaz4jeYTqHWfYmSaXDmbMxLQEgnGYGoBIjeZFOpZJ9qA0xpw7RjH0IqniFBuGR+HXv9jUeH4u2zAAlidhBH9KxOd2yzCCIx8oxBznpUlCSbdAVlXOP9pVxBOcZI3j2kDFLeHuQ4nPT2miubszrakR5mkdowKGtKQwM4E/ar44/J94zC34ZWIJmRt9d5/tQ/MYSAigu3T0HU/lJokiDE7fhUPByWG53mfw/pRjtu2LqAVa5/8Abj/2FFcBy6QdQxMgT9uvSrNLfw/1qSvtGTE9h1gE9M4+9NJ2qQbLrnDKi9TGqAZ+Vguod4lQfqa0eD8u/t6entWuG446SLgyB2BB9QOm1YeYIys2QF3PQsZhAOrGJx0BJip1NMHOwH4IEiB6xjPeRQzctOTbJPp69/WrRzDLMcD8YAEQe8x6UVav6gGBOfvWi2lYN0J3tkYODWUy4y3qBYTqAn39IrdNF6kOtxLNG2UFZWUzFN8PdPjqOm0ehE/nH2p1ZEB/Uf0NZWVDNwHua4PhFJ1HJOcxuNiO0VRzvhAoBljPQmRjsKyspYt6hL3FCXinmHSfYiDIPcGqeZWwhAGys4HsHMVlZWmPKKoK5feaANRgsoif4mgx/kV0PEcAjWwGEwe5HT09qysqGbZpoWRfZsAHap8TxJCzj61lZWKrkKK7l4kz3jajrCbVlZWjsIznOX82uPeGog6zkR9o/Kug7mBJAM9d4j2zWVlU6hJPYs0Ylw6lgxO+2dt6LLkAnsK3WVkmt0L5CPlHHniLra1UFFJBUEHBHlOYIyek53pncb9kWjIBI9xtWVlP1CSmkvQZ8iSxwSXC2oD6QKrZNNuOzafoNRj8B9qysq6k269jilDEEEgzg9iNiKlzBB+sAjGtA5joz29TR6STWVlW7v2YUE8RxbG3ZMx5T9fl3+9GcttgrduHJthdI6Sx3MZMe/vNarKi1UHXn+oHyi678qtiTvgf91C0gImsrKUkwTijpYRmSN+m+32/GqeM41vCYiAQQMDvP9KysqsVaXuVib4C6WWT2/rR3HWQdKRhQI92VSxnucfQDtWqyi/rFYo4jCsvQsqn28x/MD7UVaaIHSsrKZ8HMIXcf53rKysqDF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6630" name="AutoShape 6" descr="data:image/jpeg;base64,/9j/4AAQSkZJRgABAQAAAQABAAD/2wCEAAkGBhQSERUUEhQVFRUVFx0ZFRYYFxgYGRgVFxcVGhcXFhoXHCYgGB4kGRgXHy8gIycqLCwsGB4xNTAqNSYrLCkBCQoKDgwOGg8PGiwkHyQqLSksLCwsLCwpLCwsLCwsLCwtLCwsLCwsLCwsLCwsLCwsLCwsKiwsLCwsLCksLCwsLP/AABEIALQBGAMBIgACEQEDEQH/xAAcAAACAgMBAQAAAAAAAAAAAAAEBQIDAAEGBwj/xAA+EAACAQMCBAQEAgkEAgEFAAABAhEAAyESMQQFQVETImFxBjKBkaGxBxQjQlLB0eHwFTNi8XKCFiRTkqKy/8QAGgEAAwEBAQEAAAAAAAAAAAAAAQIDBAAFBv/EADIRAAICAQMCBAMHBAMAAAAAAAABAhEDEiExBEETUWFxBSIyFJGhscHR8BUjQvFSgeH/2gAMAwEAAhEDEQA/APUNE1IWa2bi96kGqlikNBFVMCaKa7VD3RXHFJtnvUWMVtrlU3GpxSYvxUzxtC1W5o0Cwp+MNb4c6vmOOooNWpny+1jIrnsjluLL/KyGlMD3rE5O5MghQR5qd3EEYoV3dBgA+s06yyfAHCKCrHL0RcAao36/2oS7Z9a0nHtsw+2a2bwNTqV7jWirTW6tCTW/BAyTQDRUTAiKxeJKjFSa4KB4/jvDAMAg4+tNGLk6QsnpVjXgeMgxvNBc95qirpUyx+YDoPXsaSXucO2F8vtv96CC1qx9PTuRmnntVEsZ6F4i4T13wKacv5Q14iCAOvcDvXV8D8O2LZB0ZXZmJOe8bVWeeOPYSOGUwTh/gazCF9TupljOG9Cvb8aJ4v4V4a4M2VWIyvlOMQY6U0a91FaN3Fec82Ru7Zt8KCVUcD8U8i8Fg9tALUAGDMNJyZznGaR8PbDuqFgmoxqOwnvXpPHWluq1tx5WGY39M0vu/Cdr9iUUB0dW3OQpBIPfatuLq6jUuTJk6a5XHgEtfo4t+Gwe62snDiAAuP3Tud+vWq3/AEeKtgjXqu7h8gf+OmYiPff6V2ZTFUXXIGPtWZdVlv6i/wBmxf8AE8jfh2RijjSw3Hb7VgSmvxFfV75IBDbMe8QBH2oIIsRmZx/SvZjNuKbPJlBKTSAylR0Uzfk7icEnERnf/DQRtnqP+6dTT4JyxtcooKVApROmolaeybiDFKyrilZRsTSek3+TsDIcnuKtt4UCZ9avbiBQz2+x+9fN23yfTUlwWC6IpNdvEtvFH+ExxQt/gX657RVcdJk52ydniv3SAfarmtClX6u3Y0VY4yAA0yO9PKHdCxn5lzW+1YlgsYqQ4wUXbcHNSdooqZHhuXEbiaMWzFWWLuN61qqLbZRJGzZBqm7aJwDV9atpma5M6hHd4lw2nT5untWrDM8liFAMZ3+1dBc4ZW3Ge/Wl/E8jBzqNXWSL9CTgwnhuGWB1rL/DCIGKE/aW8L5vftQ9/mN3bTU9Db2YzklyGW+GAPtWrvK7d3D4We8Z6Qa1yxWFqWyWJJn7ACp+FIg7TXXpezDytwPjPhiwR+yuaWHQnVMehP5UB/8AHoRQSfEYxgiFHU7Zpte8K0JaJG2cn0FVfD903Hd2Gx8u8KD26VZZJqN3sRcIaqodcBwKWkCoMDr1J7nvVdy4Zg7VO5fig7vFisu7dmjZIva5jeqzxB23oT9aFEWOJFGgWTsIS2QRTJLYGaB/1Ad623GAjeg7CHPcFA8ZfEYNB3+NxSri+aBfU08Mbk9hZTS5FvNuHHilyijUQsd+7YoaxaW06vuM75jtirOI4xrnzAR7VGzwzMZr1Y2o0zzm05XEOvc9CYVZzn+tIuJ4gtI7sT96J4u2Q07UMUp8cIx3RPLOUtmDaKiUokpWilaLM9AxSsq8pWV2oXSdYvFAd6tHHUuiphPavKeOJ6ymxn+uY3qq5x5oQWT3FW2LBLAYk98UumKH1SYbwvMF/e3ofjb6kyBJq25yJxJkR6GhG4cihHTdpnScqplDNO9WWuJK1YLE1BuEbpVbjwydS7BtjmQ64q48wH7s+/SirfIk8NdYIaPMQev5UpflrqTEkd4O1Z1okyz1pDa3xQPWiFcVzrLFbtcQw2mueHyO8XzOiDVjNFLbfFkCW3rX+oBsVLQU1BV3i+1KuI4okxt+FS4jppk0NdtkbgitGOCITkw/h+KOnSPuapu8eR60FNRY0/hKxfEdGuLfWZNE8u5mbQIiZ/ChdNZpqjimqZNSadji7xLMJFXcPw4KCTk0jW4Rsa2eIbuai8PZFll8w/ircGhPHjrVFy8x3Jqoimjh8xXl8g0cfHepPzTFAVqKfwYieLItvcaTQbkmritRK1WMVHgjKTfJTprasRsas0VmiqWKUPneoFKI0VrRRTFaBilRKUSbdaKUdQKBSlZRBSso6hdJ0aWUbaCfarRZUdQPeBQVhiu1W2r41SwJ/l9K8xpnpqSGfD8NJBiVo20VEwo9TFAHnChYAoduZE4A36VBxky2qKGN8lpjAoIkR/aq/wBabbTU2bUuliBBn+wopUc3ZnBp4jQMdyM08scKqdM9zvS/gEVJI675mo8TziNsmlk23SDHZbjM3J2zQZ4mZFL7fMyZwRVtq5O+IoaWg6rLrfKVdcmOmPT3rSfDwCmXMz5SogAe3WrrfFqF+YUZb4tdOSK7XJA0xYkHJLnVlqhrXh/NBP8Am1NuJ5kvf7UC3DlxMgdpqkZt/UI4pcA93iFjAA+n86EIJ7mjRy/MahVn6ppgE57xiKqpRjwTcZPkXjhCdhV9zlBA3E9oP50yTho61JrY6k/ekeZ9h1iXcRXOEI9agLBPSn/gKKwqBsKZZ2L4KEX6o3atNwxHenytUYB6V3js7wUc+1uq9NP7nBqelUty4VRZ0I8LEumt6KZty7/kKoucKB1p1kTJvG0BaKzwqJ0CpeJGwFNqF0gw4U9q2/DAdata43esHDsRqjE712rzZ2ldgQpWitE+HW14YsYG5o6waAMiokV0XB8stKfP5j1B2B61bf4OzChUGPvHqetSfUK6KLp3Ry+msp8z2l6D7VlHxn2QPBXdlRQ9RUdNMCVrNI6CsyyGl4/UX+HWaKLa3PYVA2SKdTEcQcLUgKuWyTsKk/Dkb12pHaWQVqtRl/wVFbVX/wCmv1xSNxGSkX2WU7EVK4gNBixBzmr3vjYflUmt9iqe25S3L7fWfvVT8tt+v3q8tUSKZWB0D/qKjafvVq77/wCfWprZnJPWp8TwoWI2NGxa7mDEQR6jofeKve6OwxtQqzt1qd1Su4ig0NZJLsZ61Hxak1ryyAZqoKa5UcENxwiAtD6yfStRViICDmu2R3JpWgVvxRUSua2ygb/auDuYeJFVtxVS0ehqSWp6ge9HZC7sGNxjsKqNg9RTAlk+Xr6VVcuMfmgewplPyFcPMD8Cs/VyTAGe1E+CfWiLXEhDqYSdgaLyNAWNFY5QFWXYgxsBt6Ganbs4EZT1yfWelbvcQ1zYbetSucbAgvbBjqwwBkmKlKb/AMmUUV2Ft/hxPlmrOBUKdTbjbtROnBkg5nHXvFQCAkDvv6VTXaoTQk7K75Bfy9anxN8oQDE+lV3OG0sDI3xWcUQxBxPpQ2DuU8TcDdPfNZV9nh5ySFHr1rKbUlsLpb3OAH6abKC4l7hnF5CwCgg22KmF8xhln1UxSvhf05OGfxOFVl0/s1tuVIb/AJs0gqe4AIjYzgG98DWLjPeu3HAd28qhUgQIIxltU5iDO3Uj8X+jW34Ya1fclQTcOgEH1RQQQAZ3mZ9K8SHxXp9lKW/s+TY+mycpHX8d+m3hUcKli9cEeZvKkMQDpAY5gyCcDGJGaoX9OVjw/Nw13xIOA6G3qg6RqMNExJ049a4K18I22JX9aAYAiDbIIbE6hqmN9tj7ZM4T4et2FDvctECf2jW/KCIOkAkkvgRifMY61eXXY1w3fs/2JrHJnU8r/ThFu6eJsAvINhLRIBB1StxmmNMDzddWFxRXI/0y2rt7RxVocOrHy3PE1qCSP9w6V0j/AJbd4rj7vJ+B4iBYveG4AH+316lgcx2AIA9amf0ZOxxxCD00Gcdfnn1pP6lgj9bcX5NP9h/s+R9rPaOE+LeDcarV+wwUgSLiYLbA5mTRDfEFu4G03bUDDEOuD2OcH3ryYfCY4a0PBuQWYG7ceNQA0SFAABEaiAe5zmpLyRLt1Ly+F4lu7ILKWAtAnSDDLLSdU5IIJiay/wBWxXdXH/sr9mlVHqf67bnSXAPv23q0cVb1aA6lyJ06gWjGQszGRn1rynj+MV7hFm7DqcAjylRMgBdv7es0o4/4UHE6b1tvDuky7EE5AGmCGATSB07DtRwfFG3/AHlSfHO3v+4MnTV9Ls9j434g4a0/h3b9q28Toe4qtBIAwT1Jo9mBiAPvvXz/AMT8DeEniPfUqSDi2wJkxMk/j+dNeG+DOKNuF425bQQqr4lzSRAIjS4AXScADYVrfxLpkrctvZ/sR8HJdUe1C6AMgGfwrDf2jevMLHDc0shT+v8AjKBDKVBILHMlpLQepMxMdqJu/F3FC8llWW4UVTcbSqahIDPpnbOwnepv4p07+h6v560Ounyd9j0RW+/ea2E6kzXDXPje5ccCzcsqBIbVbZvNjTADjEyDmT0irL/xZduPotkW20sygqyzpKqQdWdySPpXS+K4VG978qOXTTbo7tnERFV3IAycb+griOac2vJ4pssGuORAaQgXyKZj3YzVfF8debhmtjzdJ6yf3lk4Go7elZY/GsbV6avi391lH0sk9zrk5paMAOpkwPc7e1G232wPv/SvGmdrL2LVkMqMfMSWbz5DAM6giIJrseZfGRYLa4ZG1mAxYToVtKhyQcQzLv0k9M3w/ELTeWuLVfz9RZ4KrSdnbukEkR+f2pTzn4iSwAx0t5oYTtG/5Ee9C8T8TrbTUUZukrG+wJ6gSckAxXlfxjzO410SSR0LRlvcbwI3NDJ16zKMenlzy64/9DDA034nY9c5b8XW75CYUmIA2LHpTgzFeHfDHF3UPiZCjrjoD/LtXZc++Kbl6yAoFpQguXGksSFEkD/jI6iTgDOy4OteNSjldtcevpsdlxK1oO6s3FYai0r3naN/bagOc89sra8txQ0jTDZIkAx9DXA/6/4nBzLIXLaNWnw2FsgAsSQRsJ/A4q+1wrAIqoU172maUYKCSUukEqDOQcxMTWbN8SlKLhNVaa2f5fzbzHjgp7OzqeTc8c3SbgUJpy2caR22kmT6evTmuP8Ai48Txxtj/atgw6mDsATI+USYkDEHfFA8Nz83b9y1cW2ekW2LIYiRqYAtB9BttgVVwfOrVi/da2g1gxCrpwABAEefM46z6isi6jPKDx5Fffz5fN+hWWOMZKSPQ+ec08JQqai7AlAkHbvJ2Of8FcZd4y7+ye4wXVOtIgoDbkAydxdkE5nERTXmnMv1hFlVtsFOCOk4Cg7Hy/5ivMuc83c3GnMMROeh7Dv/ADqmeT6zO9L2XH3fz7gYoaIbnr3wxzhWU2y06ZMmAqjACg77zv69Nmz8wtsVAZMzpAyTG4ryb4ad2QlSVPTy6umcSJ7VRyrj7ji4SzHQx0kAg69g0SDjeK04ety4Y6Nmo0t+RJ4Iyd3yexaaiVx2Feb8w+Nbw8Ky0gMApZWYXCW3KnIwDOe89KA434hv27TgcXebTqUzpZCAICsTblWMwW1AQCcxn1IfEISr5XuYpYmjur/xRZGpwym2iSWEmWMaVEDJP86yuCThC3Aok+Zm+Y/KisJkjUIYLC5zPSKysWP4jP5tUly+z4Ky6e6pdhLz7n7veZQdKW2ZFUY+VjmB1/pTfkHMv2RZy0AHzCMeudz2mues/DdxmlzuSSepJMk9s5roeKRV4fw7fzbRAOInc4+tY8sMclHFDf2Nbm4pyYRydLb+LdbS4BCqdQV2AVZLFSxksNvXpMVyHxPzbxb0AaRalAoMpAdtLKOh0tB/yWHCccLJJOXbMDI+YCdWPNkwekGq73M7DOS6Q0yJUnEZJIHfp6dKvDC8eRypvy9CCyxlGnsV/Ctsm5rYQAPvXecs5OgY3Gka/wDaOSIUQTJEjeACcgY71zvJbpu3bC2xCk+d4bToEFslDBgNE4JIFPviHnwshbSmVAhQAMAYA3jbFed1rySyaEqbX4GrDpkr7I5/4o5RxKs7kG4iqXLA+VVEzIJmQI//ACH0l8JXDpJckDMZIjG89v8AJp3yTmw4lWtONan5weqzsfTv39qUfEV4WrjW0QIJEBCAqrAkEGI3H9zRhOeRfZ5Kmu/oHI/D+c1x/LTwr6wovy0hpGkF1MWys/yx9KtufFLOnnXQQGRVDEbhIYEAkxkRStb6G0QjLrJnQDn67RnOPv0FV12U+YqQDMgRJ9Cc9P7VsWBSrXu134MMs8k9hmbnjXLCo1vyrp8Nhg/xg4G4HUDMnMzVnP8AmTWbttUHhoqjTbJBAExpBEgjECOkUBYvsAq7ksB1OlWERMREU35dwdviLaJdhGQDSRA1SNQ/PO2W9Kz5YrG1KSuK/XuXxZNTrudFbvDWbzsqJ4QAlj5rhLNmI2Ud8ye2UPxDzMpwwuhFa9cGhmEnSp+ZRpjVGw2g9BtQfPOZEv8As7f+2NJYz5SsyU0nzAg9do7ZoMcwds6p2UeSY8xAAz6H1z944Oje0393p5Dz6lXRb8K6V1C/KrfAQTA64WdwWJ9NhnIB6njeaLw9v9q5u6QfDcjz5EaWPWf4o9xIkqfhXmrm7/tu0+WU0taAG+vVGmPQyap+POJGpBpAGZIECf8ADU80Hl6lQkud+f5Xl6lcU1ockDNzdn82oie35TXQcj48OAXZvpIFeevfOqBMdIrtvhkhbAa4QrGTLYkZjPtmqdZgjDHsNGdsjx3FC077llLMuoA5Y6h8sTAfTmCBtPWXD8x0cJedI8R2XUVBkKQCfQ5Zo9653jeZG5ebzuwJMFgqgJJ+UTJgHp2PejuVc6WySl1CUaFYRgBTufrB9tqrPpX4S2t7NrzrsY4Z/wC5vwOuE4mOCe4QdZkAt/D10wZGSZge5FLeE5wnhhbkXGjHWAMSxPtP1FXc5+I9aJa4cRaCyw0x0IKgkRBwZEEEHcGkyKdcFdIIJDeXbOMZmBt3pcPTaot5FVu/VIObqKn8j7BCcUSgV2NzTK5gKwbA1aR5htvM526n+K90nyQiFgFksLsqQqsCNIUDIgk46TlU1k6Qxb5TOQNowQPeJPtU7XD3bh1ojus6IyEJMQCAc5YH61pniilaIwyu9wi8rWuH4eyT5i0lQCY6A6htExmZ36Ud8P2GQpdt3GILEG0u3yNGXhTc7wY7k4jnuW8WFW7bKMraS4U+UHS2k6QdxJ3GPKe1E/Dj3nuoxZ2W2WbTqOkLoKgATAJkgfU0mbC1jkm13b9bsfHkvJqaD+GNxuYM5R7ZJmHycrpzGMnaMe8URzdTZ8TiNLK0lV2CmRp1CCSZHQiM9xgm9aFpbjM9y4HB0MzSwXMKCegkfcnvQXK3tPbNu6fmIJxBJiV83XTk/esad/Olskl7rua5NKSi/cv5Pzstw5u3iWAOROMnSCwHTrt3qm7wnC3yLhIllLMZI6gAGNyARj1oDnnMEVVtWAukfPMT7iT9fcb5NDcHwz3DoA1aidJjZfLLHvgH6dKvDp9nkTcb/IjPPUtK3/c6LgpZf/p0xBH8IJChtIIGGiY2nvvR13lQs2/KQxGyAaS2rDSZ3zj698UWbC8FaY29ORNxQxKkgfMpYAz6H26TXN8Rz9i0liOw6x0/Csixyyyfh/T+LNEb0/NyOuI+FDqOi+FCCU1+qgspYZA1DeCYPWBKDheYqjozTBE4GSDnAI9QMjvXRfDV0XZLtKwQR7iP59a53mnA+HxJVW1qqgAlQDp0t6nZjMkD2yDWzppOUpYsrtpeVe5k6jHoqUSHNb/iEKrA4JyJk6skmcZB3yIO1ZQV22yFmkkHoFXE4jB26bVuvThHRFJGOU9TsG4rm14aJYA24kSRLDJnqZnbtVHE80e5EsqoTGlW3jeTuaLucVbUwTBBgqBB9o796E4vjRcGkqFUHBYAmft5Ou1aYQilshXJvklfvBnMBYEaQBgD2G+wNRswSSdKdFGksMzkjAPsQQT0qFmypjz9OxGBJ3jNErpBARfEYjA/d93I2X86ZbHMdcLxLJpZr0pbztbCCNsKsbgY/vTjnvArxNtGRw79SCInqq6RAKkGfURvtyt2YJuFQSsMQsCMnTBq3hubGztc2B0htgWA2H9+pxWDqMDnJTh9SL4Mvh2pbpnQ8g+GmtAtcYriAATPuftS7m9wi+WtMQ+nSIUgkztJO09vtUT8U3roMkZmQIaQxke0fkTNW/D/AMMNeuam8UKATbvABgLyMpAOrf8AezgSImskYyxSllzte3YtkyeJUIIH4Tk9z9csWLjFXuiWOkDyhC0r0YBVMGTkCYroeN/R/bAU2rjFwplrkMXbUsTiFGjUMAZg5zL3mfGIzI9wftLZ1K20EqVaPQgkQfTtSO9z06vT+/esD6vqMzjKG1Lfyb3/AAo0x6WCTUhKeX+Vbmk6A7geYsdVrLfQEEfRqUXULangjSZBlRmd/MYGB+Veh8Df8RGChQSrKpOw17+8nPc/WuL+Jfh97BFsuLo0hgI0ZmNtRJ+pE5Het/SdT4mRwls/0MebA8avsB2AXVRrUD1YkmdwwXE+mK2t8BoZsJsfUwTK5Hbft60rLMqgnTjA2xmR1rd/jmLEAQuN8LHSY7TXqOG5lOk+HrgW8ottbUfvM4uGV7IFgEk482B603+JeAHE6QrZiQRECQCAY/4kGuUsgo6uGBPy7iCpHpkfSM01sca9o6jkAEx1ZmhQfXCxXnZ8EnkWSD3SNeDMox0vgzl3wk+rzsNI6AbjtNN/ijhythQrKAmWBMeWIUxGQG7d6pHxAx0lUJWGDzA/d8seswPvSHiua3DHi5I1d8GBPXY+Ux6+9Qhiz5cinOtuxXLmhpcYlC3NBPmk7QIMHY/u9D0qHHvrIGogYME7/NnPqf8A9RVRuMW1EbiCIGexON/71UylVJZoX2J699969dRd2edaDeEPhOisWKkEZ2wpIiMbD0qPFXFZSYdjECI38mPTcH2Jqjk/FhnCkSQZG8GZBjA6H7TRCcUCA2mVJz0mCeneklF69/QYbfB/KRedzcYKlsDUpYKSTlWU5BhlmDj8qccf8UrZuaLYUAHZRgxAEBR2A+3pSX4P+Ibfi3VuDStzTpiSSw8oUEbE4wAM9dgWvM/hi4Lha06ec+YHOk9QDGf+68nqlH7Q1m4rby9T0en2x3Bbm+b8SOIsq0wR5FHQBo1EgCcBBjpSXgOKbhVZbGlpKySpEAEsYJ3JwPSO+zTjrioiofORJOn/AMYz2z+RpLxN0sRA0xPXv/gq3Tw+TT/iZs86nfcY83574lsIqssRkx3MbH2pJxFwmFDEDSM4yY3nepcRrKkIQGPUjb2x+OaF4lNLM2QWjSAcQAo1RONiAPf0rXhxRgqiRlkc92RvWfLBLEnqAxMe/emnAczNs2nUhdDEPqBIiBuBtjT7QaVWuMgiZg4/qfToP+qOthTLauoI98KPczH4VTJG1UgRbTOw53zT9Y4VtADQJlTORBMetefXLjapAB1da9A+Feb22tOpKykKBq1OwiWuMegJwMDYxOKD5jyXhrY8VhALZEmJacafcV5GDJHppyxOL52PWb8SCk2V/CvCDw2e4SFneSAABkmCMeu1c5zNP2zmf3zpIfUCOhDEywiB9Nq6bn3xBbtpbFkjU0hhiNCqSTHUHaPX78Rd4sEBmbLDyD0ByYjGQRPU+1bejhOcpZZKr7GTqpLaK7BC8PcBB1g4JIjVv27QOvpWVK0pAllIkd+u/bsKyt7V9rMKbMu2E8QkDLMSJ3ySev5/jQ9+1aE+Kz6pnyyfYdhjFSSw2GyCfQih+JtKGUydTY3nbPfvHWqxO7lSqFBk6pEEjHQTBIz1E43q/ghe0nwkaAfNAAzAIncmQRFNeC4BLiKSWBEpAAAGATMie4M9jRTpBChwNJUbNgjfIiDtH13qM+oSdLkarOesFkfzqNpgwInII6T70Vw3EGdQtpnOpgrN9KJ4yzMQoLt3OCOsFvm6Z+gqnguX6TqcwdioIAHuep9qZ5ItWAYJzC54JYRMSJHXPaPaup+Crs8JqZWVyxLShUP/AAupOH8sDV9Ogrjb/F2vEXclhpGTERkfl710Xwvz1nb9VsWQFQS1xrjEKJjClScmYUHMV5nXY3PC9K9X22NXTNKe5nxPzBlIA9/5D3Fc3c4onJcz7/yrufiD4e8RZBll+2ehjYn6nFcn/wDFbpaNBB9YjPrNR6TNh8Nb0ehljNvYd/CPMehOQd/L+GrFW/pBaLa3B4kgxq8hUTEyAdWoxgzGPYEjk/IDYH7SIPbH2Ncp8VlTdhWDruhDswCnrp+VW3GJOKTp4xy9XrhwiXUusVMVWoI8wgbe/pnvR/AtwzEgq8n+IY6+sfcdvooHBlj8xIO4MnHp2q9LBkyQIkT6dc17042uTydh9c4CytsnSJA8oEiCZgkAx039KEVdFtCCSNJierO7tmOgBJ9470PwNnzEsJEafKekg5+wimVzlgfSFZotrgBsHA3O/wDgrI6i6bv/AEN2A+Y2DpBWACNWe0ZBPSGkfT1pat8MCFUjUAc9wYGB7nP9qdcVy9yg14CZAxO8/nmqLHEqf3ojp3P3wKpCW2yAxYnGFCFEDeM7kdfr6UdwPCK6AsWZjGrUThtyOw369Kn4iOANKk7le0Sd9xSu7be04ZmCM2SqsZA9Y6exPX3qkZa9lszmqGVlLNp1B8rz5dyeo3zAkkVHi2sm34dsm46gCFVv4pMlhBzOKCTiS+5BZBqDDdlGXXJmRkj0DDtVqcabTuIAEsxaAT82B65J+1Bweq739w9i7heWXTlwEPvkdj5ev16Uz/bW0JFyPlAg9sKAI6D8B7UE3xECoKicwWhgJ6gevX61c3EteTyxKg4gjMGD6537CPpOak/qQItors8B5NOptTsJKkSXxH4+1R40N5FtaBpJLN5su3zaIjyzgTkwNqlb4S74TKGUOdj0AgAxjeJH1oK9deygLrJE5Q4x6xAx3opNt99wltvnTBylwjsGAMgmMMJI67xRdjhgdZdlaWMZOwAHXb6Uo8MG4GAGSB756z17/T0qvjXIMgvC4wcHJJMHuSfpHaqPGnstjgjjAgJHTodsdwc/jWuH4hkRyTMkQdpEDIn8hsfag1vErknG0ifoe4pja5U3hqMATqUGZAMnOInNM6jHc5Mhy8gOSPKWiMkTAPb7/WnP69bAAuBjEkDzECTkjoM/0pLwnAsLsMI05PUZBglus+tU8dcc3WZD5RhRONK4Wemdz6k1KeNZJchTpbBXEXLdxyU2ypI3Hlwf/wChn+E0rKl3LMoz8oBGIwFHsIFb4PiJZm6lZ2EHTMDPriqvHKkmDgTPeK0xjp2RwULDLBMg75OxFZU7XO1bDiOzDb7dK1Su+6F3Cr3MHInSwXuD+J2ihbjI2BqZiO//AGTQt6/ccacAfwj+p36VKyHPlTp17D1OfyqijSBQ9s2tCqGYwzCROR6ffcn+tH3EtsNIljBBxCgdoO4gxSsWNKftCSApwBudJ7ZJqqzeDeXWQuMZEK0n7wMbb5rBPG27srGSQw4HiVXUWEkE6cFiQd4k95+kUJx3NWuALbW2qdZEmOwgQPpVNzi7ZB7xAWJ0z01EZH96BW4y4PmHToRVscKdsRhSoF0zEAgiZ3BxH1P4Vu3xRtPrtwjg+8nMEzj/AD2oPiuI1W4UZ2M9Ov8AQVc6aniYmTPbyzn2AJqrjf1HHoPKPiUC1aS6SWn9oxAgseojEfbYYo258S2lE6gWcEjqJU4/CvNLPHsoVVJMdNsdh/fFFWeLXDaWk3ANMBTqOmJzivIyfDIOWrzNUeqmlR0vM/il70qmq2MEMCJnqNJEHB6/akr8r+e4JLNkhiBqPbEf51qy2nh5JJ69MAY/H+lW37tprU3nNuchlYhh2jTv7RWjDjWLbHsjNkySm9xB+vGDChTtOTH0gQainAm/GYVcSRMsTLEDtkDfp71Twt0B5abiyZJmSDs+8g9YJ6kV0PCuugC2QF7jzb5MgiR9a35G4r5ROBeOFuWIVArBjJY4jaRE5ormd+4ukIGCsJczB2EAMDj3FMEa1ALamg+npOABjag+a8SJjbrmJO0wPqKyqTlJWhlwCcv4f5Q7SdYMschSsOTPULq+tKuLuFgzREwQv8Pp9I/CmdpSyBiIP0zgGcbDP51clrVgwR2wa0RdNiuQt5XzNpCuAegJ6+h7jofetcwe2pwcydR3E9fsZovi7KJpxicehFA277KXOgsS7e25ztRVN6kgh6IEXWg1RDA5JORBEfyFW8xtrHmUaWnVuM/9TS1OdXbYMooJjSSCAM561bzfiyyiZiMxjJA/Hf7UuiSkgpETwIdRJiPlAMhR0z17k9STUuXcYyglHkrv2xJUx7Ag+woe3w7hQrKxTORO0TBjI9u9F2eFABCruCCPp1n2FUk9nbOHYebQdCDqyB/CG/dMdiIn2oO3cLK1tlAA/wAnrmqWvleHtraJWXPmOIVRdlmn93IMHp61vh+dAMFZSWKmXEKSULSNMwJg7EdJrKoS3rzf5nOJq3y0ggjzAGfUEbH17Y70s4rhmIkbAy0tAjrkmBT5+dWw4U6xIwTBGN9jNLeZ3EuQ6XJBwyxH1hl69Y9KpjlJO2C2FcsugLpEEEzjInY5HWAKNbilBk/ac/nXMm0QCE8v/jgn7UU/GXGUFYLFgVB7nGn1zIzRnjUjtI7u3bZcEyWUYWcDBGrTsCRIk1zHDX5ublAxyB+7MwM/QU2PF/tm0kFGQsCDIPmYNBgYBBUY2UHqajxFtV8+M7iASw/kPX7TXR+V16BKW5TIIU5OM/2qmzyG4DBIURuDqE9owRV9jnikFijCCOoO+0AxFWvzgjoFP/iGb6gEKPuT6VRa1sLUgK9yRujifVf55rVSPNnZjMwB10n7Abd8VlUuSO+YgikiZEH/ADpUuHc+KqatIJgkadyDG4PWPvQd2/cONUdsRvUQsdR7k0dJ1HV2uQKxlyzkHBLEAewWKlxfCohwqz1PsDudzvSvlvNnU6WJZYmZkjvE77jFHXX1qSrHyxqEdG2O84Igj/mvrWOetOm9gUIzJMhIJOFiIUbk/X+dWty+4xiQB3gk+uP79KkTF4BjOoDSO0dP5/emgQ+3rgAVdzoLdCJOXaAczBJyI1CMjfqKZ2OHlQACQyxOZI233qxuY2wCZ1wYOkSATsSeucSPT0qFnnoR87RAMZB2J9BikbnLsG20OeXcpW0uMdydz9T+VD8w4JDLs0SCFUYYvpK+Wd8VG5xLMZDE/wCelU8y4tRbJ3LR/wCp756jp6waz09YImW0l2LfILZd+8AYA9SxVf8A2pZe4dnfWcg/Zfb06fbemP8AqH7MaoBuvbVh2UAkjHdxb+1ENwpbHSismjlBYpXhAfX2pZfB1lSBK4G/WnT2XVysqfWDt6xQ3HcC5YtAOIGnO3eczWqM9xUyjxiyITjwyVf/ANoKn6hI/wDX1pje4cO7M8lIEqDEkfLB6HrI6TvgUBwPCwjbw40kdoYEH/yBHXvRdy6Tc0gYCgz1kzv3wB9qST+bb1KXsZe4q5bDGVKhRpUCF3OAOgyOvQzQ6ccbikEhRIBjy7gmBnfG09KLeyWWIn03H2rf+hKQAyyASdIOkSYkmN9q7VBK2JafJRY4Z7wIHm0Z0lhJmdifbrRTfCtwgtrUGcLInSJBPbpPfMb1DhFThro0AgkdySDIgEbEdjHTrTC5zMoNRMKIJJ9OkRiT+eBUJ5Ml/JwNsIE5bcuYKuB3ZTiesGmI5SoUK+cRv9tqLPPbaz4jeYTqHWfYmSaXDmbMxLQEgnGYGoBIjeZFOpZJ9qA0xpw7RjH0IqniFBuGR+HXv9jUeH4u2zAAlidhBH9KxOd2yzCCIx8oxBznpUlCSbdAVlXOP9pVxBOcZI3j2kDFLeHuQ4nPT2miubszrakR5mkdowKGtKQwM4E/ar44/J94zC34ZWIJmRt9d5/tQ/MYSAigu3T0HU/lJokiDE7fhUPByWG53mfw/pRjtu2LqAVa5/8Abj/2FFcBy6QdQxMgT9uvSrNLfw/1qSvtGTE9h1gE9M4+9NJ2qQbLrnDKi9TGqAZ+Vguod4lQfqa0eD8u/t6entWuG446SLgyB2BB9QOm1YeYIys2QF3PQsZhAOrGJx0BJip1NMHOwH4IEiB6xjPeRQzctOTbJPp69/WrRzDLMcD8YAEQe8x6UVav6gGBOfvWi2lYN0J3tkYODWUy4y3qBYTqAn39IrdNF6kOtxLNG2UFZWUzFN8PdPjqOm0ehE/nH2p1ZEB/Uf0NZWVDNwHua4PhFJ1HJOcxuNiO0VRzvhAoBljPQmRjsKyspYt6hL3FCXinmHSfYiDIPcGqeZWwhAGys4HsHMVlZWmPKKoK5feaANRgsoif4mgx/kV0PEcAjWwGEwe5HT09qysqGbZpoWRfZsAHap8TxJCzj61lZWKrkKK7l4kz3jajrCbVlZWjsIznOX82uPeGog6zkR9o/Kug7mBJAM9d4j2zWVlU6hJPYs0Ylw6lgxO+2dt6LLkAnsK3WVkmt0L5CPlHHniLra1UFFJBUEHBHlOYIyek53pncb9kWjIBI9xtWVlP1CSmkvQZ8iSxwSXC2oD6QKrZNNuOzafoNRj8B9qysq6k269jilDEEEgzg9iNiKlzBB+sAjGtA5joz29TR6STWVlW7v2YUE8RxbG3ZMx5T9fl3+9GcttgrduHJthdI6Sx3MZMe/vNarKi1UHXn+oHyi678qtiTvgf91C0gImsrKUkwTijpYRmSN+m+32/GqeM41vCYiAQQMDvP9KysqsVaXuVib4C6WWT2/rR3HWQdKRhQI92VSxnucfQDtWqyi/rFYo4jCsvQsqn28x/MD7UVaaIHSsrKZ8HMIXcf53rKysqDF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6632" name="Picture 8" descr="http://ukrfoto.net/photos/Alex84/12793075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400</Words>
  <PresentationFormat>Экран (4:3)</PresentationFormat>
  <Paragraphs>122</Paragraphs>
  <Slides>31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Тема Office</vt:lpstr>
      <vt:lpstr>Точечный рисунок</vt:lpstr>
      <vt:lpstr>ТЕМА.  ЗВЕРТАННЯ,  ВСТАВНІ СЛОВА,   СЛОВОСПОЛУЧЕННЯ, РЕЧЕННЯ.</vt:lpstr>
      <vt:lpstr>Епіграф  уроку: </vt:lpstr>
      <vt:lpstr>Слайд 3</vt:lpstr>
      <vt:lpstr>Мета:  узагальнити й систематизувати знання про звертання, вставні слова, словосполучення, удосконалювати вміння виділяти їх у реченнях інтонацією і розділовими знаками; розвивати творчі вміння складати синтаксичні конструкції зі вставними реченнями, звертаннями та використовувати їх в усному та писемному мовленні; виховувати почуття поваги і пошани до рідного слова, українських традицій,  народних символів. </vt:lpstr>
      <vt:lpstr>Дайте відповідь на питання:</vt:lpstr>
      <vt:lpstr>Запам’ятайте</vt:lpstr>
      <vt:lpstr>Робота у групах</vt:lpstr>
      <vt:lpstr>  Завдання для ІІІ групи  Поставити пропущені розділові знаки. Визначити в реченнях звертання. В останньому реченні підкреслити  члени речення.  Весела пісне оживай! Стань думко дією і словом. Життя нам усміхається  брате. Андрію той сніг і мене підкорив, радіючи гостю, обійми відкрив. Отак собі у старовиннім стилі пишу я брате вірші на дозвіллі. Ти в моєму серці Україно думою Шевченка гомониш. </vt:lpstr>
      <vt:lpstr>Слайд 9</vt:lpstr>
      <vt:lpstr>Поставити подані іменні словосполучення у формі кличного відмінка.</vt:lpstr>
      <vt:lpstr>Слайд 11</vt:lpstr>
      <vt:lpstr>Вставте пропущені букви та розділові знаки, випишіть вставні слова.  Взагалі це мабу..ь неле...ко весь час пр...ймати  гостей  вести з ними ро...мови про літ...ратуру про написані кни...ки про народну м...д...цину, а багат...х і виручати з біди пр...гощати ...казати б травами, бо ж більшість все таки пр...ходить за порадою за поміч...ю.  Пр...міром  кава у вигляді гомеопатичного пр...парату може бути прописана від бе...сон..я бджолина отрута од набряку, хоч як відомо у в...ликих дозах кава ві...гонить сон, а вжален..я бджоли викликає набряк.  </vt:lpstr>
      <vt:lpstr>Слайд 13</vt:lpstr>
      <vt:lpstr>Відредагуйте речення.         Знаю, мабуть, важко, звичайно, признатись вам, професор, у своїй помилці.  Здрастуй , пташечка маленька,  звідкіля ти,  звідкіля?  Звичайно дорога нам теж була не килимами  застелена. Безперечно, виробництво має бути екологічно чистим, але, нажаль, не вистачає, зрозуміло, по-перше, коштів і по-друге, як не дивно, бажання.</vt:lpstr>
      <vt:lpstr>Слайд 15</vt:lpstr>
      <vt:lpstr>Робота у парах</vt:lpstr>
      <vt:lpstr>Слайд 17</vt:lpstr>
      <vt:lpstr>Слайд 18</vt:lpstr>
      <vt:lpstr> Визначте, чим ускладнені речення: 1) однорідними членами;  2) звертанням;  3) вставними словами. </vt:lpstr>
      <vt:lpstr>Слайд 20</vt:lpstr>
      <vt:lpstr> Запишіть речення, вставивши в нього вставні слова з попередньої вправи.  Вихована людина, … , ніколи не дозволить собі сказати брутальні слова іншій людині, бо розуміє, що цим вона, … , образить людину, і, … , принизить себе. </vt:lpstr>
      <vt:lpstr>Слайд 22</vt:lpstr>
      <vt:lpstr>Творча лабораторія    До поданих фразеологізмів доберіть синонімічні слова. Введіть фразеологізми у речення зі звертаннями чи вставними словами. 1.   Пускати півня                                        А   Далеко                   2.   Замилювати очі.                                    Б  Замовкнути   3.  За тридев’ять земель.                           В   Вигідно         4.  Утратити свідомість.                        Г   Удосвіта     5.  Прикуси язика.                                     Д  Здоровий.         6.  Брати гору.                                            Е   Знепритомніти  7.  Вільний птах.                                        Є  Багато         8.  На руку ковінька.                                  Ж  Обманювати         9.  Кров з молоком.                                    З  Незалежний        10.  Ні світ ні зоря.                                      І  Перемагати        11.  Зарубати на носі.                                  Ї  Підпалювати        12.  Хоч греблю гати.                                  К   Запам’ятати     </vt:lpstr>
      <vt:lpstr>Правильні відповіді</vt:lpstr>
      <vt:lpstr>Слайд 25</vt:lpstr>
      <vt:lpstr>Усний аналіз речення       </vt:lpstr>
      <vt:lpstr>Слайд 27</vt:lpstr>
      <vt:lpstr>Поділіться думкою…</vt:lpstr>
      <vt:lpstr>ОЧІКУВАННЯ…</vt:lpstr>
      <vt:lpstr>Домашнє завдання: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Snizhana</dc:creator>
  <cp:lastModifiedBy>Snizhana</cp:lastModifiedBy>
  <cp:revision>41</cp:revision>
  <dcterms:created xsi:type="dcterms:W3CDTF">2013-03-08T20:56:32Z</dcterms:created>
  <dcterms:modified xsi:type="dcterms:W3CDTF">2013-03-12T17:54:20Z</dcterms:modified>
</cp:coreProperties>
</file>