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69" r:id="rId12"/>
    <p:sldId id="271" r:id="rId13"/>
    <p:sldId id="266" r:id="rId14"/>
    <p:sldId id="270" r:id="rId15"/>
    <p:sldId id="272" r:id="rId16"/>
    <p:sldId id="273" r:id="rId17"/>
    <p:sldId id="276" r:id="rId18"/>
    <p:sldId id="274" r:id="rId19"/>
    <p:sldId id="279" r:id="rId20"/>
    <p:sldId id="275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4A19"/>
    <a:srgbClr val="B4521C"/>
    <a:srgbClr val="4FABB5"/>
    <a:srgbClr val="DE6D2E"/>
    <a:srgbClr val="00A4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46" autoAdjust="0"/>
  </p:normalViewPr>
  <p:slideViewPr>
    <p:cSldViewPr>
      <p:cViewPr varScale="1">
        <p:scale>
          <a:sx n="68" d="100"/>
          <a:sy n="68" d="100"/>
        </p:scale>
        <p:origin x="144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2FD462-80D4-4FA9-8017-C805648CDD18}" type="doc">
      <dgm:prSet loTypeId="urn:microsoft.com/office/officeart/2005/8/layout/list1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A63043F-FBB9-4206-A914-72DFA573F2A5}">
      <dgm:prSet phldrT="[Текст]" custT="1"/>
      <dgm:spPr/>
      <dgm:t>
        <a:bodyPr/>
        <a:lstStyle/>
        <a:p>
          <a:r>
            <a:rPr lang="uk-UA" sz="3000" b="1" dirty="0" smtClean="0"/>
            <a:t>Спідниця </a:t>
          </a:r>
          <a:r>
            <a:rPr lang="uk-UA" sz="2400" b="1" dirty="0" smtClean="0"/>
            <a:t>- </a:t>
          </a:r>
          <a:r>
            <a:rPr lang="uk-UA" sz="2600" b="1" i="1" dirty="0" smtClean="0"/>
            <a:t>це </a:t>
          </a:r>
          <a:r>
            <a:rPr lang="ru-RU" sz="2600" b="1" i="1" dirty="0" smtClean="0"/>
            <a:t>предмет </a:t>
          </a:r>
          <a:r>
            <a:rPr lang="ru-RU" sz="2600" b="1" i="1" dirty="0" err="1" smtClean="0"/>
            <a:t>одягу</a:t>
          </a:r>
          <a:r>
            <a:rPr lang="ru-RU" sz="2600" b="1" i="1" dirty="0" smtClean="0"/>
            <a:t>, </a:t>
          </a:r>
          <a:r>
            <a:rPr lang="ru-RU" sz="2600" b="1" i="1" dirty="0" err="1" smtClean="0"/>
            <a:t>що</a:t>
          </a:r>
          <a:r>
            <a:rPr lang="ru-RU" sz="2600" b="1" i="1" dirty="0" smtClean="0"/>
            <a:t> </a:t>
          </a:r>
          <a:r>
            <a:rPr lang="ru-RU" sz="2600" b="1" i="1" dirty="0" err="1" smtClean="0"/>
            <a:t>покриває</a:t>
          </a:r>
          <a:r>
            <a:rPr lang="ru-RU" sz="2600" b="1" i="1" dirty="0" smtClean="0"/>
            <a:t> </a:t>
          </a:r>
          <a:r>
            <a:rPr lang="ru-RU" sz="2600" b="1" i="1" dirty="0" err="1" smtClean="0"/>
            <a:t>нижню</a:t>
          </a:r>
          <a:r>
            <a:rPr lang="ru-RU" sz="2600" b="1" i="1" dirty="0" smtClean="0"/>
            <a:t> </a:t>
          </a:r>
          <a:r>
            <a:rPr lang="ru-RU" sz="2600" b="1" i="1" dirty="0" err="1" smtClean="0"/>
            <a:t>частину</a:t>
          </a:r>
          <a:r>
            <a:rPr lang="ru-RU" sz="2600" b="1" i="1" dirty="0" smtClean="0"/>
            <a:t> </a:t>
          </a:r>
          <a:r>
            <a:rPr lang="ru-RU" sz="2600" b="1" i="1" dirty="0" err="1" smtClean="0"/>
            <a:t>тіла</a:t>
          </a:r>
          <a:r>
            <a:rPr lang="uk-UA" sz="2600" b="1" i="1" dirty="0" smtClean="0"/>
            <a:t> </a:t>
          </a:r>
          <a:endParaRPr lang="ru-RU" sz="2600" b="1" i="1" dirty="0"/>
        </a:p>
      </dgm:t>
    </dgm:pt>
    <dgm:pt modelId="{8A3D9BDF-26D3-4B20-B2AF-59EAFA9BC401}" type="parTrans" cxnId="{F4330899-05B6-46F8-B719-B9714EE2C4EA}">
      <dgm:prSet/>
      <dgm:spPr/>
      <dgm:t>
        <a:bodyPr/>
        <a:lstStyle/>
        <a:p>
          <a:endParaRPr lang="ru-RU"/>
        </a:p>
      </dgm:t>
    </dgm:pt>
    <dgm:pt modelId="{2641316A-C16F-4DEB-8B47-423BC44A3611}" type="sibTrans" cxnId="{F4330899-05B6-46F8-B719-B9714EE2C4EA}">
      <dgm:prSet/>
      <dgm:spPr/>
      <dgm:t>
        <a:bodyPr/>
        <a:lstStyle/>
        <a:p>
          <a:endParaRPr lang="ru-RU"/>
        </a:p>
      </dgm:t>
    </dgm:pt>
    <dgm:pt modelId="{BEB72C5E-C91B-4A21-A5D4-AFB417AEA791}">
      <dgm:prSet phldrT="[Текст]" custT="1"/>
      <dgm:spPr/>
      <dgm:t>
        <a:bodyPr/>
        <a:lstStyle/>
        <a:p>
          <a:r>
            <a:rPr lang="ru-RU" sz="2600" b="1" i="1" dirty="0" smtClean="0"/>
            <a:t>Модель і </a:t>
          </a:r>
          <a:r>
            <a:rPr lang="ru-RU" sz="2600" b="1" i="1" dirty="0" err="1" smtClean="0"/>
            <a:t>конструкція</a:t>
          </a:r>
          <a:r>
            <a:rPr lang="ru-RU" sz="2600" b="1" i="1" dirty="0" smtClean="0"/>
            <a:t> </a:t>
          </a:r>
          <a:r>
            <a:rPr lang="ru-RU" sz="2600" b="1" i="1" dirty="0" err="1" smtClean="0"/>
            <a:t>спідниці</a:t>
          </a:r>
          <a:r>
            <a:rPr lang="ru-RU" sz="2600" b="1" i="1" dirty="0" smtClean="0"/>
            <a:t> </a:t>
          </a:r>
          <a:r>
            <a:rPr lang="ru-RU" sz="2600" b="1" i="1" dirty="0" err="1" smtClean="0"/>
            <a:t>залежить</a:t>
          </a:r>
          <a:r>
            <a:rPr lang="ru-RU" sz="2000" dirty="0" smtClean="0"/>
            <a:t> </a:t>
          </a:r>
          <a:r>
            <a:rPr lang="ru-RU" sz="3000" b="1" dirty="0" err="1" smtClean="0"/>
            <a:t>від</a:t>
          </a:r>
          <a:r>
            <a:rPr lang="ru-RU" sz="3000" b="1" dirty="0" smtClean="0"/>
            <a:t> виду </a:t>
          </a:r>
          <a:r>
            <a:rPr lang="ru-RU" sz="3000" b="1" dirty="0" err="1" smtClean="0"/>
            <a:t>використовуваного</a:t>
          </a:r>
          <a:r>
            <a:rPr lang="ru-RU" sz="3000" b="1" dirty="0" smtClean="0"/>
            <a:t> </a:t>
          </a:r>
          <a:r>
            <a:rPr lang="ru-RU" sz="3000" b="1" dirty="0" err="1" smtClean="0"/>
            <a:t>матеріалу</a:t>
          </a:r>
          <a:r>
            <a:rPr lang="ru-RU" sz="3000" b="1" dirty="0" smtClean="0"/>
            <a:t> і </a:t>
          </a:r>
          <a:r>
            <a:rPr lang="ru-RU" sz="3000" b="1" dirty="0" err="1" smtClean="0"/>
            <a:t>призначення</a:t>
          </a:r>
          <a:endParaRPr lang="ru-RU" sz="3000" b="1" dirty="0"/>
        </a:p>
      </dgm:t>
    </dgm:pt>
    <dgm:pt modelId="{1EB89BC3-AFD8-49A4-9CAB-3ECD1A2A0BFC}" type="parTrans" cxnId="{87BBAC50-5BB2-4774-9557-31E282ABA9C1}">
      <dgm:prSet/>
      <dgm:spPr/>
      <dgm:t>
        <a:bodyPr/>
        <a:lstStyle/>
        <a:p>
          <a:endParaRPr lang="ru-RU"/>
        </a:p>
      </dgm:t>
    </dgm:pt>
    <dgm:pt modelId="{2EB25871-6D6E-4CF8-98BD-0294CA6C7F95}" type="sibTrans" cxnId="{87BBAC50-5BB2-4774-9557-31E282ABA9C1}">
      <dgm:prSet/>
      <dgm:spPr/>
      <dgm:t>
        <a:bodyPr/>
        <a:lstStyle/>
        <a:p>
          <a:endParaRPr lang="ru-RU"/>
        </a:p>
      </dgm:t>
    </dgm:pt>
    <dgm:pt modelId="{7C2A1B8D-71AD-4FD4-B369-854D7FDD51FB}" type="pres">
      <dgm:prSet presAssocID="{D12FD462-80D4-4FA9-8017-C805648CDD1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47CF0F-33F5-4813-9225-7E416BDA9067}" type="pres">
      <dgm:prSet presAssocID="{BA63043F-FBB9-4206-A914-72DFA573F2A5}" presName="parentLin" presStyleCnt="0"/>
      <dgm:spPr/>
    </dgm:pt>
    <dgm:pt modelId="{1DD86DBB-723D-44C8-99CD-91ED496313D5}" type="pres">
      <dgm:prSet presAssocID="{BA63043F-FBB9-4206-A914-72DFA573F2A5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E98CAAAC-E60A-415E-8C34-40A30304F8AF}" type="pres">
      <dgm:prSet presAssocID="{BA63043F-FBB9-4206-A914-72DFA573F2A5}" presName="parentText" presStyleLbl="node1" presStyleIdx="0" presStyleCnt="2" custScaleX="108562" custLinFactNeighborX="-4054" custLinFactNeighborY="-241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C2DFBD-A088-40E2-B98F-FD2706CFC79C}" type="pres">
      <dgm:prSet presAssocID="{BA63043F-FBB9-4206-A914-72DFA573F2A5}" presName="negativeSpace" presStyleCnt="0"/>
      <dgm:spPr/>
    </dgm:pt>
    <dgm:pt modelId="{36654E14-0316-46AE-A7B4-A8D80AE7B57E}" type="pres">
      <dgm:prSet presAssocID="{BA63043F-FBB9-4206-A914-72DFA573F2A5}" presName="childText" presStyleLbl="conFgAcc1" presStyleIdx="0" presStyleCnt="2">
        <dgm:presLayoutVars>
          <dgm:bulletEnabled val="1"/>
        </dgm:presLayoutVars>
      </dgm:prSet>
      <dgm:spPr/>
    </dgm:pt>
    <dgm:pt modelId="{746BDCA9-508B-42E5-8E70-18DBAC3EF8CD}" type="pres">
      <dgm:prSet presAssocID="{2641316A-C16F-4DEB-8B47-423BC44A3611}" presName="spaceBetweenRectangles" presStyleCnt="0"/>
      <dgm:spPr/>
    </dgm:pt>
    <dgm:pt modelId="{8CC67EC3-364E-4B81-B789-687D00B904BE}" type="pres">
      <dgm:prSet presAssocID="{BEB72C5E-C91B-4A21-A5D4-AFB417AEA791}" presName="parentLin" presStyleCnt="0"/>
      <dgm:spPr/>
    </dgm:pt>
    <dgm:pt modelId="{590CE169-C24B-4ACF-81FD-F3E78F04B110}" type="pres">
      <dgm:prSet presAssocID="{BEB72C5E-C91B-4A21-A5D4-AFB417AEA791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37D393AD-0F76-473C-93DA-000061BDFBFD}" type="pres">
      <dgm:prSet presAssocID="{BEB72C5E-C91B-4A21-A5D4-AFB417AEA791}" presName="parentText" presStyleLbl="node1" presStyleIdx="1" presStyleCnt="2" custScaleX="1345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DC0978-E2E5-4881-90A1-CA25BA52CB6A}" type="pres">
      <dgm:prSet presAssocID="{BEB72C5E-C91B-4A21-A5D4-AFB417AEA791}" presName="negativeSpace" presStyleCnt="0"/>
      <dgm:spPr/>
    </dgm:pt>
    <dgm:pt modelId="{31266493-BDDC-4145-89C0-AC81512F3C92}" type="pres">
      <dgm:prSet presAssocID="{BEB72C5E-C91B-4A21-A5D4-AFB417AEA791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675427E0-BF7F-4256-B582-CA866CE9B615}" type="presOf" srcId="{BA63043F-FBB9-4206-A914-72DFA573F2A5}" destId="{1DD86DBB-723D-44C8-99CD-91ED496313D5}" srcOrd="0" destOrd="0" presId="urn:microsoft.com/office/officeart/2005/8/layout/list1"/>
    <dgm:cxn modelId="{87BBAC50-5BB2-4774-9557-31E282ABA9C1}" srcId="{D12FD462-80D4-4FA9-8017-C805648CDD18}" destId="{BEB72C5E-C91B-4A21-A5D4-AFB417AEA791}" srcOrd="1" destOrd="0" parTransId="{1EB89BC3-AFD8-49A4-9CAB-3ECD1A2A0BFC}" sibTransId="{2EB25871-6D6E-4CF8-98BD-0294CA6C7F95}"/>
    <dgm:cxn modelId="{9C297402-B388-4261-9360-1D8D0CFA7915}" type="presOf" srcId="{BA63043F-FBB9-4206-A914-72DFA573F2A5}" destId="{E98CAAAC-E60A-415E-8C34-40A30304F8AF}" srcOrd="1" destOrd="0" presId="urn:microsoft.com/office/officeart/2005/8/layout/list1"/>
    <dgm:cxn modelId="{F4330899-05B6-46F8-B719-B9714EE2C4EA}" srcId="{D12FD462-80D4-4FA9-8017-C805648CDD18}" destId="{BA63043F-FBB9-4206-A914-72DFA573F2A5}" srcOrd="0" destOrd="0" parTransId="{8A3D9BDF-26D3-4B20-B2AF-59EAFA9BC401}" sibTransId="{2641316A-C16F-4DEB-8B47-423BC44A3611}"/>
    <dgm:cxn modelId="{E1BA51A9-51BF-487D-B3A3-907B63F149D4}" type="presOf" srcId="{D12FD462-80D4-4FA9-8017-C805648CDD18}" destId="{7C2A1B8D-71AD-4FD4-B369-854D7FDD51FB}" srcOrd="0" destOrd="0" presId="urn:microsoft.com/office/officeart/2005/8/layout/list1"/>
    <dgm:cxn modelId="{DD488E21-54CD-49C5-B1ED-14E66497EFA1}" type="presOf" srcId="{BEB72C5E-C91B-4A21-A5D4-AFB417AEA791}" destId="{37D393AD-0F76-473C-93DA-000061BDFBFD}" srcOrd="1" destOrd="0" presId="urn:microsoft.com/office/officeart/2005/8/layout/list1"/>
    <dgm:cxn modelId="{1105BCDF-9D01-4648-9E0A-3BD0AE5A3B11}" type="presOf" srcId="{BEB72C5E-C91B-4A21-A5D4-AFB417AEA791}" destId="{590CE169-C24B-4ACF-81FD-F3E78F04B110}" srcOrd="0" destOrd="0" presId="urn:microsoft.com/office/officeart/2005/8/layout/list1"/>
    <dgm:cxn modelId="{02B87BEA-02D6-4722-B4E3-0E0D08463822}" type="presParOf" srcId="{7C2A1B8D-71AD-4FD4-B369-854D7FDD51FB}" destId="{E747CF0F-33F5-4813-9225-7E416BDA9067}" srcOrd="0" destOrd="0" presId="urn:microsoft.com/office/officeart/2005/8/layout/list1"/>
    <dgm:cxn modelId="{2B1E6B97-5008-4177-A12E-F03EAC5F63B1}" type="presParOf" srcId="{E747CF0F-33F5-4813-9225-7E416BDA9067}" destId="{1DD86DBB-723D-44C8-99CD-91ED496313D5}" srcOrd="0" destOrd="0" presId="urn:microsoft.com/office/officeart/2005/8/layout/list1"/>
    <dgm:cxn modelId="{65678767-CD9D-49AC-8A49-8E349736235D}" type="presParOf" srcId="{E747CF0F-33F5-4813-9225-7E416BDA9067}" destId="{E98CAAAC-E60A-415E-8C34-40A30304F8AF}" srcOrd="1" destOrd="0" presId="urn:microsoft.com/office/officeart/2005/8/layout/list1"/>
    <dgm:cxn modelId="{CE051F7F-27B3-4C34-BFCE-428357675506}" type="presParOf" srcId="{7C2A1B8D-71AD-4FD4-B369-854D7FDD51FB}" destId="{F6C2DFBD-A088-40E2-B98F-FD2706CFC79C}" srcOrd="1" destOrd="0" presId="urn:microsoft.com/office/officeart/2005/8/layout/list1"/>
    <dgm:cxn modelId="{CD27C749-61E0-423B-8F8F-10EA8F89DD19}" type="presParOf" srcId="{7C2A1B8D-71AD-4FD4-B369-854D7FDD51FB}" destId="{36654E14-0316-46AE-A7B4-A8D80AE7B57E}" srcOrd="2" destOrd="0" presId="urn:microsoft.com/office/officeart/2005/8/layout/list1"/>
    <dgm:cxn modelId="{C8CA99AC-BB6D-4A43-B8AC-35D44582E611}" type="presParOf" srcId="{7C2A1B8D-71AD-4FD4-B369-854D7FDD51FB}" destId="{746BDCA9-508B-42E5-8E70-18DBAC3EF8CD}" srcOrd="3" destOrd="0" presId="urn:microsoft.com/office/officeart/2005/8/layout/list1"/>
    <dgm:cxn modelId="{0A7522D4-91A9-420D-9CDF-48AD7BFDA0B2}" type="presParOf" srcId="{7C2A1B8D-71AD-4FD4-B369-854D7FDD51FB}" destId="{8CC67EC3-364E-4B81-B789-687D00B904BE}" srcOrd="4" destOrd="0" presId="urn:microsoft.com/office/officeart/2005/8/layout/list1"/>
    <dgm:cxn modelId="{CFB11FF8-D8A2-4D3A-9841-345605B44995}" type="presParOf" srcId="{8CC67EC3-364E-4B81-B789-687D00B904BE}" destId="{590CE169-C24B-4ACF-81FD-F3E78F04B110}" srcOrd="0" destOrd="0" presId="urn:microsoft.com/office/officeart/2005/8/layout/list1"/>
    <dgm:cxn modelId="{3771327F-2F1B-4B8B-866E-A6DD45AA398D}" type="presParOf" srcId="{8CC67EC3-364E-4B81-B789-687D00B904BE}" destId="{37D393AD-0F76-473C-93DA-000061BDFBFD}" srcOrd="1" destOrd="0" presId="urn:microsoft.com/office/officeart/2005/8/layout/list1"/>
    <dgm:cxn modelId="{91BD31A3-B113-4E36-A4CB-0EB7A6793F05}" type="presParOf" srcId="{7C2A1B8D-71AD-4FD4-B369-854D7FDD51FB}" destId="{6ADC0978-E2E5-4881-90A1-CA25BA52CB6A}" srcOrd="5" destOrd="0" presId="urn:microsoft.com/office/officeart/2005/8/layout/list1"/>
    <dgm:cxn modelId="{D7164CF7-A92A-43AD-8DB6-4910D1F2FA3C}" type="presParOf" srcId="{7C2A1B8D-71AD-4FD4-B369-854D7FDD51FB}" destId="{31266493-BDDC-4145-89C0-AC81512F3C92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C55FFB3-E151-409B-AF03-5E7048E9C836}" type="doc">
      <dgm:prSet loTypeId="urn:microsoft.com/office/officeart/2005/8/layout/hProcess6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44CD126F-CD3E-464F-89CD-3C7AF023F0A4}">
      <dgm:prSet phldrT="[Текст]" custT="1"/>
      <dgm:spPr/>
      <dgm:t>
        <a:bodyPr/>
        <a:lstStyle/>
        <a:p>
          <a:r>
            <a:rPr lang="uk-UA" sz="3600" b="1" dirty="0" smtClean="0"/>
            <a:t>Прямі</a:t>
          </a:r>
          <a:endParaRPr lang="ru-RU" sz="3600" b="1" dirty="0"/>
        </a:p>
      </dgm:t>
    </dgm:pt>
    <dgm:pt modelId="{4281B492-41A1-40CD-8288-B82763AB96A9}" type="parTrans" cxnId="{E321A5FC-8C38-40A8-B98C-059ACBCCFE87}">
      <dgm:prSet/>
      <dgm:spPr/>
      <dgm:t>
        <a:bodyPr/>
        <a:lstStyle/>
        <a:p>
          <a:endParaRPr lang="ru-RU"/>
        </a:p>
      </dgm:t>
    </dgm:pt>
    <dgm:pt modelId="{AF772DF6-A9D9-4564-B5C6-8085DF561774}" type="sibTrans" cxnId="{E321A5FC-8C38-40A8-B98C-059ACBCCFE87}">
      <dgm:prSet/>
      <dgm:spPr/>
      <dgm:t>
        <a:bodyPr/>
        <a:lstStyle/>
        <a:p>
          <a:endParaRPr lang="ru-RU"/>
        </a:p>
      </dgm:t>
    </dgm:pt>
    <dgm:pt modelId="{F538AB0D-F515-42F8-991F-7EFA7A92B49A}">
      <dgm:prSet phldrT="[Текст]" custT="1"/>
      <dgm:spPr/>
      <dgm:t>
        <a:bodyPr/>
        <a:lstStyle/>
        <a:p>
          <a:r>
            <a:rPr lang="uk-UA" sz="3600" b="1" dirty="0" smtClean="0"/>
            <a:t>Конічні</a:t>
          </a:r>
          <a:endParaRPr lang="ru-RU" sz="3600" b="1" dirty="0"/>
        </a:p>
      </dgm:t>
    </dgm:pt>
    <dgm:pt modelId="{378E933E-69F1-48DD-BA28-E9346A7C2B5B}" type="parTrans" cxnId="{2359AEBC-71EA-4BB8-AFF5-5EB83F670812}">
      <dgm:prSet/>
      <dgm:spPr/>
      <dgm:t>
        <a:bodyPr/>
        <a:lstStyle/>
        <a:p>
          <a:endParaRPr lang="ru-RU"/>
        </a:p>
      </dgm:t>
    </dgm:pt>
    <dgm:pt modelId="{C8CF815E-6883-426E-AA8D-24D9C7436311}" type="sibTrans" cxnId="{2359AEBC-71EA-4BB8-AFF5-5EB83F670812}">
      <dgm:prSet/>
      <dgm:spPr/>
      <dgm:t>
        <a:bodyPr/>
        <a:lstStyle/>
        <a:p>
          <a:endParaRPr lang="ru-RU"/>
        </a:p>
      </dgm:t>
    </dgm:pt>
    <dgm:pt modelId="{A72541E9-97C9-45B0-9E71-B9972CCBD69D}">
      <dgm:prSet phldrT="[Текст]" custT="1"/>
      <dgm:spPr/>
      <dgm:t>
        <a:bodyPr/>
        <a:lstStyle/>
        <a:p>
          <a:r>
            <a:rPr lang="uk-UA" sz="3600" b="1" dirty="0" smtClean="0"/>
            <a:t>Клинові</a:t>
          </a:r>
          <a:endParaRPr lang="ru-RU" sz="3600" b="1" dirty="0"/>
        </a:p>
      </dgm:t>
    </dgm:pt>
    <dgm:pt modelId="{307B426C-1586-4CF1-A4C6-8A94442A4A60}" type="parTrans" cxnId="{58B45B57-4C31-4072-9424-D50BDC688FBF}">
      <dgm:prSet/>
      <dgm:spPr/>
      <dgm:t>
        <a:bodyPr/>
        <a:lstStyle/>
        <a:p>
          <a:endParaRPr lang="ru-RU"/>
        </a:p>
      </dgm:t>
    </dgm:pt>
    <dgm:pt modelId="{03A337DA-EE43-4A7F-944C-0BE255C6438C}" type="sibTrans" cxnId="{58B45B57-4C31-4072-9424-D50BDC688FBF}">
      <dgm:prSet/>
      <dgm:spPr/>
      <dgm:t>
        <a:bodyPr/>
        <a:lstStyle/>
        <a:p>
          <a:endParaRPr lang="ru-RU"/>
        </a:p>
      </dgm:t>
    </dgm:pt>
    <dgm:pt modelId="{098B6D7D-5682-4DA5-9C21-72A09FE85CE9}" type="pres">
      <dgm:prSet presAssocID="{FC55FFB3-E151-409B-AF03-5E7048E9C836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282CD70-9574-4F25-8D14-ACEAAED649EB}" type="pres">
      <dgm:prSet presAssocID="{44CD126F-CD3E-464F-89CD-3C7AF023F0A4}" presName="compNode" presStyleCnt="0"/>
      <dgm:spPr/>
    </dgm:pt>
    <dgm:pt modelId="{14A0E106-2CCF-4ADF-AF70-D0A37CEDEF30}" type="pres">
      <dgm:prSet presAssocID="{44CD126F-CD3E-464F-89CD-3C7AF023F0A4}" presName="noGeometry" presStyleCnt="0"/>
      <dgm:spPr/>
    </dgm:pt>
    <dgm:pt modelId="{8F3EBB40-887F-489E-8FB6-04F2D2D12C97}" type="pres">
      <dgm:prSet presAssocID="{44CD126F-CD3E-464F-89CD-3C7AF023F0A4}" presName="childTextVisible" presStyleLbl="bgAccFollowNode1" presStyleIdx="0" presStyleCnt="3" custScaleY="46864" custLinFactY="-59467" custLinFactNeighborX="99892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CB5B9-4CE7-413E-A459-974641DE633A}" type="pres">
      <dgm:prSet presAssocID="{44CD126F-CD3E-464F-89CD-3C7AF023F0A4}" presName="childTextHidden" presStyleLbl="bgAccFollowNode1" presStyleIdx="0" presStyleCnt="3"/>
      <dgm:spPr/>
    </dgm:pt>
    <dgm:pt modelId="{1A9CD1C3-2EF8-4464-8FDE-9849270B1959}" type="pres">
      <dgm:prSet presAssocID="{44CD126F-CD3E-464F-89CD-3C7AF023F0A4}" presName="parentText" presStyleLbl="node1" presStyleIdx="0" presStyleCnt="3" custScaleX="321521" custScaleY="179434" custLinFactY="-100000" custLinFactNeighborX="54654" custLinFactNeighborY="-15772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3BEC5-5747-4989-A8FD-5262152EFBA1}" type="pres">
      <dgm:prSet presAssocID="{44CD126F-CD3E-464F-89CD-3C7AF023F0A4}" presName="aSpace" presStyleCnt="0"/>
      <dgm:spPr/>
    </dgm:pt>
    <dgm:pt modelId="{E1D8BE7E-A3EF-4003-952F-19D923C1B218}" type="pres">
      <dgm:prSet presAssocID="{F538AB0D-F515-42F8-991F-7EFA7A92B49A}" presName="compNode" presStyleCnt="0"/>
      <dgm:spPr/>
    </dgm:pt>
    <dgm:pt modelId="{08C2D781-1D2B-40B2-9AEB-350B8F04E020}" type="pres">
      <dgm:prSet presAssocID="{F538AB0D-F515-42F8-991F-7EFA7A92B49A}" presName="noGeometry" presStyleCnt="0"/>
      <dgm:spPr/>
    </dgm:pt>
    <dgm:pt modelId="{B4EC91F8-522A-4FE3-9ED5-F4825D20FFCF}" type="pres">
      <dgm:prSet presAssocID="{F538AB0D-F515-42F8-991F-7EFA7A92B49A}" presName="childTextVisible" presStyleLbl="bgAccFollowNode1" presStyleIdx="1" presStyleCnt="3" custScaleY="48574" custLinFactNeighborX="-23281" custLinFactNeighborY="11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442E27-FDE4-4DE1-BD0B-7F6CB16AF40C}" type="pres">
      <dgm:prSet presAssocID="{F538AB0D-F515-42F8-991F-7EFA7A92B49A}" presName="childTextHidden" presStyleLbl="bgAccFollowNode1" presStyleIdx="1" presStyleCnt="3"/>
      <dgm:spPr/>
      <dgm:t>
        <a:bodyPr/>
        <a:lstStyle/>
        <a:p>
          <a:endParaRPr lang="ru-RU"/>
        </a:p>
      </dgm:t>
    </dgm:pt>
    <dgm:pt modelId="{24838C3B-40AF-4A0E-B349-4F3AE700C5AC}" type="pres">
      <dgm:prSet presAssocID="{F538AB0D-F515-42F8-991F-7EFA7A92B49A}" presName="parentText" presStyleLbl="node1" presStyleIdx="1" presStyleCnt="3" custScaleX="346937" custScaleY="203228" custLinFactX="-98031" custLinFactNeighborX="-100000" custLinFactNeighborY="39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5DE1A6-653C-4E30-8DDD-E1CA8E2520C8}" type="pres">
      <dgm:prSet presAssocID="{F538AB0D-F515-42F8-991F-7EFA7A92B49A}" presName="aSpace" presStyleCnt="0"/>
      <dgm:spPr/>
    </dgm:pt>
    <dgm:pt modelId="{D740DA31-AA17-4333-83E5-2430D5C3A6C5}" type="pres">
      <dgm:prSet presAssocID="{A72541E9-97C9-45B0-9E71-B9972CCBD69D}" presName="compNode" presStyleCnt="0"/>
      <dgm:spPr/>
    </dgm:pt>
    <dgm:pt modelId="{C12897BD-41FC-4A10-8C4A-8587B4DDC5D2}" type="pres">
      <dgm:prSet presAssocID="{A72541E9-97C9-45B0-9E71-B9972CCBD69D}" presName="noGeometry" presStyleCnt="0"/>
      <dgm:spPr/>
    </dgm:pt>
    <dgm:pt modelId="{308E6616-EB72-4824-97F6-1E201F734538}" type="pres">
      <dgm:prSet presAssocID="{A72541E9-97C9-45B0-9E71-B9972CCBD69D}" presName="childTextVisible" presStyleLbl="bgAccFollowNode1" presStyleIdx="2" presStyleCnt="3" custScaleY="48574" custLinFactX="-51661" custLinFactY="55208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1DE1EE-A0BB-4751-BC5D-22590466CB75}" type="pres">
      <dgm:prSet presAssocID="{A72541E9-97C9-45B0-9E71-B9972CCBD69D}" presName="childTextHidden" presStyleLbl="bgAccFollowNode1" presStyleIdx="2" presStyleCnt="3"/>
      <dgm:spPr/>
    </dgm:pt>
    <dgm:pt modelId="{D8833A84-3528-41F1-A6A3-B98A85A18237}" type="pres">
      <dgm:prSet presAssocID="{A72541E9-97C9-45B0-9E71-B9972CCBD69D}" presName="parentText" presStyleLbl="node1" presStyleIdx="2" presStyleCnt="3" custScaleX="364264" custScaleY="197687" custLinFactX="-200000" custLinFactY="100000" custLinFactNeighborX="-274386" custLinFactNeighborY="17134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321A5FC-8C38-40A8-B98C-059ACBCCFE87}" srcId="{FC55FFB3-E151-409B-AF03-5E7048E9C836}" destId="{44CD126F-CD3E-464F-89CD-3C7AF023F0A4}" srcOrd="0" destOrd="0" parTransId="{4281B492-41A1-40CD-8288-B82763AB96A9}" sibTransId="{AF772DF6-A9D9-4564-B5C6-8085DF561774}"/>
    <dgm:cxn modelId="{2359AEBC-71EA-4BB8-AFF5-5EB83F670812}" srcId="{FC55FFB3-E151-409B-AF03-5E7048E9C836}" destId="{F538AB0D-F515-42F8-991F-7EFA7A92B49A}" srcOrd="1" destOrd="0" parTransId="{378E933E-69F1-48DD-BA28-E9346A7C2B5B}" sibTransId="{C8CF815E-6883-426E-AA8D-24D9C7436311}"/>
    <dgm:cxn modelId="{9FBFBFD0-B7B7-48B6-890D-543D9529FAFB}" type="presOf" srcId="{A72541E9-97C9-45B0-9E71-B9972CCBD69D}" destId="{D8833A84-3528-41F1-A6A3-B98A85A18237}" srcOrd="0" destOrd="0" presId="urn:microsoft.com/office/officeart/2005/8/layout/hProcess6"/>
    <dgm:cxn modelId="{58B45B57-4C31-4072-9424-D50BDC688FBF}" srcId="{FC55FFB3-E151-409B-AF03-5E7048E9C836}" destId="{A72541E9-97C9-45B0-9E71-B9972CCBD69D}" srcOrd="2" destOrd="0" parTransId="{307B426C-1586-4CF1-A4C6-8A94442A4A60}" sibTransId="{03A337DA-EE43-4A7F-944C-0BE255C6438C}"/>
    <dgm:cxn modelId="{82853099-FBE7-4171-A429-7D07BB1DBB53}" type="presOf" srcId="{F538AB0D-F515-42F8-991F-7EFA7A92B49A}" destId="{24838C3B-40AF-4A0E-B349-4F3AE700C5AC}" srcOrd="0" destOrd="0" presId="urn:microsoft.com/office/officeart/2005/8/layout/hProcess6"/>
    <dgm:cxn modelId="{533FB881-C6A7-4D22-A662-65A726B340F6}" type="presOf" srcId="{44CD126F-CD3E-464F-89CD-3C7AF023F0A4}" destId="{1A9CD1C3-2EF8-4464-8FDE-9849270B1959}" srcOrd="0" destOrd="0" presId="urn:microsoft.com/office/officeart/2005/8/layout/hProcess6"/>
    <dgm:cxn modelId="{D7886700-90DD-4B15-9365-BE011476BC67}" type="presOf" srcId="{FC55FFB3-E151-409B-AF03-5E7048E9C836}" destId="{098B6D7D-5682-4DA5-9C21-72A09FE85CE9}" srcOrd="0" destOrd="0" presId="urn:microsoft.com/office/officeart/2005/8/layout/hProcess6"/>
    <dgm:cxn modelId="{4A5D7ADA-B5F3-487A-8A1E-5FCBD5D45B6D}" type="presParOf" srcId="{098B6D7D-5682-4DA5-9C21-72A09FE85CE9}" destId="{5282CD70-9574-4F25-8D14-ACEAAED649EB}" srcOrd="0" destOrd="0" presId="urn:microsoft.com/office/officeart/2005/8/layout/hProcess6"/>
    <dgm:cxn modelId="{FA8C9208-683C-427C-B14B-25ED0C8251AC}" type="presParOf" srcId="{5282CD70-9574-4F25-8D14-ACEAAED649EB}" destId="{14A0E106-2CCF-4ADF-AF70-D0A37CEDEF30}" srcOrd="0" destOrd="0" presId="urn:microsoft.com/office/officeart/2005/8/layout/hProcess6"/>
    <dgm:cxn modelId="{DD76763B-298D-46B8-A77B-708838D13F72}" type="presParOf" srcId="{5282CD70-9574-4F25-8D14-ACEAAED649EB}" destId="{8F3EBB40-887F-489E-8FB6-04F2D2D12C97}" srcOrd="1" destOrd="0" presId="urn:microsoft.com/office/officeart/2005/8/layout/hProcess6"/>
    <dgm:cxn modelId="{EB2D05F2-B1FA-4F5E-9973-7B3C076D82B3}" type="presParOf" srcId="{5282CD70-9574-4F25-8D14-ACEAAED649EB}" destId="{2EACB5B9-4CE7-413E-A459-974641DE633A}" srcOrd="2" destOrd="0" presId="urn:microsoft.com/office/officeart/2005/8/layout/hProcess6"/>
    <dgm:cxn modelId="{0ACD09DC-4E57-49CC-9574-443D27BAE990}" type="presParOf" srcId="{5282CD70-9574-4F25-8D14-ACEAAED649EB}" destId="{1A9CD1C3-2EF8-4464-8FDE-9849270B1959}" srcOrd="3" destOrd="0" presId="urn:microsoft.com/office/officeart/2005/8/layout/hProcess6"/>
    <dgm:cxn modelId="{A2DA602E-4F89-4C79-8C1D-491CDCC3B3E0}" type="presParOf" srcId="{098B6D7D-5682-4DA5-9C21-72A09FE85CE9}" destId="{6AF3BEC5-5747-4989-A8FD-5262152EFBA1}" srcOrd="1" destOrd="0" presId="urn:microsoft.com/office/officeart/2005/8/layout/hProcess6"/>
    <dgm:cxn modelId="{F94CC717-7F36-4685-B041-2EC67594A07E}" type="presParOf" srcId="{098B6D7D-5682-4DA5-9C21-72A09FE85CE9}" destId="{E1D8BE7E-A3EF-4003-952F-19D923C1B218}" srcOrd="2" destOrd="0" presId="urn:microsoft.com/office/officeart/2005/8/layout/hProcess6"/>
    <dgm:cxn modelId="{DE2B696B-0C69-4144-9ADE-5854175754C8}" type="presParOf" srcId="{E1D8BE7E-A3EF-4003-952F-19D923C1B218}" destId="{08C2D781-1D2B-40B2-9AEB-350B8F04E020}" srcOrd="0" destOrd="0" presId="urn:microsoft.com/office/officeart/2005/8/layout/hProcess6"/>
    <dgm:cxn modelId="{E74C1961-EB17-4716-9BB3-890CCCCA72D6}" type="presParOf" srcId="{E1D8BE7E-A3EF-4003-952F-19D923C1B218}" destId="{B4EC91F8-522A-4FE3-9ED5-F4825D20FFCF}" srcOrd="1" destOrd="0" presId="urn:microsoft.com/office/officeart/2005/8/layout/hProcess6"/>
    <dgm:cxn modelId="{47AE6214-357E-4C6B-99C4-1EC1C4D03ACD}" type="presParOf" srcId="{E1D8BE7E-A3EF-4003-952F-19D923C1B218}" destId="{69442E27-FDE4-4DE1-BD0B-7F6CB16AF40C}" srcOrd="2" destOrd="0" presId="urn:microsoft.com/office/officeart/2005/8/layout/hProcess6"/>
    <dgm:cxn modelId="{AC2FA667-A4F9-4265-B2C5-D08698059250}" type="presParOf" srcId="{E1D8BE7E-A3EF-4003-952F-19D923C1B218}" destId="{24838C3B-40AF-4A0E-B349-4F3AE700C5AC}" srcOrd="3" destOrd="0" presId="urn:microsoft.com/office/officeart/2005/8/layout/hProcess6"/>
    <dgm:cxn modelId="{CF08A26C-4B35-41DF-9B52-312CF22573F3}" type="presParOf" srcId="{098B6D7D-5682-4DA5-9C21-72A09FE85CE9}" destId="{495DE1A6-653C-4E30-8DDD-E1CA8E2520C8}" srcOrd="3" destOrd="0" presId="urn:microsoft.com/office/officeart/2005/8/layout/hProcess6"/>
    <dgm:cxn modelId="{562020AF-2BB4-437A-BF19-6C80E5D0880D}" type="presParOf" srcId="{098B6D7D-5682-4DA5-9C21-72A09FE85CE9}" destId="{D740DA31-AA17-4333-83E5-2430D5C3A6C5}" srcOrd="4" destOrd="0" presId="urn:microsoft.com/office/officeart/2005/8/layout/hProcess6"/>
    <dgm:cxn modelId="{EDC9EA3B-8B0E-44F4-A50C-4738D5FEB507}" type="presParOf" srcId="{D740DA31-AA17-4333-83E5-2430D5C3A6C5}" destId="{C12897BD-41FC-4A10-8C4A-8587B4DDC5D2}" srcOrd="0" destOrd="0" presId="urn:microsoft.com/office/officeart/2005/8/layout/hProcess6"/>
    <dgm:cxn modelId="{2C9DFBB3-D5C0-427E-96BD-61E95118CCFF}" type="presParOf" srcId="{D740DA31-AA17-4333-83E5-2430D5C3A6C5}" destId="{308E6616-EB72-4824-97F6-1E201F734538}" srcOrd="1" destOrd="0" presId="urn:microsoft.com/office/officeart/2005/8/layout/hProcess6"/>
    <dgm:cxn modelId="{51C7ED81-0BC9-4B4A-AECE-DDB6ECFD4562}" type="presParOf" srcId="{D740DA31-AA17-4333-83E5-2430D5C3A6C5}" destId="{001DE1EE-A0BB-4751-BC5D-22590466CB75}" srcOrd="2" destOrd="0" presId="urn:microsoft.com/office/officeart/2005/8/layout/hProcess6"/>
    <dgm:cxn modelId="{8FFBE98D-3B07-4F76-A7A8-072B605E9F21}" type="presParOf" srcId="{D740DA31-AA17-4333-83E5-2430D5C3A6C5}" destId="{D8833A84-3528-41F1-A6A3-B98A85A18237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93978BF-2A99-4328-9BCC-178D4FCF45BA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820361B-A777-42D4-BE71-15E8F03CF276}">
      <dgm:prSet phldrT="[Текст]" custT="1"/>
      <dgm:spPr/>
      <dgm:t>
        <a:bodyPr/>
        <a:lstStyle/>
        <a:p>
          <a:endParaRPr lang="ru-RU" sz="2400" b="1" dirty="0"/>
        </a:p>
      </dgm:t>
    </dgm:pt>
    <dgm:pt modelId="{2E94DF16-3EF2-4A21-959C-F80DD6E3D04E}" type="parTrans" cxnId="{482CE838-2B18-46C6-BBB1-DEAFF5E3FC99}">
      <dgm:prSet/>
      <dgm:spPr/>
      <dgm:t>
        <a:bodyPr/>
        <a:lstStyle/>
        <a:p>
          <a:endParaRPr lang="ru-RU"/>
        </a:p>
      </dgm:t>
    </dgm:pt>
    <dgm:pt modelId="{6E8553B5-7CFE-4149-BF72-884087B91431}" type="sibTrans" cxnId="{482CE838-2B18-46C6-BBB1-DEAFF5E3FC99}">
      <dgm:prSet/>
      <dgm:spPr/>
      <dgm:t>
        <a:bodyPr/>
        <a:lstStyle/>
        <a:p>
          <a:endParaRPr lang="ru-RU"/>
        </a:p>
      </dgm:t>
    </dgm:pt>
    <dgm:pt modelId="{D13D307E-5C59-4637-846D-324F1A6738E3}">
      <dgm:prSet phldrT="[Текст]" custT="1"/>
      <dgm:spPr/>
      <dgm:t>
        <a:bodyPr/>
        <a:lstStyle/>
        <a:p>
          <a:pPr algn="ctr"/>
          <a:r>
            <a:rPr lang="uk-UA" sz="4000" b="1" dirty="0" smtClean="0">
              <a:solidFill>
                <a:schemeClr val="accent4">
                  <a:lumMod val="75000"/>
                </a:schemeClr>
              </a:solidFill>
            </a:rPr>
            <a:t>Максі</a:t>
          </a:r>
          <a:endParaRPr lang="ru-RU" sz="4000" b="1" dirty="0">
            <a:solidFill>
              <a:schemeClr val="accent4">
                <a:lumMod val="75000"/>
              </a:schemeClr>
            </a:solidFill>
          </a:endParaRPr>
        </a:p>
      </dgm:t>
    </dgm:pt>
    <dgm:pt modelId="{0FA51297-F1D4-41D4-BBA6-C90954704125}" type="parTrans" cxnId="{7BBF23A3-33BF-43E7-A752-08AFA95CF58C}">
      <dgm:prSet/>
      <dgm:spPr/>
      <dgm:t>
        <a:bodyPr/>
        <a:lstStyle/>
        <a:p>
          <a:endParaRPr lang="ru-RU"/>
        </a:p>
      </dgm:t>
    </dgm:pt>
    <dgm:pt modelId="{957B4B2A-E84A-422E-A6FA-D0301183C5AC}" type="sibTrans" cxnId="{7BBF23A3-33BF-43E7-A752-08AFA95CF58C}">
      <dgm:prSet/>
      <dgm:spPr/>
      <dgm:t>
        <a:bodyPr/>
        <a:lstStyle/>
        <a:p>
          <a:endParaRPr lang="ru-RU"/>
        </a:p>
      </dgm:t>
    </dgm:pt>
    <dgm:pt modelId="{42007A7D-51DB-4FDD-B6D0-F9F98A16A336}">
      <dgm:prSet phldrT="[Текст]" custT="1"/>
      <dgm:spPr/>
      <dgm:t>
        <a:bodyPr/>
        <a:lstStyle/>
        <a:p>
          <a:endParaRPr lang="ru-RU" sz="2400" b="1" dirty="0"/>
        </a:p>
      </dgm:t>
    </dgm:pt>
    <dgm:pt modelId="{6247EAFA-C836-41C8-9855-A7195F851E29}" type="parTrans" cxnId="{B5032387-18B2-415C-B1B0-40CB99F25A80}">
      <dgm:prSet/>
      <dgm:spPr/>
      <dgm:t>
        <a:bodyPr/>
        <a:lstStyle/>
        <a:p>
          <a:endParaRPr lang="ru-RU"/>
        </a:p>
      </dgm:t>
    </dgm:pt>
    <dgm:pt modelId="{37149BCC-4AB4-4889-8CBA-7A755F96C9C4}" type="sibTrans" cxnId="{B5032387-18B2-415C-B1B0-40CB99F25A80}">
      <dgm:prSet/>
      <dgm:spPr/>
      <dgm:t>
        <a:bodyPr/>
        <a:lstStyle/>
        <a:p>
          <a:endParaRPr lang="ru-RU"/>
        </a:p>
      </dgm:t>
    </dgm:pt>
    <dgm:pt modelId="{41E716A7-61E6-4B53-A321-95508A6C0444}">
      <dgm:prSet phldrT="[Текст]" custT="1"/>
      <dgm:spPr/>
      <dgm:t>
        <a:bodyPr/>
        <a:lstStyle/>
        <a:p>
          <a:pPr algn="ctr"/>
          <a:r>
            <a:rPr lang="uk-UA" sz="4000" b="1" i="0" dirty="0" smtClean="0">
              <a:solidFill>
                <a:srgbClr val="4FABB5"/>
              </a:solidFill>
            </a:rPr>
            <a:t>Міді</a:t>
          </a:r>
          <a:endParaRPr lang="ru-RU" sz="4000" b="1" i="0" dirty="0">
            <a:solidFill>
              <a:srgbClr val="4FABB5"/>
            </a:solidFill>
          </a:endParaRPr>
        </a:p>
      </dgm:t>
    </dgm:pt>
    <dgm:pt modelId="{7B303459-145F-4D12-811D-892A3C04E82A}" type="parTrans" cxnId="{4F4D9DC3-8530-46A4-A405-1042BB429AA6}">
      <dgm:prSet/>
      <dgm:spPr/>
      <dgm:t>
        <a:bodyPr/>
        <a:lstStyle/>
        <a:p>
          <a:endParaRPr lang="ru-RU"/>
        </a:p>
      </dgm:t>
    </dgm:pt>
    <dgm:pt modelId="{3576A7B0-4F87-4DFE-8060-2A2BD6277758}" type="sibTrans" cxnId="{4F4D9DC3-8530-46A4-A405-1042BB429AA6}">
      <dgm:prSet/>
      <dgm:spPr/>
      <dgm:t>
        <a:bodyPr/>
        <a:lstStyle/>
        <a:p>
          <a:endParaRPr lang="ru-RU"/>
        </a:p>
      </dgm:t>
    </dgm:pt>
    <dgm:pt modelId="{3CAA5DA1-46DB-453E-9AAE-884223DD288B}">
      <dgm:prSet phldrT="[Текст]" custT="1"/>
      <dgm:spPr/>
      <dgm:t>
        <a:bodyPr/>
        <a:lstStyle/>
        <a:p>
          <a:endParaRPr lang="ru-RU" sz="2400" b="1" dirty="0"/>
        </a:p>
      </dgm:t>
    </dgm:pt>
    <dgm:pt modelId="{E98D3F79-315B-4411-A5B0-1322E194F7C9}" type="parTrans" cxnId="{373B7868-6E0A-4A26-AAEA-BB20F8346499}">
      <dgm:prSet/>
      <dgm:spPr/>
      <dgm:t>
        <a:bodyPr/>
        <a:lstStyle/>
        <a:p>
          <a:endParaRPr lang="ru-RU"/>
        </a:p>
      </dgm:t>
    </dgm:pt>
    <dgm:pt modelId="{91361964-2DF4-4D6F-B798-457200BF5C8E}" type="sibTrans" cxnId="{373B7868-6E0A-4A26-AAEA-BB20F8346499}">
      <dgm:prSet/>
      <dgm:spPr/>
      <dgm:t>
        <a:bodyPr/>
        <a:lstStyle/>
        <a:p>
          <a:endParaRPr lang="ru-RU"/>
        </a:p>
      </dgm:t>
    </dgm:pt>
    <dgm:pt modelId="{20528362-886F-430D-BE57-AF3F93A0FAA3}">
      <dgm:prSet phldrT="[Текст]" custT="1"/>
      <dgm:spPr/>
      <dgm:t>
        <a:bodyPr/>
        <a:lstStyle/>
        <a:p>
          <a:pPr algn="ctr"/>
          <a:r>
            <a:rPr lang="uk-UA" sz="4000" b="1" dirty="0" smtClean="0">
              <a:solidFill>
                <a:srgbClr val="DE6D2E"/>
              </a:solidFill>
            </a:rPr>
            <a:t>Міні</a:t>
          </a:r>
          <a:endParaRPr lang="ru-RU" sz="4000" b="1" dirty="0">
            <a:solidFill>
              <a:srgbClr val="DE6D2E"/>
            </a:solidFill>
          </a:endParaRPr>
        </a:p>
      </dgm:t>
    </dgm:pt>
    <dgm:pt modelId="{1DF3AF09-D97F-4531-8D98-83B8286367CA}" type="parTrans" cxnId="{442CCFD4-C857-4A9E-841A-BB54AEE529CA}">
      <dgm:prSet/>
      <dgm:spPr/>
      <dgm:t>
        <a:bodyPr/>
        <a:lstStyle/>
        <a:p>
          <a:endParaRPr lang="ru-RU"/>
        </a:p>
      </dgm:t>
    </dgm:pt>
    <dgm:pt modelId="{16F2AD53-C511-49D9-8B2A-BCE507684FDC}" type="sibTrans" cxnId="{442CCFD4-C857-4A9E-841A-BB54AEE529CA}">
      <dgm:prSet/>
      <dgm:spPr/>
      <dgm:t>
        <a:bodyPr/>
        <a:lstStyle/>
        <a:p>
          <a:endParaRPr lang="ru-RU"/>
        </a:p>
      </dgm:t>
    </dgm:pt>
    <dgm:pt modelId="{2742994A-303C-46E5-B462-2DF94E734F36}" type="pres">
      <dgm:prSet presAssocID="{793978BF-2A99-4328-9BCC-178D4FCF45BA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E72DBEE-D297-49D3-8007-2BD1E3F591B5}" type="pres">
      <dgm:prSet presAssocID="{E820361B-A777-42D4-BE71-15E8F03CF276}" presName="parentText1" presStyleLbl="node1" presStyleIdx="0" presStyleCnt="3" custScaleX="56815" custScaleY="68204" custLinFactNeighborX="-8247" custLinFactNeighborY="-98521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247527-94D2-46A9-8C11-516984DE093A}" type="pres">
      <dgm:prSet presAssocID="{E820361B-A777-42D4-BE71-15E8F03CF276}" presName="childText1" presStyleLbl="solidAlignAcc1" presStyleIdx="0" presStyleCnt="3" custScaleY="47058" custLinFactNeighborX="42101" custLinFactNeighborY="-9484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2CCC76-65CF-4654-B8EC-FD0A87C659BE}" type="pres">
      <dgm:prSet presAssocID="{42007A7D-51DB-4FDD-B6D0-F9F98A16A336}" presName="parentText2" presStyleLbl="node1" presStyleIdx="1" presStyleCnt="3" custAng="10800000" custScaleX="75785" custScaleY="60274" custLinFactY="8121" custLinFactNeighborX="-40653" custLinFactNeighborY="100000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F63687-773E-484D-90F9-B7D038C86014}" type="pres">
      <dgm:prSet presAssocID="{42007A7D-51DB-4FDD-B6D0-F9F98A16A336}" presName="childText2" presStyleLbl="solidAlignAcc1" presStyleIdx="1" presStyleCnt="3" custScaleY="45285" custLinFactNeighborX="7568" custLinFactNeighborY="-3175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F42F90-B086-493A-ACBE-535EEE3365E7}" type="pres">
      <dgm:prSet presAssocID="{3CAA5DA1-46DB-453E-9AAE-884223DD288B}" presName="parentText3" presStyleLbl="node1" presStyleIdx="2" presStyleCnt="3" custScaleX="145402" custScaleY="57145" custLinFactY="85929" custLinFactNeighborX="-43667" custLinFactNeighborY="100000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956004-4789-4D38-B4CD-CD3616DF3655}" type="pres">
      <dgm:prSet presAssocID="{3CAA5DA1-46DB-453E-9AAE-884223DD288B}" presName="childText3" presStyleLbl="solidAlignAcc1" presStyleIdx="2" presStyleCnt="3" custScaleX="106546" custScaleY="44279" custLinFactNeighborX="-79710" custLinFactNeighborY="5720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BF23A3-33BF-43E7-A752-08AFA95CF58C}" srcId="{E820361B-A777-42D4-BE71-15E8F03CF276}" destId="{D13D307E-5C59-4637-846D-324F1A6738E3}" srcOrd="0" destOrd="0" parTransId="{0FA51297-F1D4-41D4-BBA6-C90954704125}" sibTransId="{957B4B2A-E84A-422E-A6FA-D0301183C5AC}"/>
    <dgm:cxn modelId="{373B7868-6E0A-4A26-AAEA-BB20F8346499}" srcId="{793978BF-2A99-4328-9BCC-178D4FCF45BA}" destId="{3CAA5DA1-46DB-453E-9AAE-884223DD288B}" srcOrd="2" destOrd="0" parTransId="{E98D3F79-315B-4411-A5B0-1322E194F7C9}" sibTransId="{91361964-2DF4-4D6F-B798-457200BF5C8E}"/>
    <dgm:cxn modelId="{B5032387-18B2-415C-B1B0-40CB99F25A80}" srcId="{793978BF-2A99-4328-9BCC-178D4FCF45BA}" destId="{42007A7D-51DB-4FDD-B6D0-F9F98A16A336}" srcOrd="1" destOrd="0" parTransId="{6247EAFA-C836-41C8-9855-A7195F851E29}" sibTransId="{37149BCC-4AB4-4889-8CBA-7A755F96C9C4}"/>
    <dgm:cxn modelId="{A692A80D-FCDD-4C52-9C7C-B48A2ABA2B6B}" type="presOf" srcId="{793978BF-2A99-4328-9BCC-178D4FCF45BA}" destId="{2742994A-303C-46E5-B462-2DF94E734F36}" srcOrd="0" destOrd="0" presId="urn:microsoft.com/office/officeart/2009/3/layout/IncreasingArrowsProcess"/>
    <dgm:cxn modelId="{482CE838-2B18-46C6-BBB1-DEAFF5E3FC99}" srcId="{793978BF-2A99-4328-9BCC-178D4FCF45BA}" destId="{E820361B-A777-42D4-BE71-15E8F03CF276}" srcOrd="0" destOrd="0" parTransId="{2E94DF16-3EF2-4A21-959C-F80DD6E3D04E}" sibTransId="{6E8553B5-7CFE-4149-BF72-884087B91431}"/>
    <dgm:cxn modelId="{EE11FD1F-A983-4C6F-8CBE-792FC161E089}" type="presOf" srcId="{E820361B-A777-42D4-BE71-15E8F03CF276}" destId="{EE72DBEE-D297-49D3-8007-2BD1E3F591B5}" srcOrd="0" destOrd="0" presId="urn:microsoft.com/office/officeart/2009/3/layout/IncreasingArrowsProcess"/>
    <dgm:cxn modelId="{C0C35451-0CD5-40B6-82C4-4B802D1E6E7A}" type="presOf" srcId="{20528362-886F-430D-BE57-AF3F93A0FAA3}" destId="{CD956004-4789-4D38-B4CD-CD3616DF3655}" srcOrd="0" destOrd="0" presId="urn:microsoft.com/office/officeart/2009/3/layout/IncreasingArrowsProcess"/>
    <dgm:cxn modelId="{8C929553-7C14-4BA9-91F5-94C397A6CCE5}" type="presOf" srcId="{D13D307E-5C59-4637-846D-324F1A6738E3}" destId="{75247527-94D2-46A9-8C11-516984DE093A}" srcOrd="0" destOrd="0" presId="urn:microsoft.com/office/officeart/2009/3/layout/IncreasingArrowsProcess"/>
    <dgm:cxn modelId="{2DCBDD3C-237F-4711-8E78-6BE28BF4173E}" type="presOf" srcId="{42007A7D-51DB-4FDD-B6D0-F9F98A16A336}" destId="{262CCC76-65CF-4654-B8EC-FD0A87C659BE}" srcOrd="0" destOrd="0" presId="urn:microsoft.com/office/officeart/2009/3/layout/IncreasingArrowsProcess"/>
    <dgm:cxn modelId="{B3051FFE-7746-441C-B56D-7737C17F8B7C}" type="presOf" srcId="{3CAA5DA1-46DB-453E-9AAE-884223DD288B}" destId="{6AF42F90-B086-493A-ACBE-535EEE3365E7}" srcOrd="0" destOrd="0" presId="urn:microsoft.com/office/officeart/2009/3/layout/IncreasingArrowsProcess"/>
    <dgm:cxn modelId="{4F4D9DC3-8530-46A4-A405-1042BB429AA6}" srcId="{42007A7D-51DB-4FDD-B6D0-F9F98A16A336}" destId="{41E716A7-61E6-4B53-A321-95508A6C0444}" srcOrd="0" destOrd="0" parTransId="{7B303459-145F-4D12-811D-892A3C04E82A}" sibTransId="{3576A7B0-4F87-4DFE-8060-2A2BD6277758}"/>
    <dgm:cxn modelId="{442CCFD4-C857-4A9E-841A-BB54AEE529CA}" srcId="{3CAA5DA1-46DB-453E-9AAE-884223DD288B}" destId="{20528362-886F-430D-BE57-AF3F93A0FAA3}" srcOrd="0" destOrd="0" parTransId="{1DF3AF09-D97F-4531-8D98-83B8286367CA}" sibTransId="{16F2AD53-C511-49D9-8B2A-BCE507684FDC}"/>
    <dgm:cxn modelId="{DF578F57-8EFF-4DFD-B4D5-CD391E919538}" type="presOf" srcId="{41E716A7-61E6-4B53-A321-95508A6C0444}" destId="{5CF63687-773E-484D-90F9-B7D038C86014}" srcOrd="0" destOrd="0" presId="urn:microsoft.com/office/officeart/2009/3/layout/IncreasingArrowsProcess"/>
    <dgm:cxn modelId="{D4F2DD4B-3EF5-48C4-8D0F-AB9BB13A7578}" type="presParOf" srcId="{2742994A-303C-46E5-B462-2DF94E734F36}" destId="{EE72DBEE-D297-49D3-8007-2BD1E3F591B5}" srcOrd="0" destOrd="0" presId="urn:microsoft.com/office/officeart/2009/3/layout/IncreasingArrowsProcess"/>
    <dgm:cxn modelId="{7B37E3B3-D7E5-471D-87B8-7E233C9E78B9}" type="presParOf" srcId="{2742994A-303C-46E5-B462-2DF94E734F36}" destId="{75247527-94D2-46A9-8C11-516984DE093A}" srcOrd="1" destOrd="0" presId="urn:microsoft.com/office/officeart/2009/3/layout/IncreasingArrowsProcess"/>
    <dgm:cxn modelId="{CF42FDB1-05CC-4931-B060-C1FB9F758240}" type="presParOf" srcId="{2742994A-303C-46E5-B462-2DF94E734F36}" destId="{262CCC76-65CF-4654-B8EC-FD0A87C659BE}" srcOrd="2" destOrd="0" presId="urn:microsoft.com/office/officeart/2009/3/layout/IncreasingArrowsProcess"/>
    <dgm:cxn modelId="{32FF0722-E2BF-4858-AFEC-AF0FAB75F707}" type="presParOf" srcId="{2742994A-303C-46E5-B462-2DF94E734F36}" destId="{5CF63687-773E-484D-90F9-B7D038C86014}" srcOrd="3" destOrd="0" presId="urn:microsoft.com/office/officeart/2009/3/layout/IncreasingArrowsProcess"/>
    <dgm:cxn modelId="{99E88238-BA69-4E50-AE36-10C4807B3B35}" type="presParOf" srcId="{2742994A-303C-46E5-B462-2DF94E734F36}" destId="{6AF42F90-B086-493A-ACBE-535EEE3365E7}" srcOrd="4" destOrd="0" presId="urn:microsoft.com/office/officeart/2009/3/layout/IncreasingArrowsProcess"/>
    <dgm:cxn modelId="{EF2F1979-D1A4-4DE1-BC58-1ED66E8F34D5}" type="presParOf" srcId="{2742994A-303C-46E5-B462-2DF94E734F36}" destId="{CD956004-4789-4D38-B4CD-CD3616DF3655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F80D965-759E-4E52-8231-CD1495C571EC}" type="doc">
      <dgm:prSet loTypeId="urn:microsoft.com/office/officeart/2005/8/layout/chevron1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E9B187F-5000-4BED-96B8-229330F9C53C}">
      <dgm:prSet phldrT="[Текст]" custT="1"/>
      <dgm:spPr/>
      <dgm:t>
        <a:bodyPr/>
        <a:lstStyle/>
        <a:p>
          <a:r>
            <a:rPr lang="uk-UA" sz="2600" b="1" dirty="0" smtClean="0"/>
            <a:t>Прямі</a:t>
          </a:r>
          <a:endParaRPr lang="ru-RU" sz="2600" b="1" dirty="0"/>
        </a:p>
      </dgm:t>
    </dgm:pt>
    <dgm:pt modelId="{2A35479B-7920-4EB4-A944-BC3C56EE5A8D}" type="parTrans" cxnId="{05CE2BCB-6FC9-4C73-8D7A-AA2EB56154E0}">
      <dgm:prSet/>
      <dgm:spPr/>
      <dgm:t>
        <a:bodyPr/>
        <a:lstStyle/>
        <a:p>
          <a:endParaRPr lang="ru-RU"/>
        </a:p>
      </dgm:t>
    </dgm:pt>
    <dgm:pt modelId="{CB625C3D-E228-431B-B76F-3DE5A074F123}" type="sibTrans" cxnId="{05CE2BCB-6FC9-4C73-8D7A-AA2EB56154E0}">
      <dgm:prSet/>
      <dgm:spPr/>
      <dgm:t>
        <a:bodyPr/>
        <a:lstStyle/>
        <a:p>
          <a:endParaRPr lang="ru-RU"/>
        </a:p>
      </dgm:t>
    </dgm:pt>
    <dgm:pt modelId="{2BE57571-EFA7-43D6-8771-043AABC60AB0}">
      <dgm:prSet phldrT="[Текст]" custT="1"/>
      <dgm:spPr/>
      <dgm:t>
        <a:bodyPr/>
        <a:lstStyle/>
        <a:p>
          <a:r>
            <a:rPr lang="uk-UA" sz="2000" b="1" dirty="0" smtClean="0"/>
            <a:t>Розширені до низу (до верху) </a:t>
          </a:r>
          <a:endParaRPr lang="ru-RU" sz="2000" b="1" dirty="0"/>
        </a:p>
      </dgm:t>
    </dgm:pt>
    <dgm:pt modelId="{7ED16CCD-6421-43BC-9616-FA78EB32F5B5}" type="parTrans" cxnId="{FB18381F-0F75-4B9D-AE12-E48AD9DFB8F3}">
      <dgm:prSet/>
      <dgm:spPr/>
      <dgm:t>
        <a:bodyPr/>
        <a:lstStyle/>
        <a:p>
          <a:endParaRPr lang="ru-RU"/>
        </a:p>
      </dgm:t>
    </dgm:pt>
    <dgm:pt modelId="{F4CD9EE4-BC14-422A-A698-4C2950EBE9F4}" type="sibTrans" cxnId="{FB18381F-0F75-4B9D-AE12-E48AD9DFB8F3}">
      <dgm:prSet/>
      <dgm:spPr/>
      <dgm:t>
        <a:bodyPr/>
        <a:lstStyle/>
        <a:p>
          <a:endParaRPr lang="ru-RU"/>
        </a:p>
      </dgm:t>
    </dgm:pt>
    <dgm:pt modelId="{927E4A88-412B-4270-90FA-5DC4DD2130AA}">
      <dgm:prSet phldrT="[Текст]" custT="1"/>
      <dgm:spPr/>
      <dgm:t>
        <a:bodyPr/>
        <a:lstStyle/>
        <a:p>
          <a:r>
            <a:rPr lang="uk-UA" sz="2600" b="1" dirty="0" smtClean="0"/>
            <a:t>Завужені</a:t>
          </a:r>
          <a:endParaRPr lang="ru-RU" sz="2600" b="1" dirty="0"/>
        </a:p>
      </dgm:t>
    </dgm:pt>
    <dgm:pt modelId="{DB8127A5-79F7-4C3F-BDB9-B8AA2F168F76}" type="parTrans" cxnId="{A070AF3D-80EE-4B20-9646-3E56D2D0BFAF}">
      <dgm:prSet/>
      <dgm:spPr/>
      <dgm:t>
        <a:bodyPr/>
        <a:lstStyle/>
        <a:p>
          <a:endParaRPr lang="ru-RU"/>
        </a:p>
      </dgm:t>
    </dgm:pt>
    <dgm:pt modelId="{C3D455DB-9164-4B7B-9976-B37A531ABD08}" type="sibTrans" cxnId="{A070AF3D-80EE-4B20-9646-3E56D2D0BFAF}">
      <dgm:prSet/>
      <dgm:spPr/>
      <dgm:t>
        <a:bodyPr/>
        <a:lstStyle/>
        <a:p>
          <a:endParaRPr lang="ru-RU"/>
        </a:p>
      </dgm:t>
    </dgm:pt>
    <dgm:pt modelId="{FDD0D663-F611-445F-B53A-3B620258DD72}">
      <dgm:prSet phldrT="[Текст]" custT="1"/>
      <dgm:spPr/>
      <dgm:t>
        <a:bodyPr/>
        <a:lstStyle/>
        <a:p>
          <a:r>
            <a:rPr lang="uk-UA" sz="2600" b="1" dirty="0" smtClean="0"/>
            <a:t>Трапецієвидні</a:t>
          </a:r>
          <a:endParaRPr lang="ru-RU" sz="2600" b="1" dirty="0"/>
        </a:p>
      </dgm:t>
    </dgm:pt>
    <dgm:pt modelId="{C68F7404-2DA3-49E4-A7A5-EBAE89C52157}" type="parTrans" cxnId="{526C7316-81D3-40B7-ABC6-8C356FA71D60}">
      <dgm:prSet/>
      <dgm:spPr/>
      <dgm:t>
        <a:bodyPr/>
        <a:lstStyle/>
        <a:p>
          <a:endParaRPr lang="ru-RU"/>
        </a:p>
      </dgm:t>
    </dgm:pt>
    <dgm:pt modelId="{147BC54F-95CF-4DE3-A205-B089627CACF0}" type="sibTrans" cxnId="{526C7316-81D3-40B7-ABC6-8C356FA71D60}">
      <dgm:prSet/>
      <dgm:spPr/>
      <dgm:t>
        <a:bodyPr/>
        <a:lstStyle/>
        <a:p>
          <a:endParaRPr lang="ru-RU"/>
        </a:p>
      </dgm:t>
    </dgm:pt>
    <dgm:pt modelId="{72550E96-99B6-45BF-931D-2DC9C747FBCD}" type="pres">
      <dgm:prSet presAssocID="{9F80D965-759E-4E52-8231-CD1495C571E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97D1B5-65FF-4280-981B-59609CD06FDF}" type="pres">
      <dgm:prSet presAssocID="{BE9B187F-5000-4BED-96B8-229330F9C53C}" presName="parTxOnly" presStyleLbl="node1" presStyleIdx="0" presStyleCnt="4" custScaleX="417306" custScaleY="320857" custLinFactX="335940" custLinFactY="-600000" custLinFactNeighborX="400000" custLinFactNeighborY="-61043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D5363-FFC1-4548-8525-6C0072BAFC79}" type="pres">
      <dgm:prSet presAssocID="{CB625C3D-E228-431B-B76F-3DE5A074F123}" presName="parTxOnlySpace" presStyleCnt="0"/>
      <dgm:spPr/>
    </dgm:pt>
    <dgm:pt modelId="{1A3B072A-7767-4482-A94C-90F727D6DC02}" type="pres">
      <dgm:prSet presAssocID="{2BE57571-EFA7-43D6-8771-043AABC60AB0}" presName="parTxOnly" presStyleLbl="node1" presStyleIdx="1" presStyleCnt="4" custScaleX="611698" custScaleY="412900" custLinFactX="-387946" custLinFactY="393227" custLinFactNeighborX="-400000" custLinFactNeighborY="4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A2E952-11ED-45D5-9C63-B2DB056EC61E}" type="pres">
      <dgm:prSet presAssocID="{F4CD9EE4-BC14-422A-A698-4C2950EBE9F4}" presName="parTxOnlySpace" presStyleCnt="0"/>
      <dgm:spPr/>
    </dgm:pt>
    <dgm:pt modelId="{FC981797-BB06-4CE1-97C6-45D6ADDF512B}" type="pres">
      <dgm:prSet presAssocID="{927E4A88-412B-4270-90FA-5DC4DD2130AA}" presName="parTxOnly" presStyleLbl="node1" presStyleIdx="2" presStyleCnt="4" custScaleX="483161" custScaleY="306569" custLinFactX="300000" custLinFactY="-500000" custLinFactNeighborX="321881" custLinFactNeighborY="-5684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D99696-DA96-4D85-A511-56D676DC1376}" type="pres">
      <dgm:prSet presAssocID="{C3D455DB-9164-4B7B-9976-B37A531ABD08}" presName="parTxOnlySpace" presStyleCnt="0"/>
      <dgm:spPr/>
    </dgm:pt>
    <dgm:pt modelId="{EFAA1CBF-FB14-414C-96E4-F7E22246A87A}" type="pres">
      <dgm:prSet presAssocID="{FDD0D663-F611-445F-B53A-3B620258DD72}" presName="parTxOnly" presStyleLbl="node1" presStyleIdx="3" presStyleCnt="4" custScaleX="686540" custScaleY="328618" custLinFactX="-376871" custLinFactY="400000" custLinFactNeighborX="-400000" custLinFactNeighborY="49542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ABA89F-E22A-43AD-9058-5A50BA2AE9AC}" type="presOf" srcId="{2BE57571-EFA7-43D6-8771-043AABC60AB0}" destId="{1A3B072A-7767-4482-A94C-90F727D6DC02}" srcOrd="0" destOrd="0" presId="urn:microsoft.com/office/officeart/2005/8/layout/chevron1"/>
    <dgm:cxn modelId="{FB18381F-0F75-4B9D-AE12-E48AD9DFB8F3}" srcId="{9F80D965-759E-4E52-8231-CD1495C571EC}" destId="{2BE57571-EFA7-43D6-8771-043AABC60AB0}" srcOrd="1" destOrd="0" parTransId="{7ED16CCD-6421-43BC-9616-FA78EB32F5B5}" sibTransId="{F4CD9EE4-BC14-422A-A698-4C2950EBE9F4}"/>
    <dgm:cxn modelId="{CC037B04-9F96-4973-85AD-A4D68A216603}" type="presOf" srcId="{BE9B187F-5000-4BED-96B8-229330F9C53C}" destId="{0A97D1B5-65FF-4280-981B-59609CD06FDF}" srcOrd="0" destOrd="0" presId="urn:microsoft.com/office/officeart/2005/8/layout/chevron1"/>
    <dgm:cxn modelId="{F79425FD-5CD3-49C1-A686-015043074EED}" type="presOf" srcId="{927E4A88-412B-4270-90FA-5DC4DD2130AA}" destId="{FC981797-BB06-4CE1-97C6-45D6ADDF512B}" srcOrd="0" destOrd="0" presId="urn:microsoft.com/office/officeart/2005/8/layout/chevron1"/>
    <dgm:cxn modelId="{526C7316-81D3-40B7-ABC6-8C356FA71D60}" srcId="{9F80D965-759E-4E52-8231-CD1495C571EC}" destId="{FDD0D663-F611-445F-B53A-3B620258DD72}" srcOrd="3" destOrd="0" parTransId="{C68F7404-2DA3-49E4-A7A5-EBAE89C52157}" sibTransId="{147BC54F-95CF-4DE3-A205-B089627CACF0}"/>
    <dgm:cxn modelId="{05CE2BCB-6FC9-4C73-8D7A-AA2EB56154E0}" srcId="{9F80D965-759E-4E52-8231-CD1495C571EC}" destId="{BE9B187F-5000-4BED-96B8-229330F9C53C}" srcOrd="0" destOrd="0" parTransId="{2A35479B-7920-4EB4-A944-BC3C56EE5A8D}" sibTransId="{CB625C3D-E228-431B-B76F-3DE5A074F123}"/>
    <dgm:cxn modelId="{4281B8A5-8755-4D7E-9C9E-914346CB2232}" type="presOf" srcId="{FDD0D663-F611-445F-B53A-3B620258DD72}" destId="{EFAA1CBF-FB14-414C-96E4-F7E22246A87A}" srcOrd="0" destOrd="0" presId="urn:microsoft.com/office/officeart/2005/8/layout/chevron1"/>
    <dgm:cxn modelId="{266456D2-D2CE-4126-A3CF-72D09AD8FC93}" type="presOf" srcId="{9F80D965-759E-4E52-8231-CD1495C571EC}" destId="{72550E96-99B6-45BF-931D-2DC9C747FBCD}" srcOrd="0" destOrd="0" presId="urn:microsoft.com/office/officeart/2005/8/layout/chevron1"/>
    <dgm:cxn modelId="{A070AF3D-80EE-4B20-9646-3E56D2D0BFAF}" srcId="{9F80D965-759E-4E52-8231-CD1495C571EC}" destId="{927E4A88-412B-4270-90FA-5DC4DD2130AA}" srcOrd="2" destOrd="0" parTransId="{DB8127A5-79F7-4C3F-BDB9-B8AA2F168F76}" sibTransId="{C3D455DB-9164-4B7B-9976-B37A531ABD08}"/>
    <dgm:cxn modelId="{CBB7C22C-9832-4FDE-9D74-4795B8E77293}" type="presParOf" srcId="{72550E96-99B6-45BF-931D-2DC9C747FBCD}" destId="{0A97D1B5-65FF-4280-981B-59609CD06FDF}" srcOrd="0" destOrd="0" presId="urn:microsoft.com/office/officeart/2005/8/layout/chevron1"/>
    <dgm:cxn modelId="{8D828971-D024-4A53-B52B-7099FE18FA38}" type="presParOf" srcId="{72550E96-99B6-45BF-931D-2DC9C747FBCD}" destId="{F9AD5363-FFC1-4548-8525-6C0072BAFC79}" srcOrd="1" destOrd="0" presId="urn:microsoft.com/office/officeart/2005/8/layout/chevron1"/>
    <dgm:cxn modelId="{78D4190F-E37E-4C26-8BCC-7CC9CFC78D12}" type="presParOf" srcId="{72550E96-99B6-45BF-931D-2DC9C747FBCD}" destId="{1A3B072A-7767-4482-A94C-90F727D6DC02}" srcOrd="2" destOrd="0" presId="urn:microsoft.com/office/officeart/2005/8/layout/chevron1"/>
    <dgm:cxn modelId="{BA5F0746-094F-4780-835D-A9CBC7B0596F}" type="presParOf" srcId="{72550E96-99B6-45BF-931D-2DC9C747FBCD}" destId="{D4A2E952-11ED-45D5-9C63-B2DB056EC61E}" srcOrd="3" destOrd="0" presId="urn:microsoft.com/office/officeart/2005/8/layout/chevron1"/>
    <dgm:cxn modelId="{DB5AB2E6-3B7E-4FB9-B9A7-D9073E820CB8}" type="presParOf" srcId="{72550E96-99B6-45BF-931D-2DC9C747FBCD}" destId="{FC981797-BB06-4CE1-97C6-45D6ADDF512B}" srcOrd="4" destOrd="0" presId="urn:microsoft.com/office/officeart/2005/8/layout/chevron1"/>
    <dgm:cxn modelId="{2698ADA0-D175-45FA-AE56-1DC08842BAEB}" type="presParOf" srcId="{72550E96-99B6-45BF-931D-2DC9C747FBCD}" destId="{A7D99696-DA96-4D85-A511-56D676DC1376}" srcOrd="5" destOrd="0" presId="urn:microsoft.com/office/officeart/2005/8/layout/chevron1"/>
    <dgm:cxn modelId="{F6A881E8-498B-4A45-8DDD-34F2F211D193}" type="presParOf" srcId="{72550E96-99B6-45BF-931D-2DC9C747FBCD}" destId="{EFAA1CBF-FB14-414C-96E4-F7E22246A87A}" srcOrd="6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9F307FC-EE46-4D86-BCC8-44D9D32B3947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D3B1D2F-854A-4BA2-B370-DF3125A628A4}">
      <dgm:prSet phldrT="[Текст]" custT="1"/>
      <dgm:spPr/>
      <dgm:t>
        <a:bodyPr/>
        <a:lstStyle/>
        <a:p>
          <a:r>
            <a:rPr lang="uk-UA" sz="3200" b="1" dirty="0" smtClean="0"/>
            <a:t>Спідниця-сонце і півсонце</a:t>
          </a:r>
          <a:endParaRPr lang="ru-RU" sz="3200" b="1" dirty="0"/>
        </a:p>
      </dgm:t>
    </dgm:pt>
    <dgm:pt modelId="{6FBFB59E-5403-4873-A79C-9B3429E86FE6}" type="parTrans" cxnId="{E2F19C2A-5843-43EF-9937-D64CC5D3593C}">
      <dgm:prSet/>
      <dgm:spPr/>
      <dgm:t>
        <a:bodyPr/>
        <a:lstStyle/>
        <a:p>
          <a:endParaRPr lang="ru-RU"/>
        </a:p>
      </dgm:t>
    </dgm:pt>
    <dgm:pt modelId="{EBE9D7B3-8A45-4C2A-A461-1A719D0E856A}" type="sibTrans" cxnId="{E2F19C2A-5843-43EF-9937-D64CC5D3593C}">
      <dgm:prSet/>
      <dgm:spPr/>
      <dgm:t>
        <a:bodyPr/>
        <a:lstStyle/>
        <a:p>
          <a:endParaRPr lang="ru-RU"/>
        </a:p>
      </dgm:t>
    </dgm:pt>
    <dgm:pt modelId="{59D654E0-E4F8-446E-A797-76E78C440EAC}" type="pres">
      <dgm:prSet presAssocID="{C9F307FC-EE46-4D86-BCC8-44D9D32B394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7DF0FA0-3E9F-4079-9990-151024AD721F}" type="pres">
      <dgm:prSet presAssocID="{BD3B1D2F-854A-4BA2-B370-DF3125A628A4}" presName="node" presStyleLbl="node1" presStyleIdx="0" presStyleCnt="1" custScaleX="51985" custScaleY="21497" custLinFactNeighborX="5466" custLinFactNeighborY="-51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0B47B31-56A5-4CED-8867-77BF0D57E07D}" type="presOf" srcId="{C9F307FC-EE46-4D86-BCC8-44D9D32B3947}" destId="{59D654E0-E4F8-446E-A797-76E78C440EAC}" srcOrd="0" destOrd="0" presId="urn:microsoft.com/office/officeart/2005/8/layout/default"/>
    <dgm:cxn modelId="{E2F19C2A-5843-43EF-9937-D64CC5D3593C}" srcId="{C9F307FC-EE46-4D86-BCC8-44D9D32B3947}" destId="{BD3B1D2F-854A-4BA2-B370-DF3125A628A4}" srcOrd="0" destOrd="0" parTransId="{6FBFB59E-5403-4873-A79C-9B3429E86FE6}" sibTransId="{EBE9D7B3-8A45-4C2A-A461-1A719D0E856A}"/>
    <dgm:cxn modelId="{C0B1BC7E-6E6A-4DD2-B1C3-7F4C479E6EB9}" type="presOf" srcId="{BD3B1D2F-854A-4BA2-B370-DF3125A628A4}" destId="{67DF0FA0-3E9F-4079-9990-151024AD721F}" srcOrd="0" destOrd="0" presId="urn:microsoft.com/office/officeart/2005/8/layout/default"/>
    <dgm:cxn modelId="{9A44033C-327B-4170-ADA5-D3318E6424AB}" type="presParOf" srcId="{59D654E0-E4F8-446E-A797-76E78C440EAC}" destId="{67DF0FA0-3E9F-4079-9990-151024AD721F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11269FF-6C5E-42C6-8D4E-9AD576B0B54F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6121733-014A-4B67-BA70-3F5567E8DC53}">
      <dgm:prSet phldrT="[Текст]" custT="1"/>
      <dgm:spPr/>
      <dgm:t>
        <a:bodyPr/>
        <a:lstStyle/>
        <a:p>
          <a:r>
            <a:rPr lang="uk-UA" sz="3600" b="1" dirty="0" smtClean="0"/>
            <a:t>Спідниця на кокетці</a:t>
          </a:r>
          <a:endParaRPr lang="ru-RU" sz="3600" b="1" dirty="0"/>
        </a:p>
      </dgm:t>
    </dgm:pt>
    <dgm:pt modelId="{E3F2DF95-E92B-45F0-B5F5-4D1BBE8F823B}" type="parTrans" cxnId="{977CAA8B-46BF-4947-A570-BA97F9058498}">
      <dgm:prSet/>
      <dgm:spPr/>
      <dgm:t>
        <a:bodyPr/>
        <a:lstStyle/>
        <a:p>
          <a:endParaRPr lang="ru-RU"/>
        </a:p>
      </dgm:t>
    </dgm:pt>
    <dgm:pt modelId="{D6F2ED53-51BC-461D-9FF0-961094887F66}" type="sibTrans" cxnId="{977CAA8B-46BF-4947-A570-BA97F9058498}">
      <dgm:prSet/>
      <dgm:spPr/>
      <dgm:t>
        <a:bodyPr/>
        <a:lstStyle/>
        <a:p>
          <a:endParaRPr lang="ru-RU"/>
        </a:p>
      </dgm:t>
    </dgm:pt>
    <dgm:pt modelId="{C7FA1EEA-A3CD-4DC6-AAF0-9F5A3E2991DD}" type="pres">
      <dgm:prSet presAssocID="{211269FF-6C5E-42C6-8D4E-9AD576B0B54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6B0A51-769E-43DD-80F4-F3E8D738A9D7}" type="pres">
      <dgm:prSet presAssocID="{36121733-014A-4B67-BA70-3F5567E8DC53}" presName="node" presStyleLbl="node1" presStyleIdx="0" presStyleCnt="1" custScaleX="67131" custScaleY="17036" custLinFactNeighborX="-2070" custLinFactNeighborY="-638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77CAA8B-46BF-4947-A570-BA97F9058498}" srcId="{211269FF-6C5E-42C6-8D4E-9AD576B0B54F}" destId="{36121733-014A-4B67-BA70-3F5567E8DC53}" srcOrd="0" destOrd="0" parTransId="{E3F2DF95-E92B-45F0-B5F5-4D1BBE8F823B}" sibTransId="{D6F2ED53-51BC-461D-9FF0-961094887F66}"/>
    <dgm:cxn modelId="{591E45EA-B013-4584-99FF-7A66B1772106}" type="presOf" srcId="{211269FF-6C5E-42C6-8D4E-9AD576B0B54F}" destId="{C7FA1EEA-A3CD-4DC6-AAF0-9F5A3E2991DD}" srcOrd="0" destOrd="0" presId="urn:microsoft.com/office/officeart/2005/8/layout/default"/>
    <dgm:cxn modelId="{AA1F7CE5-1157-4DEA-8E2A-3574907702B9}" type="presOf" srcId="{36121733-014A-4B67-BA70-3F5567E8DC53}" destId="{146B0A51-769E-43DD-80F4-F3E8D738A9D7}" srcOrd="0" destOrd="0" presId="urn:microsoft.com/office/officeart/2005/8/layout/default"/>
    <dgm:cxn modelId="{851FCBEE-4186-49D3-A4DC-EBF22DF6A11D}" type="presParOf" srcId="{C7FA1EEA-A3CD-4DC6-AAF0-9F5A3E2991DD}" destId="{146B0A51-769E-43DD-80F4-F3E8D738A9D7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F03AED8-735E-4797-91FD-0783A0183AA1}" type="doc">
      <dgm:prSet loTypeId="urn:microsoft.com/office/officeart/2005/8/layout/arrow5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5FD80BA-D3FC-4B1E-8D53-5C311E784C34}">
      <dgm:prSet phldrT="[Текст]" custT="1"/>
      <dgm:spPr/>
      <dgm:t>
        <a:bodyPr vert="vert"/>
        <a:lstStyle/>
        <a:p>
          <a:r>
            <a:rPr lang="uk-UA" sz="3200" b="1" dirty="0" smtClean="0"/>
            <a:t>ЗРІСТ</a:t>
          </a:r>
          <a:endParaRPr lang="ru-RU" sz="3200" b="1" dirty="0"/>
        </a:p>
      </dgm:t>
    </dgm:pt>
    <dgm:pt modelId="{681DB4C6-8904-4ABD-9C13-4F19CC473A70}" type="parTrans" cxnId="{C59DCEB7-7A32-4F63-AB83-EA8D47C13085}">
      <dgm:prSet/>
      <dgm:spPr/>
      <dgm:t>
        <a:bodyPr/>
        <a:lstStyle/>
        <a:p>
          <a:endParaRPr lang="ru-RU"/>
        </a:p>
      </dgm:t>
    </dgm:pt>
    <dgm:pt modelId="{4048AFE2-0CE0-4C95-9BFF-8E35A71914E5}" type="sibTrans" cxnId="{C59DCEB7-7A32-4F63-AB83-EA8D47C13085}">
      <dgm:prSet/>
      <dgm:spPr/>
      <dgm:t>
        <a:bodyPr/>
        <a:lstStyle/>
        <a:p>
          <a:endParaRPr lang="ru-RU"/>
        </a:p>
      </dgm:t>
    </dgm:pt>
    <dgm:pt modelId="{C370A24B-0B05-4739-B405-04501FC1D3E6}" type="pres">
      <dgm:prSet presAssocID="{6F03AED8-735E-4797-91FD-0783A0183AA1}" presName="diagram" presStyleCnt="0">
        <dgm:presLayoutVars>
          <dgm:dir val="rev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69572B-8F4A-46D0-9C6C-C65D1FD95A7C}" type="pres">
      <dgm:prSet presAssocID="{25FD80BA-D3FC-4B1E-8D53-5C311E784C34}" presName="arrow" presStyleLbl="node1" presStyleIdx="0" presStyleCnt="1" custAng="10800000" custScaleX="17520" custScaleY="85128" custRadScaleRad="97788" custRadScaleInc="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6D95C5-E403-4CC5-994A-BEF10C1E814C}" type="presOf" srcId="{25FD80BA-D3FC-4B1E-8D53-5C311E784C34}" destId="{6269572B-8F4A-46D0-9C6C-C65D1FD95A7C}" srcOrd="0" destOrd="0" presId="urn:microsoft.com/office/officeart/2005/8/layout/arrow5"/>
    <dgm:cxn modelId="{D81F209E-4AEF-4C45-87E6-D5421C0CD3A4}" type="presOf" srcId="{6F03AED8-735E-4797-91FD-0783A0183AA1}" destId="{C370A24B-0B05-4739-B405-04501FC1D3E6}" srcOrd="0" destOrd="0" presId="urn:microsoft.com/office/officeart/2005/8/layout/arrow5"/>
    <dgm:cxn modelId="{C59DCEB7-7A32-4F63-AB83-EA8D47C13085}" srcId="{6F03AED8-735E-4797-91FD-0783A0183AA1}" destId="{25FD80BA-D3FC-4B1E-8D53-5C311E784C34}" srcOrd="0" destOrd="0" parTransId="{681DB4C6-8904-4ABD-9C13-4F19CC473A70}" sibTransId="{4048AFE2-0CE0-4C95-9BFF-8E35A71914E5}"/>
    <dgm:cxn modelId="{2919AFB1-CD1D-4B6F-AB46-F1A958052F37}" type="presParOf" srcId="{C370A24B-0B05-4739-B405-04501FC1D3E6}" destId="{6269572B-8F4A-46D0-9C6C-C65D1FD95A7C}" srcOrd="0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654E14-0316-46AE-A7B4-A8D80AE7B57E}">
      <dsp:nvSpPr>
        <dsp:cNvPr id="0" name=""/>
        <dsp:cNvSpPr/>
      </dsp:nvSpPr>
      <dsp:spPr>
        <a:xfrm>
          <a:off x="0" y="1224987"/>
          <a:ext cx="7499350" cy="163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98CAAAC-E60A-415E-8C34-40A30304F8AF}">
      <dsp:nvSpPr>
        <dsp:cNvPr id="0" name=""/>
        <dsp:cNvSpPr/>
      </dsp:nvSpPr>
      <dsp:spPr>
        <a:xfrm>
          <a:off x="359766" y="219171"/>
          <a:ext cx="5699011" cy="19188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420" tIns="0" rIns="198420" bIns="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1" kern="1200" dirty="0" smtClean="0"/>
            <a:t>Спідниця </a:t>
          </a:r>
          <a:r>
            <a:rPr lang="uk-UA" sz="2400" b="1" kern="1200" dirty="0" smtClean="0"/>
            <a:t>- </a:t>
          </a:r>
          <a:r>
            <a:rPr lang="uk-UA" sz="2600" b="1" i="1" kern="1200" dirty="0" smtClean="0"/>
            <a:t>це </a:t>
          </a:r>
          <a:r>
            <a:rPr lang="ru-RU" sz="2600" b="1" i="1" kern="1200" dirty="0" smtClean="0"/>
            <a:t>предмет </a:t>
          </a:r>
          <a:r>
            <a:rPr lang="ru-RU" sz="2600" b="1" i="1" kern="1200" dirty="0" err="1" smtClean="0"/>
            <a:t>одягу</a:t>
          </a:r>
          <a:r>
            <a:rPr lang="ru-RU" sz="2600" b="1" i="1" kern="1200" dirty="0" smtClean="0"/>
            <a:t>, </a:t>
          </a:r>
          <a:r>
            <a:rPr lang="ru-RU" sz="2600" b="1" i="1" kern="1200" dirty="0" err="1" smtClean="0"/>
            <a:t>що</a:t>
          </a:r>
          <a:r>
            <a:rPr lang="ru-RU" sz="2600" b="1" i="1" kern="1200" dirty="0" smtClean="0"/>
            <a:t> </a:t>
          </a:r>
          <a:r>
            <a:rPr lang="ru-RU" sz="2600" b="1" i="1" kern="1200" dirty="0" err="1" smtClean="0"/>
            <a:t>покриває</a:t>
          </a:r>
          <a:r>
            <a:rPr lang="ru-RU" sz="2600" b="1" i="1" kern="1200" dirty="0" smtClean="0"/>
            <a:t> </a:t>
          </a:r>
          <a:r>
            <a:rPr lang="ru-RU" sz="2600" b="1" i="1" kern="1200" dirty="0" err="1" smtClean="0"/>
            <a:t>нижню</a:t>
          </a:r>
          <a:r>
            <a:rPr lang="ru-RU" sz="2600" b="1" i="1" kern="1200" dirty="0" smtClean="0"/>
            <a:t> </a:t>
          </a:r>
          <a:r>
            <a:rPr lang="ru-RU" sz="2600" b="1" i="1" kern="1200" dirty="0" err="1" smtClean="0"/>
            <a:t>частину</a:t>
          </a:r>
          <a:r>
            <a:rPr lang="ru-RU" sz="2600" b="1" i="1" kern="1200" dirty="0" smtClean="0"/>
            <a:t> </a:t>
          </a:r>
          <a:r>
            <a:rPr lang="ru-RU" sz="2600" b="1" i="1" kern="1200" dirty="0" err="1" smtClean="0"/>
            <a:t>тіла</a:t>
          </a:r>
          <a:r>
            <a:rPr lang="uk-UA" sz="2600" b="1" i="1" kern="1200" dirty="0" smtClean="0"/>
            <a:t> </a:t>
          </a:r>
          <a:endParaRPr lang="ru-RU" sz="2600" b="1" i="1" kern="1200" dirty="0"/>
        </a:p>
      </dsp:txBody>
      <dsp:txXfrm>
        <a:off x="453434" y="312839"/>
        <a:ext cx="5511675" cy="1731464"/>
      </dsp:txXfrm>
    </dsp:sp>
    <dsp:sp modelId="{31266493-BDDC-4145-89C0-AC81512F3C92}">
      <dsp:nvSpPr>
        <dsp:cNvPr id="0" name=""/>
        <dsp:cNvSpPr/>
      </dsp:nvSpPr>
      <dsp:spPr>
        <a:xfrm>
          <a:off x="0" y="4173387"/>
          <a:ext cx="7499350" cy="163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-16884939"/>
              <a:satOff val="43154"/>
              <a:lumOff val="-431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7D393AD-0F76-473C-93DA-000061BDFBFD}">
      <dsp:nvSpPr>
        <dsp:cNvPr id="0" name=""/>
        <dsp:cNvSpPr/>
      </dsp:nvSpPr>
      <dsp:spPr>
        <a:xfrm>
          <a:off x="374967" y="3213987"/>
          <a:ext cx="7063472" cy="1918800"/>
        </a:xfrm>
        <a:prstGeom prst="roundRect">
          <a:avLst/>
        </a:prstGeom>
        <a:gradFill rotWithShape="0">
          <a:gsLst>
            <a:gs pos="0">
              <a:schemeClr val="accent4">
                <a:hueOff val="-16884939"/>
                <a:satOff val="43154"/>
                <a:lumOff val="-4313"/>
                <a:alphaOff val="0"/>
                <a:shade val="51000"/>
                <a:satMod val="130000"/>
              </a:schemeClr>
            </a:gs>
            <a:gs pos="80000">
              <a:schemeClr val="accent4">
                <a:hueOff val="-16884939"/>
                <a:satOff val="43154"/>
                <a:lumOff val="-4313"/>
                <a:alphaOff val="0"/>
                <a:shade val="93000"/>
                <a:satMod val="130000"/>
              </a:schemeClr>
            </a:gs>
            <a:gs pos="100000">
              <a:schemeClr val="accent4">
                <a:hueOff val="-16884939"/>
                <a:satOff val="43154"/>
                <a:lumOff val="-431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420" tIns="0" rIns="198420" bIns="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i="1" kern="1200" dirty="0" smtClean="0"/>
            <a:t>Модель і </a:t>
          </a:r>
          <a:r>
            <a:rPr lang="ru-RU" sz="2600" b="1" i="1" kern="1200" dirty="0" err="1" smtClean="0"/>
            <a:t>конструкція</a:t>
          </a:r>
          <a:r>
            <a:rPr lang="ru-RU" sz="2600" b="1" i="1" kern="1200" dirty="0" smtClean="0"/>
            <a:t> </a:t>
          </a:r>
          <a:r>
            <a:rPr lang="ru-RU" sz="2600" b="1" i="1" kern="1200" dirty="0" err="1" smtClean="0"/>
            <a:t>спідниці</a:t>
          </a:r>
          <a:r>
            <a:rPr lang="ru-RU" sz="2600" b="1" i="1" kern="1200" dirty="0" smtClean="0"/>
            <a:t> </a:t>
          </a:r>
          <a:r>
            <a:rPr lang="ru-RU" sz="2600" b="1" i="1" kern="1200" dirty="0" err="1" smtClean="0"/>
            <a:t>залежить</a:t>
          </a:r>
          <a:r>
            <a:rPr lang="ru-RU" sz="2000" kern="1200" dirty="0" smtClean="0"/>
            <a:t> </a:t>
          </a:r>
          <a:r>
            <a:rPr lang="ru-RU" sz="3000" b="1" kern="1200" dirty="0" err="1" smtClean="0"/>
            <a:t>від</a:t>
          </a:r>
          <a:r>
            <a:rPr lang="ru-RU" sz="3000" b="1" kern="1200" dirty="0" smtClean="0"/>
            <a:t> виду </a:t>
          </a:r>
          <a:r>
            <a:rPr lang="ru-RU" sz="3000" b="1" kern="1200" dirty="0" err="1" smtClean="0"/>
            <a:t>використовуваного</a:t>
          </a:r>
          <a:r>
            <a:rPr lang="ru-RU" sz="3000" b="1" kern="1200" dirty="0" smtClean="0"/>
            <a:t> </a:t>
          </a:r>
          <a:r>
            <a:rPr lang="ru-RU" sz="3000" b="1" kern="1200" dirty="0" err="1" smtClean="0"/>
            <a:t>матеріалу</a:t>
          </a:r>
          <a:r>
            <a:rPr lang="ru-RU" sz="3000" b="1" kern="1200" dirty="0" smtClean="0"/>
            <a:t> і </a:t>
          </a:r>
          <a:r>
            <a:rPr lang="ru-RU" sz="3000" b="1" kern="1200" dirty="0" err="1" smtClean="0"/>
            <a:t>призначення</a:t>
          </a:r>
          <a:endParaRPr lang="ru-RU" sz="3000" b="1" kern="1200" dirty="0"/>
        </a:p>
      </dsp:txBody>
      <dsp:txXfrm>
        <a:off x="468635" y="3307655"/>
        <a:ext cx="6876136" cy="17314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3EBB40-887F-489E-8FB6-04F2D2D12C97}">
      <dsp:nvSpPr>
        <dsp:cNvPr id="0" name=""/>
        <dsp:cNvSpPr/>
      </dsp:nvSpPr>
      <dsp:spPr>
        <a:xfrm>
          <a:off x="2369238" y="757925"/>
          <a:ext cx="1313850" cy="538219"/>
        </a:xfrm>
        <a:prstGeom prst="rightArrow">
          <a:avLst>
            <a:gd name="adj1" fmla="val 70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9CD1C3-2EF8-4464-8FDE-9849270B1959}">
      <dsp:nvSpPr>
        <dsp:cNvPr id="0" name=""/>
        <dsp:cNvSpPr/>
      </dsp:nvSpPr>
      <dsp:spPr>
        <a:xfrm>
          <a:off x="359765" y="576065"/>
          <a:ext cx="2112153" cy="1178747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/>
            <a:t>Прямі</a:t>
          </a:r>
          <a:endParaRPr lang="ru-RU" sz="3600" b="1" kern="1200" dirty="0"/>
        </a:p>
      </dsp:txBody>
      <dsp:txXfrm>
        <a:off x="669083" y="748689"/>
        <a:ext cx="1493517" cy="833499"/>
      </dsp:txXfrm>
    </dsp:sp>
    <dsp:sp modelId="{B4EC91F8-522A-4FE3-9ED5-F4825D20FFCF}">
      <dsp:nvSpPr>
        <dsp:cNvPr id="0" name=""/>
        <dsp:cNvSpPr/>
      </dsp:nvSpPr>
      <dsp:spPr>
        <a:xfrm>
          <a:off x="3286453" y="2592286"/>
          <a:ext cx="1313850" cy="557858"/>
        </a:xfrm>
        <a:prstGeom prst="rightArrow">
          <a:avLst>
            <a:gd name="adj1" fmla="val 70000"/>
            <a:gd name="adj2" fmla="val 50000"/>
          </a:avLst>
        </a:prstGeom>
        <a:solidFill>
          <a:schemeClr val="accent4">
            <a:tint val="40000"/>
            <a:alpha val="90000"/>
            <a:hueOff val="-8716346"/>
            <a:satOff val="19249"/>
            <a:lumOff val="455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8716346"/>
              <a:satOff val="19249"/>
              <a:lumOff val="45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838C3B-40AF-4A0E-B349-4F3AE700C5AC}">
      <dsp:nvSpPr>
        <dsp:cNvPr id="0" name=""/>
        <dsp:cNvSpPr/>
      </dsp:nvSpPr>
      <dsp:spPr>
        <a:xfrm>
          <a:off x="1151856" y="2193514"/>
          <a:ext cx="2279117" cy="1335056"/>
        </a:xfrm>
        <a:prstGeom prst="ellipse">
          <a:avLst/>
        </a:prstGeom>
        <a:solidFill>
          <a:schemeClr val="accent4">
            <a:hueOff val="-8442469"/>
            <a:satOff val="21577"/>
            <a:lumOff val="-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/>
            <a:t>Конічні</a:t>
          </a:r>
          <a:endParaRPr lang="ru-RU" sz="3600" b="1" kern="1200" dirty="0"/>
        </a:p>
      </dsp:txBody>
      <dsp:txXfrm>
        <a:off x="1485625" y="2389028"/>
        <a:ext cx="1611579" cy="944028"/>
      </dsp:txXfrm>
    </dsp:sp>
    <dsp:sp modelId="{308E6616-EB72-4824-97F6-1E201F734538}">
      <dsp:nvSpPr>
        <dsp:cNvPr id="0" name=""/>
        <dsp:cNvSpPr/>
      </dsp:nvSpPr>
      <dsp:spPr>
        <a:xfrm>
          <a:off x="4192170" y="4362057"/>
          <a:ext cx="1313850" cy="557858"/>
        </a:xfrm>
        <a:prstGeom prst="rightArrow">
          <a:avLst>
            <a:gd name="adj1" fmla="val 70000"/>
            <a:gd name="adj2" fmla="val 50000"/>
          </a:avLst>
        </a:prstGeom>
        <a:solidFill>
          <a:schemeClr val="accent4">
            <a:tint val="40000"/>
            <a:alpha val="90000"/>
            <a:hueOff val="-17432692"/>
            <a:satOff val="38499"/>
            <a:lumOff val="91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17432692"/>
              <a:satOff val="38499"/>
              <a:lumOff val="91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833A84-3528-41F1-A6A3-B98A85A18237}">
      <dsp:nvSpPr>
        <dsp:cNvPr id="0" name=""/>
        <dsp:cNvSpPr/>
      </dsp:nvSpPr>
      <dsp:spPr>
        <a:xfrm>
          <a:off x="1871935" y="3991660"/>
          <a:ext cx="2392943" cy="1298656"/>
        </a:xfrm>
        <a:prstGeom prst="ellipse">
          <a:avLst/>
        </a:prstGeom>
        <a:solidFill>
          <a:schemeClr val="accent4">
            <a:hueOff val="-16884939"/>
            <a:satOff val="43154"/>
            <a:lumOff val="-431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/>
            <a:t>Клинові</a:t>
          </a:r>
          <a:endParaRPr lang="ru-RU" sz="3600" b="1" kern="1200" dirty="0"/>
        </a:p>
      </dsp:txBody>
      <dsp:txXfrm>
        <a:off x="2222373" y="4181844"/>
        <a:ext cx="1692067" cy="9182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72DBEE-D297-49D3-8007-2BD1E3F591B5}">
      <dsp:nvSpPr>
        <dsp:cNvPr id="0" name=""/>
        <dsp:cNvSpPr/>
      </dsp:nvSpPr>
      <dsp:spPr>
        <a:xfrm>
          <a:off x="673959" y="444290"/>
          <a:ext cx="4260755" cy="744918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173385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/>
        </a:p>
      </dsp:txBody>
      <dsp:txXfrm>
        <a:off x="673959" y="630520"/>
        <a:ext cx="4074526" cy="372459"/>
      </dsp:txXfrm>
    </dsp:sp>
    <dsp:sp modelId="{75247527-94D2-46A9-8C11-516984DE093A}">
      <dsp:nvSpPr>
        <dsp:cNvPr id="0" name=""/>
        <dsp:cNvSpPr/>
      </dsp:nvSpPr>
      <dsp:spPr>
        <a:xfrm>
          <a:off x="645582" y="750344"/>
          <a:ext cx="2309799" cy="99008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chemeClr val="accent4">
                  <a:lumMod val="75000"/>
                </a:schemeClr>
              </a:solidFill>
            </a:rPr>
            <a:t>Максі</a:t>
          </a:r>
          <a:endParaRPr lang="ru-RU" sz="4000" b="1" kern="1200" dirty="0">
            <a:solidFill>
              <a:schemeClr val="accent4">
                <a:lumMod val="75000"/>
              </a:schemeClr>
            </a:solidFill>
          </a:endParaRPr>
        </a:p>
      </dsp:txBody>
      <dsp:txXfrm>
        <a:off x="645582" y="750344"/>
        <a:ext cx="2309799" cy="990082"/>
      </dsp:txXfrm>
    </dsp:sp>
    <dsp:sp modelId="{262CCC76-65CF-4654-B8EC-FD0A87C659BE}">
      <dsp:nvSpPr>
        <dsp:cNvPr id="0" name=""/>
        <dsp:cNvSpPr/>
      </dsp:nvSpPr>
      <dsp:spPr>
        <a:xfrm rot="10800000">
          <a:off x="501550" y="3108585"/>
          <a:ext cx="3932900" cy="658307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hueOff val="-8442469"/>
            <a:satOff val="21577"/>
            <a:lumOff val="-215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173385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/>
        </a:p>
      </dsp:txBody>
      <dsp:txXfrm>
        <a:off x="666127" y="3273162"/>
        <a:ext cx="3768323" cy="329153"/>
      </dsp:txXfrm>
    </dsp:sp>
    <dsp:sp modelId="{5CF63687-773E-484D-90F9-B7D038C86014}">
      <dsp:nvSpPr>
        <dsp:cNvPr id="0" name=""/>
        <dsp:cNvSpPr/>
      </dsp:nvSpPr>
      <dsp:spPr>
        <a:xfrm>
          <a:off x="2157739" y="2460512"/>
          <a:ext cx="2309799" cy="95277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8442469"/>
              <a:satOff val="21577"/>
              <a:lumOff val="-21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i="0" kern="1200" dirty="0" smtClean="0">
              <a:solidFill>
                <a:srgbClr val="4FABB5"/>
              </a:solidFill>
            </a:rPr>
            <a:t>Міді</a:t>
          </a:r>
          <a:endParaRPr lang="ru-RU" sz="4000" b="1" i="0" kern="1200" dirty="0">
            <a:solidFill>
              <a:srgbClr val="4FABB5"/>
            </a:solidFill>
          </a:endParaRPr>
        </a:p>
      </dsp:txBody>
      <dsp:txXfrm>
        <a:off x="2157739" y="2460512"/>
        <a:ext cx="2309799" cy="952779"/>
      </dsp:txXfrm>
    </dsp:sp>
    <dsp:sp modelId="{6AF42F90-B086-493A-ACBE-535EEE3365E7}">
      <dsp:nvSpPr>
        <dsp:cNvPr id="0" name=""/>
        <dsp:cNvSpPr/>
      </dsp:nvSpPr>
      <dsp:spPr>
        <a:xfrm>
          <a:off x="2381500" y="4339548"/>
          <a:ext cx="4187214" cy="624132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hueOff val="-16884939"/>
            <a:satOff val="43154"/>
            <a:lumOff val="-431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173385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b="1" kern="1200" dirty="0"/>
        </a:p>
      </dsp:txBody>
      <dsp:txXfrm>
        <a:off x="2381500" y="4495581"/>
        <a:ext cx="4031181" cy="312066"/>
      </dsp:txXfrm>
    </dsp:sp>
    <dsp:sp modelId="{CD956004-4789-4D38-B4CD-CD3616DF3655}">
      <dsp:nvSpPr>
        <dsp:cNvPr id="0" name=""/>
        <dsp:cNvSpPr/>
      </dsp:nvSpPr>
      <dsp:spPr>
        <a:xfrm>
          <a:off x="2375992" y="4680526"/>
          <a:ext cx="2460999" cy="91797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16884939"/>
              <a:satOff val="43154"/>
              <a:lumOff val="-431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000" b="1" kern="1200" dirty="0" smtClean="0">
              <a:solidFill>
                <a:srgbClr val="DE6D2E"/>
              </a:solidFill>
            </a:rPr>
            <a:t>Міні</a:t>
          </a:r>
          <a:endParaRPr lang="ru-RU" sz="4000" b="1" kern="1200" dirty="0">
            <a:solidFill>
              <a:srgbClr val="DE6D2E"/>
            </a:solidFill>
          </a:endParaRPr>
        </a:p>
      </dsp:txBody>
      <dsp:txXfrm>
        <a:off x="2375992" y="4680526"/>
        <a:ext cx="2460999" cy="9179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97D1B5-65FF-4280-981B-59609CD06FDF}">
      <dsp:nvSpPr>
        <dsp:cNvPr id="0" name=""/>
        <dsp:cNvSpPr/>
      </dsp:nvSpPr>
      <dsp:spPr>
        <a:xfrm>
          <a:off x="1537152" y="836453"/>
          <a:ext cx="1703207" cy="523822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34671" rIns="34671" bIns="34671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kern="1200" dirty="0" smtClean="0"/>
            <a:t>Прямі</a:t>
          </a:r>
          <a:endParaRPr lang="ru-RU" sz="2600" b="1" kern="1200" dirty="0"/>
        </a:p>
      </dsp:txBody>
      <dsp:txXfrm>
        <a:off x="1799063" y="836453"/>
        <a:ext cx="1179385" cy="523822"/>
      </dsp:txXfrm>
    </dsp:sp>
    <dsp:sp modelId="{1A3B072A-7767-4482-A94C-90F727D6DC02}">
      <dsp:nvSpPr>
        <dsp:cNvPr id="0" name=""/>
        <dsp:cNvSpPr/>
      </dsp:nvSpPr>
      <dsp:spPr>
        <a:xfrm>
          <a:off x="0" y="4032448"/>
          <a:ext cx="2496605" cy="674089"/>
        </a:xfrm>
        <a:prstGeom prst="chevron">
          <a:avLst/>
        </a:prstGeom>
        <a:solidFill>
          <a:schemeClr val="accent4">
            <a:hueOff val="-5628313"/>
            <a:satOff val="14385"/>
            <a:lumOff val="-143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Розширені до низу (до верху) </a:t>
          </a:r>
          <a:endParaRPr lang="ru-RU" sz="2000" b="1" kern="1200" dirty="0"/>
        </a:p>
      </dsp:txBody>
      <dsp:txXfrm>
        <a:off x="337045" y="4032448"/>
        <a:ext cx="1822516" cy="674089"/>
      </dsp:txXfrm>
    </dsp:sp>
    <dsp:sp modelId="{FC981797-BB06-4CE1-97C6-45D6ADDF512B}">
      <dsp:nvSpPr>
        <dsp:cNvPr id="0" name=""/>
        <dsp:cNvSpPr/>
      </dsp:nvSpPr>
      <dsp:spPr>
        <a:xfrm>
          <a:off x="5476766" y="1079970"/>
          <a:ext cx="1971990" cy="500496"/>
        </a:xfrm>
        <a:prstGeom prst="chevron">
          <a:avLst/>
        </a:prstGeom>
        <a:solidFill>
          <a:schemeClr val="accent4">
            <a:hueOff val="-11256627"/>
            <a:satOff val="28769"/>
            <a:lumOff val="-287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34671" rIns="34671" bIns="34671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kern="1200" dirty="0" smtClean="0"/>
            <a:t>Завужені</a:t>
          </a:r>
          <a:endParaRPr lang="ru-RU" sz="2600" b="1" kern="1200" dirty="0"/>
        </a:p>
      </dsp:txBody>
      <dsp:txXfrm>
        <a:off x="5727014" y="1079970"/>
        <a:ext cx="1471494" cy="500496"/>
      </dsp:txXfrm>
    </dsp:sp>
    <dsp:sp modelId="{EFAA1CBF-FB14-414C-96E4-F7E22246A87A}">
      <dsp:nvSpPr>
        <dsp:cNvPr id="0" name=""/>
        <dsp:cNvSpPr/>
      </dsp:nvSpPr>
      <dsp:spPr>
        <a:xfrm>
          <a:off x="4350705" y="4268089"/>
          <a:ext cx="2802068" cy="536493"/>
        </a:xfrm>
        <a:prstGeom prst="chevron">
          <a:avLst/>
        </a:prstGeom>
        <a:solidFill>
          <a:schemeClr val="accent4">
            <a:hueOff val="-16884939"/>
            <a:satOff val="43154"/>
            <a:lumOff val="-431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34671" rIns="34671" bIns="34671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b="1" kern="1200" dirty="0" smtClean="0"/>
            <a:t>Трапецієвидні</a:t>
          </a:r>
          <a:endParaRPr lang="ru-RU" sz="2600" b="1" kern="1200" dirty="0"/>
        </a:p>
      </dsp:txBody>
      <dsp:txXfrm>
        <a:off x="4618952" y="4268089"/>
        <a:ext cx="2265575" cy="53649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DF0FA0-3E9F-4079-9990-151024AD721F}">
      <dsp:nvSpPr>
        <dsp:cNvPr id="0" name=""/>
        <dsp:cNvSpPr/>
      </dsp:nvSpPr>
      <dsp:spPr>
        <a:xfrm>
          <a:off x="2211904" y="72029"/>
          <a:ext cx="3894871" cy="966371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/>
            <a:t>Спідниця-сонце і півсонце</a:t>
          </a:r>
          <a:endParaRPr lang="ru-RU" sz="3200" b="1" kern="1200" dirty="0"/>
        </a:p>
      </dsp:txBody>
      <dsp:txXfrm>
        <a:off x="2211904" y="72029"/>
        <a:ext cx="3894871" cy="96637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6B0A51-769E-43DD-80F4-F3E8D738A9D7}">
      <dsp:nvSpPr>
        <dsp:cNvPr id="0" name=""/>
        <dsp:cNvSpPr/>
      </dsp:nvSpPr>
      <dsp:spPr>
        <a:xfrm>
          <a:off x="1079853" y="0"/>
          <a:ext cx="5029472" cy="765804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600" b="1" kern="1200" dirty="0" smtClean="0"/>
            <a:t>Спідниця на кокетці</a:t>
          </a:r>
          <a:endParaRPr lang="ru-RU" sz="3600" b="1" kern="1200" dirty="0"/>
        </a:p>
      </dsp:txBody>
      <dsp:txXfrm>
        <a:off x="1079853" y="0"/>
        <a:ext cx="5029472" cy="76580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69572B-8F4A-46D0-9C6C-C65D1FD95A7C}">
      <dsp:nvSpPr>
        <dsp:cNvPr id="0" name=""/>
        <dsp:cNvSpPr/>
      </dsp:nvSpPr>
      <dsp:spPr>
        <a:xfrm rot="10800000">
          <a:off x="2592203" y="504069"/>
          <a:ext cx="1008568" cy="4900539"/>
        </a:xfrm>
        <a:prstGeom prst="downArrow">
          <a:avLst>
            <a:gd name="adj1" fmla="val 50000"/>
            <a:gd name="adj2" fmla="val 35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vert" wrap="square" lIns="227584" tIns="227584" rIns="227584" bIns="227584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/>
            <a:t>ЗРІСТ</a:t>
          </a:r>
          <a:endParaRPr lang="ru-RU" sz="3200" b="1" kern="1200" dirty="0"/>
        </a:p>
      </dsp:txBody>
      <dsp:txXfrm>
        <a:off x="2844345" y="680568"/>
        <a:ext cx="504284" cy="47240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Элегантный абстрактный\Elegant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5327576" cy="147002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5013176"/>
            <a:ext cx="3643278" cy="1152128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31489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3388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Элегантный абстрактный\ElegantSlid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331913" y="260350"/>
            <a:ext cx="74882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331913" y="1557338"/>
            <a:ext cx="7499350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9" name="TextBox 1"/>
          <p:cNvSpPr txBox="1">
            <a:spLocks noChangeArrowheads="1"/>
          </p:cNvSpPr>
          <p:nvPr/>
        </p:nvSpPr>
        <p:spPr bwMode="auto">
          <a:xfrm>
            <a:off x="-31750" y="6638925"/>
            <a:ext cx="13350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en-US" sz="1200" smtClean="0">
                <a:solidFill>
                  <a:schemeClr val="bg1"/>
                </a:solidFill>
                <a:latin typeface="Baskerville Old Face" pitchFamily="18" charset="0"/>
              </a:rPr>
              <a:t>ProPowerPoint.Ru</a:t>
            </a:r>
            <a:endParaRPr lang="ru-RU" sz="1200" smtClean="0">
              <a:solidFill>
                <a:schemeClr val="bg1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31.jpe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Relationship Id="rId9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10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10" Type="http://schemas.openxmlformats.org/officeDocument/2006/relationships/image" Target="../media/image13.png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1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16632"/>
            <a:ext cx="7488237" cy="1143000"/>
          </a:xfrm>
        </p:spPr>
        <p:txBody>
          <a:bodyPr/>
          <a:lstStyle/>
          <a:p>
            <a:r>
              <a:rPr lang="uk-UA" b="1" dirty="0" smtClean="0">
                <a:solidFill>
                  <a:srgbClr val="00A44A"/>
                </a:solidFill>
              </a:rPr>
              <a:t>Тема уроку:</a:t>
            </a:r>
            <a:endParaRPr lang="ru-RU" b="1" dirty="0">
              <a:solidFill>
                <a:srgbClr val="00A44A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9" y="1124745"/>
            <a:ext cx="9001000" cy="5306466"/>
          </a:xfrm>
        </p:spPr>
        <p:txBody>
          <a:bodyPr/>
          <a:lstStyle/>
          <a:p>
            <a:pPr marL="0" indent="0" algn="ctr">
              <a:buNone/>
            </a:pPr>
            <a:r>
              <a:rPr lang="ru-RU" sz="3400" b="1" i="1" dirty="0" err="1" smtClean="0">
                <a:solidFill>
                  <a:srgbClr val="A34A19"/>
                </a:solidFill>
              </a:rPr>
              <a:t>Види</a:t>
            </a:r>
            <a:r>
              <a:rPr lang="ru-RU" sz="3400" b="1" i="1" dirty="0" smtClean="0">
                <a:solidFill>
                  <a:srgbClr val="A34A19"/>
                </a:solidFill>
              </a:rPr>
              <a:t> </a:t>
            </a:r>
            <a:r>
              <a:rPr lang="ru-RU" sz="3400" b="1" i="1" dirty="0">
                <a:solidFill>
                  <a:srgbClr val="A34A19"/>
                </a:solidFill>
              </a:rPr>
              <a:t>й </a:t>
            </a:r>
            <a:r>
              <a:rPr lang="ru-RU" sz="3400" b="1" i="1" dirty="0" err="1">
                <a:solidFill>
                  <a:srgbClr val="A34A19"/>
                </a:solidFill>
              </a:rPr>
              <a:t>фасони</a:t>
            </a:r>
            <a:r>
              <a:rPr lang="ru-RU" sz="3400" b="1" i="1" dirty="0">
                <a:solidFill>
                  <a:srgbClr val="A34A19"/>
                </a:solidFill>
              </a:rPr>
              <a:t> </a:t>
            </a:r>
            <a:r>
              <a:rPr lang="ru-RU" sz="3400" b="1" i="1" dirty="0" err="1">
                <a:solidFill>
                  <a:srgbClr val="A34A19"/>
                </a:solidFill>
              </a:rPr>
              <a:t>спідниць</a:t>
            </a:r>
            <a:r>
              <a:rPr lang="ru-RU" sz="3400" b="1" i="1" dirty="0">
                <a:solidFill>
                  <a:srgbClr val="A34A19"/>
                </a:solidFill>
              </a:rPr>
              <a:t>. </a:t>
            </a:r>
            <a:endParaRPr lang="ru-RU" sz="3400" b="1" i="1" dirty="0" smtClean="0">
              <a:solidFill>
                <a:srgbClr val="A34A19"/>
              </a:solidFill>
            </a:endParaRPr>
          </a:p>
          <a:p>
            <a:pPr marL="0" indent="0" algn="ctr">
              <a:buNone/>
            </a:pPr>
            <a:r>
              <a:rPr lang="ru-RU" sz="3400" b="1" i="1" dirty="0" err="1" smtClean="0">
                <a:solidFill>
                  <a:srgbClr val="A34A19"/>
                </a:solidFill>
              </a:rPr>
              <a:t>Розмірні</a:t>
            </a:r>
            <a:r>
              <a:rPr lang="ru-RU" sz="3400" b="1" i="1" dirty="0" smtClean="0">
                <a:solidFill>
                  <a:srgbClr val="A34A19"/>
                </a:solidFill>
              </a:rPr>
              <a:t> </a:t>
            </a:r>
            <a:r>
              <a:rPr lang="ru-RU" sz="3400" b="1" i="1" dirty="0" err="1">
                <a:solidFill>
                  <a:srgbClr val="A34A19"/>
                </a:solidFill>
              </a:rPr>
              <a:t>ознаки</a:t>
            </a:r>
            <a:r>
              <a:rPr lang="ru-RU" sz="3400" b="1" i="1" dirty="0">
                <a:solidFill>
                  <a:srgbClr val="A34A19"/>
                </a:solidFill>
              </a:rPr>
              <a:t> і прибавки </a:t>
            </a:r>
            <a:r>
              <a:rPr lang="ru-RU" sz="3400" b="1" i="1" dirty="0" err="1">
                <a:solidFill>
                  <a:srgbClr val="A34A19"/>
                </a:solidFill>
              </a:rPr>
              <a:t>необхідні</a:t>
            </a:r>
            <a:r>
              <a:rPr lang="ru-RU" sz="3400" b="1" i="1" dirty="0">
                <a:solidFill>
                  <a:srgbClr val="A34A19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ru-RU" sz="3400" b="1" i="1" dirty="0">
                <a:solidFill>
                  <a:srgbClr val="A34A19"/>
                </a:solidFill>
              </a:rPr>
              <a:t>                    для </a:t>
            </a:r>
            <a:r>
              <a:rPr lang="ru-RU" sz="3400" b="1" i="1" dirty="0" err="1">
                <a:solidFill>
                  <a:srgbClr val="A34A19"/>
                </a:solidFill>
              </a:rPr>
              <a:t>побудови</a:t>
            </a:r>
            <a:r>
              <a:rPr lang="ru-RU" sz="3400" b="1" i="1" dirty="0">
                <a:solidFill>
                  <a:srgbClr val="A34A19"/>
                </a:solidFill>
              </a:rPr>
              <a:t> </a:t>
            </a:r>
            <a:r>
              <a:rPr lang="ru-RU" sz="3400" b="1" i="1" dirty="0" err="1">
                <a:solidFill>
                  <a:srgbClr val="A34A19"/>
                </a:solidFill>
              </a:rPr>
              <a:t>креслення</a:t>
            </a:r>
            <a:r>
              <a:rPr lang="ru-RU" sz="3400" b="1" i="1" dirty="0">
                <a:solidFill>
                  <a:srgbClr val="A34A19"/>
                </a:solidFill>
              </a:rPr>
              <a:t> </a:t>
            </a:r>
            <a:r>
              <a:rPr lang="ru-RU" sz="3400" b="1" i="1" dirty="0" err="1" smtClean="0">
                <a:solidFill>
                  <a:srgbClr val="A34A19"/>
                </a:solidFill>
              </a:rPr>
              <a:t>прямої</a:t>
            </a:r>
            <a:r>
              <a:rPr lang="ru-RU" sz="3400" b="1" i="1" dirty="0" smtClean="0">
                <a:solidFill>
                  <a:srgbClr val="A34A19"/>
                </a:solidFill>
              </a:rPr>
              <a:t> </a:t>
            </a:r>
            <a:r>
              <a:rPr lang="ru-RU" sz="3400" b="1" i="1" smtClean="0">
                <a:solidFill>
                  <a:srgbClr val="A34A19"/>
                </a:solidFill>
              </a:rPr>
              <a:t>двошовної</a:t>
            </a:r>
            <a:r>
              <a:rPr lang="ru-RU" sz="3400" b="1" i="1" dirty="0" smtClean="0">
                <a:solidFill>
                  <a:srgbClr val="A34A19"/>
                </a:solidFill>
              </a:rPr>
              <a:t> </a:t>
            </a:r>
            <a:r>
              <a:rPr lang="ru-RU" sz="3400" b="1" i="1" dirty="0" err="1" smtClean="0">
                <a:solidFill>
                  <a:srgbClr val="A34A19"/>
                </a:solidFill>
              </a:rPr>
              <a:t>спідниці</a:t>
            </a:r>
            <a:endParaRPr lang="ru-RU" sz="3400" b="1" i="1" dirty="0">
              <a:solidFill>
                <a:srgbClr val="A34A19"/>
              </a:solidFill>
            </a:endParaRPr>
          </a:p>
          <a:p>
            <a:pPr marL="0" indent="0" algn="ctr">
              <a:buNone/>
            </a:pPr>
            <a:endParaRPr lang="ru-RU" sz="4400" b="1" i="1" dirty="0">
              <a:solidFill>
                <a:srgbClr val="A34A19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831" y="3429000"/>
            <a:ext cx="4695392" cy="313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931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poradu.pp.ua/uploads/posts/2015-06/fasoni-vidi-spdnic_175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988840"/>
            <a:ext cx="6277610" cy="45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48680"/>
            <a:ext cx="3932237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48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76672"/>
            <a:ext cx="3571875" cy="877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28800"/>
            <a:ext cx="5568601" cy="48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22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48680"/>
            <a:ext cx="5175250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4" r="18160"/>
          <a:stretch/>
        </p:blipFill>
        <p:spPr bwMode="auto">
          <a:xfrm>
            <a:off x="1488142" y="1657934"/>
            <a:ext cx="1991251" cy="453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9" r="16715"/>
          <a:stretch/>
        </p:blipFill>
        <p:spPr bwMode="auto">
          <a:xfrm>
            <a:off x="6841599" y="1369934"/>
            <a:ext cx="2244437" cy="48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93" r="8211"/>
          <a:stretch/>
        </p:blipFill>
        <p:spPr bwMode="auto">
          <a:xfrm>
            <a:off x="4211960" y="2420888"/>
            <a:ext cx="2043843" cy="42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5071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1713660"/>
              </p:ext>
            </p:extLst>
          </p:nvPr>
        </p:nvGraphicFramePr>
        <p:xfrm>
          <a:off x="1331913" y="332656"/>
          <a:ext cx="7499350" cy="63650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8" name="Picture 4" descr="https://encrypted-tbn3.gstatic.com/images?q=tbn:ANd9GcTdGKyzFJatHeb5lIRAGler5pGcAeroi0aY0rpix7nZLBR28PU1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3" r="14179"/>
          <a:stretch/>
        </p:blipFill>
        <p:spPr bwMode="auto">
          <a:xfrm rot="362129">
            <a:off x="6111064" y="1748110"/>
            <a:ext cx="2491123" cy="475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2" r="14011"/>
          <a:stretch/>
        </p:blipFill>
        <p:spPr bwMode="auto">
          <a:xfrm rot="21249529">
            <a:off x="683568" y="1364721"/>
            <a:ext cx="2355274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https://encrypted-tbn2.gstatic.com/images?q=tbn:ANd9GcSfTKpKxy4qiIDR_FG7K9r8nBatpqD03NZLEiB2k1tHyLecRiAL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12" r="22234"/>
          <a:stretch/>
        </p:blipFill>
        <p:spPr bwMode="auto">
          <a:xfrm>
            <a:off x="3635889" y="1720719"/>
            <a:ext cx="2002833" cy="49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01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32656"/>
            <a:ext cx="4975225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://friday.ua/images/product/yubka---karandash-frezovo-chernaya/yubka---karandash-frezovo-chernaya_42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15" r="17383"/>
          <a:stretch/>
        </p:blipFill>
        <p:spPr bwMode="auto">
          <a:xfrm>
            <a:off x="2304193" y="1231567"/>
            <a:ext cx="2277295" cy="53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encrypted-tbn3.gstatic.com/images?q=tbn:ANd9GcRVtCdHzy7_VM0DCoFtPTnFkr-3k3lfjF8zfl2W58vKFIRWjlF6NA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5" r="25239"/>
          <a:stretch/>
        </p:blipFill>
        <p:spPr bwMode="auto">
          <a:xfrm rot="186882">
            <a:off x="5316578" y="1357567"/>
            <a:ext cx="1830617" cy="51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41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04664"/>
            <a:ext cx="5175250" cy="72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268760"/>
            <a:ext cx="2754967" cy="41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94495">
            <a:off x="817711" y="2962039"/>
            <a:ext cx="2049739" cy="33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58" r="78426"/>
          <a:stretch/>
        </p:blipFill>
        <p:spPr bwMode="auto">
          <a:xfrm rot="548653">
            <a:off x="6289421" y="2902012"/>
            <a:ext cx="2284314" cy="36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042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266"/>
            <a:ext cx="7488237" cy="1143000"/>
          </a:xfrm>
        </p:spPr>
        <p:txBody>
          <a:bodyPr/>
          <a:lstStyle/>
          <a:p>
            <a:r>
              <a:rPr lang="ru-RU" sz="4000" b="1" dirty="0" err="1">
                <a:solidFill>
                  <a:srgbClr val="A34A19"/>
                </a:solidFill>
              </a:rPr>
              <a:t>Вихідні</a:t>
            </a:r>
            <a:r>
              <a:rPr lang="ru-RU" sz="4000" b="1" dirty="0">
                <a:solidFill>
                  <a:srgbClr val="A34A19"/>
                </a:solidFill>
              </a:rPr>
              <a:t> </a:t>
            </a:r>
            <a:r>
              <a:rPr lang="ru-RU" sz="4000" b="1" dirty="0" err="1">
                <a:solidFill>
                  <a:srgbClr val="A34A19"/>
                </a:solidFill>
              </a:rPr>
              <a:t>дані</a:t>
            </a:r>
            <a:r>
              <a:rPr lang="ru-RU" sz="4000" b="1" dirty="0">
                <a:solidFill>
                  <a:srgbClr val="A34A19"/>
                </a:solidFill>
              </a:rPr>
              <a:t> для </a:t>
            </a:r>
            <a:r>
              <a:rPr lang="ru-RU" sz="4000" b="1" dirty="0" err="1">
                <a:solidFill>
                  <a:srgbClr val="A34A19"/>
                </a:solidFill>
              </a:rPr>
              <a:t>конструювання</a:t>
            </a:r>
            <a:endParaRPr lang="ru-RU" sz="4000" b="1" dirty="0">
              <a:solidFill>
                <a:srgbClr val="A34A1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912" y="908720"/>
            <a:ext cx="7812088" cy="578894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                          </a:t>
            </a:r>
            <a:r>
              <a:rPr lang="uk-UA" b="1" dirty="0" smtClean="0"/>
              <a:t>Основні розмірні значення:</a:t>
            </a:r>
          </a:p>
          <a:p>
            <a:pPr marL="0" indent="0">
              <a:buNone/>
            </a:pPr>
            <a:endParaRPr lang="uk-UA" dirty="0"/>
          </a:p>
          <a:p>
            <a:pPr marL="0" indent="0">
              <a:buNone/>
            </a:pPr>
            <a:r>
              <a:rPr lang="uk-UA" dirty="0" smtClean="0"/>
              <a:t>                                          </a:t>
            </a:r>
          </a:p>
          <a:p>
            <a:pPr marL="0" indent="0">
              <a:buNone/>
            </a:pPr>
            <a:r>
              <a:rPr lang="uk-UA" dirty="0"/>
              <a:t> </a:t>
            </a:r>
            <a:r>
              <a:rPr lang="uk-UA" dirty="0" smtClean="0"/>
              <a:t>                                       </a:t>
            </a:r>
            <a:r>
              <a:rPr lang="uk-UA" b="1" i="1" dirty="0" smtClean="0"/>
              <a:t>От </a:t>
            </a:r>
            <a:r>
              <a:rPr lang="uk-UA" dirty="0" smtClean="0"/>
              <a:t>– обхват талії</a:t>
            </a:r>
          </a:p>
          <a:p>
            <a:pPr marL="0" indent="0">
              <a:buNone/>
            </a:pPr>
            <a:r>
              <a:rPr lang="uk-UA" dirty="0" smtClean="0"/>
              <a:t>                                        </a:t>
            </a:r>
            <a:r>
              <a:rPr lang="uk-UA" b="1" i="1" dirty="0" smtClean="0"/>
              <a:t>Ос</a:t>
            </a:r>
            <a:r>
              <a:rPr lang="uk-UA" dirty="0" smtClean="0"/>
              <a:t> – обхват стегон</a:t>
            </a:r>
          </a:p>
          <a:p>
            <a:pPr marL="0" indent="0">
              <a:buNone/>
            </a:pPr>
            <a:r>
              <a:rPr lang="uk-UA" dirty="0" smtClean="0"/>
              <a:t>                                        </a:t>
            </a:r>
            <a:r>
              <a:rPr lang="uk-UA" b="1" i="1" dirty="0" smtClean="0"/>
              <a:t>Дс</a:t>
            </a:r>
            <a:r>
              <a:rPr lang="uk-UA" dirty="0" smtClean="0"/>
              <a:t> – довжина спідниці</a:t>
            </a:r>
            <a:endParaRPr lang="en-US" dirty="0" smtClean="0"/>
          </a:p>
          <a:p>
            <a:endParaRPr lang="ru-RU" u="sng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88840"/>
            <a:ext cx="2445965" cy="453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4" b="27183"/>
          <a:stretch/>
        </p:blipFill>
        <p:spPr bwMode="auto">
          <a:xfrm>
            <a:off x="282715" y="2852936"/>
            <a:ext cx="2219425" cy="385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037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1266"/>
            <a:ext cx="7488237" cy="1143000"/>
          </a:xfrm>
        </p:spPr>
        <p:txBody>
          <a:bodyPr/>
          <a:lstStyle/>
          <a:p>
            <a:r>
              <a:rPr lang="uk-UA" sz="4000" b="1" dirty="0" smtClean="0"/>
              <a:t>Ідеальна довжина спідниці</a:t>
            </a:r>
            <a:endParaRPr lang="ru-RU" sz="4000" b="1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7" t="16509" r="71012" b="3848"/>
          <a:stretch/>
        </p:blipFill>
        <p:spPr bwMode="auto">
          <a:xfrm>
            <a:off x="971600" y="2500033"/>
            <a:ext cx="1473193" cy="36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366482659"/>
              </p:ext>
            </p:extLst>
          </p:nvPr>
        </p:nvGraphicFramePr>
        <p:xfrm>
          <a:off x="-396552" y="548680"/>
          <a:ext cx="6096000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14" name="Группа 13"/>
          <p:cNvGrpSpPr/>
          <p:nvPr/>
        </p:nvGrpSpPr>
        <p:grpSpPr>
          <a:xfrm>
            <a:off x="3341124" y="5013176"/>
            <a:ext cx="5616624" cy="648072"/>
            <a:chOff x="2230293" y="1536830"/>
            <a:chExt cx="2475845" cy="990338"/>
          </a:xfrm>
        </p:grpSpPr>
        <p:sp>
          <p:nvSpPr>
            <p:cNvPr id="15" name="Нашивка 14"/>
            <p:cNvSpPr/>
            <p:nvPr/>
          </p:nvSpPr>
          <p:spPr>
            <a:xfrm>
              <a:off x="2230293" y="1536830"/>
              <a:ext cx="2475845" cy="990338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8442437"/>
                <a:satOff val="21577"/>
                <a:lumOff val="-2157"/>
                <a:alphaOff val="0"/>
              </a:schemeClr>
            </a:fillRef>
            <a:effectRef idx="0">
              <a:schemeClr val="accent4">
                <a:hueOff val="-8442437"/>
                <a:satOff val="21577"/>
                <a:lumOff val="-215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Нашивка 4"/>
            <p:cNvSpPr/>
            <p:nvPr/>
          </p:nvSpPr>
          <p:spPr>
            <a:xfrm>
              <a:off x="2420743" y="1536830"/>
              <a:ext cx="1936237" cy="990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011" tIns="29337" rIns="29337" bIns="29337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400" i="1" kern="1200" dirty="0" smtClean="0"/>
                <a:t>«Максі» - Зріст </a:t>
              </a:r>
              <a:r>
                <a:rPr lang="ru-RU" sz="3400" i="1" kern="1200" dirty="0" smtClean="0"/>
                <a:t>• </a:t>
              </a:r>
              <a:r>
                <a:rPr lang="uk-UA" sz="3400" i="1" kern="1200" dirty="0" smtClean="0"/>
                <a:t>0,50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246900" y="1412776"/>
            <a:ext cx="5546192" cy="664369"/>
            <a:chOff x="0" y="3073661"/>
            <a:chExt cx="2475845" cy="990338"/>
          </a:xfrm>
        </p:grpSpPr>
        <p:sp>
          <p:nvSpPr>
            <p:cNvPr id="18" name="Нашивка 17"/>
            <p:cNvSpPr/>
            <p:nvPr/>
          </p:nvSpPr>
          <p:spPr>
            <a:xfrm>
              <a:off x="0" y="3073661"/>
              <a:ext cx="2475845" cy="990338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Нашивка 4"/>
            <p:cNvSpPr/>
            <p:nvPr/>
          </p:nvSpPr>
          <p:spPr>
            <a:xfrm>
              <a:off x="161427" y="3073661"/>
              <a:ext cx="2237115" cy="990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011" tIns="29337" rIns="29337" bIns="29337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400" i="1" kern="1200" dirty="0" smtClean="0"/>
                <a:t>«Мікро» - Зріст </a:t>
              </a:r>
              <a:r>
                <a:rPr lang="ru-RU" sz="3400" i="1" kern="1200" dirty="0" smtClean="0"/>
                <a:t>•</a:t>
              </a:r>
              <a:r>
                <a:rPr lang="uk-UA" sz="3400" i="1" kern="1200" dirty="0" smtClean="0"/>
                <a:t> 0,18 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3341124" y="2636912"/>
            <a:ext cx="5546192" cy="669482"/>
            <a:chOff x="2230293" y="1798988"/>
            <a:chExt cx="2475845" cy="991462"/>
          </a:xfrm>
        </p:grpSpPr>
        <p:sp>
          <p:nvSpPr>
            <p:cNvPr id="21" name="Нашивка 20"/>
            <p:cNvSpPr/>
            <p:nvPr/>
          </p:nvSpPr>
          <p:spPr>
            <a:xfrm>
              <a:off x="2230293" y="1800112"/>
              <a:ext cx="2475845" cy="990338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8442437"/>
                <a:satOff val="21577"/>
                <a:lumOff val="-2157"/>
                <a:alphaOff val="0"/>
              </a:schemeClr>
            </a:fillRef>
            <a:effectRef idx="0">
              <a:schemeClr val="accent4">
                <a:hueOff val="-8442437"/>
                <a:satOff val="21577"/>
                <a:lumOff val="-2157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Нашивка 4"/>
            <p:cNvSpPr/>
            <p:nvPr/>
          </p:nvSpPr>
          <p:spPr>
            <a:xfrm>
              <a:off x="2394748" y="1798988"/>
              <a:ext cx="2164256" cy="990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011" tIns="29337" rIns="29337" bIns="29337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400" i="1" kern="1200" dirty="0" smtClean="0"/>
                <a:t>«Міні» - Зріст </a:t>
              </a:r>
              <a:r>
                <a:rPr lang="ru-RU" sz="3400" i="1" kern="1200" dirty="0" smtClean="0"/>
                <a:t>• </a:t>
              </a:r>
              <a:r>
                <a:rPr lang="uk-UA" sz="3400" i="1" kern="1200" dirty="0" smtClean="0"/>
                <a:t>0,26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320552" y="3861048"/>
            <a:ext cx="5546192" cy="642104"/>
            <a:chOff x="4472847" y="1536830"/>
            <a:chExt cx="2475845" cy="1005438"/>
          </a:xfrm>
        </p:grpSpPr>
        <p:sp>
          <p:nvSpPr>
            <p:cNvPr id="24" name="Нашивка 23"/>
            <p:cNvSpPr/>
            <p:nvPr/>
          </p:nvSpPr>
          <p:spPr>
            <a:xfrm>
              <a:off x="4472847" y="1551930"/>
              <a:ext cx="2475845" cy="990338"/>
            </a:xfrm>
            <a:prstGeom prst="chevron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16884873"/>
                <a:satOff val="43154"/>
                <a:lumOff val="-4313"/>
                <a:alphaOff val="0"/>
              </a:schemeClr>
            </a:fillRef>
            <a:effectRef idx="0">
              <a:schemeClr val="accent4">
                <a:hueOff val="-16884873"/>
                <a:satOff val="43154"/>
                <a:lumOff val="-431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Нашивка 4"/>
            <p:cNvSpPr/>
            <p:nvPr/>
          </p:nvSpPr>
          <p:spPr>
            <a:xfrm>
              <a:off x="4619981" y="1536830"/>
              <a:ext cx="2181577" cy="9903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011" tIns="29337" rIns="29337" bIns="29337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400" i="1" kern="1200" dirty="0" smtClean="0"/>
                <a:t>«Міді» - Зріст </a:t>
              </a:r>
              <a:r>
                <a:rPr lang="ru-RU" sz="3400" i="1" kern="1200" dirty="0" smtClean="0"/>
                <a:t>•</a:t>
              </a:r>
              <a:r>
                <a:rPr lang="uk-UA" sz="3400" i="1" kern="1200" dirty="0" smtClean="0"/>
                <a:t> 0,35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878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3228990" y="2281982"/>
            <a:ext cx="1993124" cy="843202"/>
            <a:chOff x="776" y="2095342"/>
            <a:chExt cx="2164810" cy="977733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776" y="2095342"/>
              <a:ext cx="2164810" cy="97773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29413" y="2137682"/>
              <a:ext cx="2107536" cy="9204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780" tIns="144780" rIns="144780" bIns="14478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200" kern="1200" dirty="0" smtClean="0"/>
                <a:t>Щільне</a:t>
              </a:r>
              <a:endParaRPr lang="ru-RU" sz="3200" kern="1200" dirty="0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5236402" y="2281798"/>
            <a:ext cx="1962704" cy="830507"/>
            <a:chOff x="2256509" y="2190015"/>
            <a:chExt cx="2164810" cy="977733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2256509" y="2190015"/>
              <a:ext cx="2164810" cy="97773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2285146" y="2218652"/>
              <a:ext cx="2107536" cy="9204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780" tIns="144780" rIns="144780" bIns="14478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200" kern="1200" dirty="0" smtClean="0"/>
                <a:t>Середнє</a:t>
              </a:r>
              <a:endParaRPr lang="ru-RU" sz="3200" kern="1200" dirty="0"/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7153775" y="2318496"/>
            <a:ext cx="1852323" cy="830509"/>
            <a:chOff x="4121967" y="2143645"/>
            <a:chExt cx="2202784" cy="995466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4159941" y="2143645"/>
              <a:ext cx="2164810" cy="977734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4121967" y="2218652"/>
              <a:ext cx="2107538" cy="9204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4780" tIns="144780" rIns="144780" bIns="144780" numCol="1" spcCol="1270" anchor="ctr" anchorCtr="0">
              <a:noAutofit/>
            </a:bodyPr>
            <a:lstStyle/>
            <a:p>
              <a:pPr lvl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200" kern="1200" dirty="0" smtClean="0"/>
                <a:t>Вільне</a:t>
              </a:r>
              <a:endParaRPr lang="ru-RU" sz="3200" kern="1200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078468" y="1451445"/>
            <a:ext cx="2164810" cy="1595788"/>
            <a:chOff x="1761374" y="0"/>
            <a:chExt cx="2164810" cy="977733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1761374" y="0"/>
              <a:ext cx="2164810" cy="97773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Скругленный прямоугольник 4"/>
            <p:cNvSpPr/>
            <p:nvPr/>
          </p:nvSpPr>
          <p:spPr>
            <a:xfrm>
              <a:off x="1790011" y="28637"/>
              <a:ext cx="2107536" cy="9204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200" kern="1200" dirty="0" smtClean="0"/>
                <a:t>Ділянка</a:t>
              </a:r>
              <a:endParaRPr lang="ru-RU" sz="3200" kern="1200" dirty="0"/>
            </a:p>
          </p:txBody>
        </p:sp>
      </p:grpSp>
      <p:sp>
        <p:nvSpPr>
          <p:cNvPr id="24" name="Скругленный прямоугольник 4"/>
          <p:cNvSpPr/>
          <p:nvPr/>
        </p:nvSpPr>
        <p:spPr>
          <a:xfrm>
            <a:off x="1162108" y="211025"/>
            <a:ext cx="8632204" cy="75792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37160" tIns="137160" rIns="137160" bIns="137160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uk-UA" sz="4000" b="1" kern="1200" dirty="0" smtClean="0">
                <a:solidFill>
                  <a:schemeClr val="tx1"/>
                </a:solidFill>
              </a:rPr>
              <a:t>Прибавки на вільне облягання </a:t>
            </a:r>
            <a:endParaRPr lang="ru-RU" sz="4000" b="1" kern="1200" dirty="0">
              <a:solidFill>
                <a:schemeClr val="tx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1092127" y="3047169"/>
            <a:ext cx="2123065" cy="983122"/>
            <a:chOff x="1790011" y="28574"/>
            <a:chExt cx="2164810" cy="977733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1790011" y="28574"/>
              <a:ext cx="2164810" cy="97773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Скругленный прямоугольник 4"/>
            <p:cNvSpPr/>
            <p:nvPr/>
          </p:nvSpPr>
          <p:spPr>
            <a:xfrm>
              <a:off x="1790011" y="28637"/>
              <a:ext cx="2107536" cy="9204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600" b="1" i="1" dirty="0" smtClean="0"/>
                <a:t>Ст</a:t>
              </a:r>
              <a:endParaRPr lang="ru-RU" sz="3600" b="1" i="1" kern="1200" dirty="0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1104834" y="4019113"/>
            <a:ext cx="2164810" cy="907121"/>
            <a:chOff x="1732737" y="-1"/>
            <a:chExt cx="2164810" cy="977733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1732737" y="-1"/>
              <a:ext cx="2164810" cy="97773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Скругленный прямоугольник 4"/>
            <p:cNvSpPr/>
            <p:nvPr/>
          </p:nvSpPr>
          <p:spPr>
            <a:xfrm>
              <a:off x="1790011" y="28637"/>
              <a:ext cx="2107536" cy="9204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600" b="1" i="1" kern="1200" dirty="0" smtClean="0"/>
                <a:t>Сс</a:t>
              </a:r>
              <a:endParaRPr lang="ru-RU" sz="3600" b="1" i="1" kern="1200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3262637" y="3154034"/>
            <a:ext cx="1992821" cy="854194"/>
            <a:chOff x="0" y="0"/>
            <a:chExt cx="2238908" cy="864095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0" y="0"/>
              <a:ext cx="2238908" cy="86409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Скругленный прямоугольник 4"/>
            <p:cNvSpPr/>
            <p:nvPr/>
          </p:nvSpPr>
          <p:spPr>
            <a:xfrm>
              <a:off x="25308" y="25308"/>
              <a:ext cx="2188292" cy="8134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200" kern="1200" dirty="0" smtClean="0"/>
                <a:t>0,5</a:t>
              </a:r>
              <a:r>
                <a:rPr lang="uk-UA" sz="3200" kern="1200" baseline="0" dirty="0" smtClean="0"/>
                <a:t> … 0,7</a:t>
              </a:r>
              <a:endParaRPr lang="ru-RU" sz="3200" kern="1200" dirty="0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3285024" y="4057298"/>
            <a:ext cx="1939461" cy="889113"/>
            <a:chOff x="0" y="0"/>
            <a:chExt cx="2238908" cy="864095"/>
          </a:xfrm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0" y="0"/>
              <a:ext cx="2238908" cy="86409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6" name="Скругленный прямоугольник 4"/>
            <p:cNvSpPr/>
            <p:nvPr/>
          </p:nvSpPr>
          <p:spPr>
            <a:xfrm>
              <a:off x="25308" y="25308"/>
              <a:ext cx="2188292" cy="8134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200" dirty="0"/>
                <a:t>1</a:t>
              </a:r>
              <a:endParaRPr lang="ru-RU" sz="3200" kern="1200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236402" y="4077072"/>
            <a:ext cx="1945580" cy="863072"/>
            <a:chOff x="0" y="0"/>
            <a:chExt cx="2238908" cy="864095"/>
          </a:xfrm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0" y="0"/>
              <a:ext cx="2238908" cy="86409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9" name="Скругленный прямоугольник 4"/>
            <p:cNvSpPr/>
            <p:nvPr/>
          </p:nvSpPr>
          <p:spPr>
            <a:xfrm>
              <a:off x="25308" y="25308"/>
              <a:ext cx="2188292" cy="8134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200" dirty="0"/>
                <a:t>1</a:t>
              </a:r>
              <a:r>
                <a:rPr lang="uk-UA" sz="3200" kern="1200" dirty="0" smtClean="0"/>
                <a:t>,5</a:t>
              </a:r>
              <a:r>
                <a:rPr lang="uk-UA" sz="3200" kern="1200" baseline="0" dirty="0" smtClean="0"/>
                <a:t> … 2</a:t>
              </a:r>
              <a:endParaRPr lang="ru-RU" sz="3200" kern="1200" dirty="0"/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7187188" y="4077072"/>
            <a:ext cx="1820391" cy="889113"/>
            <a:chOff x="0" y="0"/>
            <a:chExt cx="2238908" cy="864095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0" y="0"/>
              <a:ext cx="2238908" cy="86409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Скругленный прямоугольник 4"/>
            <p:cNvSpPr/>
            <p:nvPr/>
          </p:nvSpPr>
          <p:spPr>
            <a:xfrm>
              <a:off x="25308" y="25308"/>
              <a:ext cx="2188292" cy="8134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200" dirty="0"/>
                <a:t>2</a:t>
              </a:r>
              <a:r>
                <a:rPr lang="uk-UA" sz="3200" kern="1200" dirty="0" smtClean="0"/>
                <a:t>,5</a:t>
              </a:r>
              <a:r>
                <a:rPr lang="uk-UA" sz="3200" kern="1200" baseline="0" dirty="0" smtClean="0"/>
                <a:t> … </a:t>
              </a:r>
              <a:r>
                <a:rPr lang="uk-UA" sz="3200" dirty="0" smtClean="0"/>
                <a:t>3</a:t>
              </a:r>
              <a:endParaRPr lang="ru-RU" sz="3200" kern="1200" dirty="0"/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7169742" y="3176097"/>
            <a:ext cx="1820391" cy="854194"/>
            <a:chOff x="0" y="0"/>
            <a:chExt cx="2238908" cy="864095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0" y="0"/>
              <a:ext cx="2238908" cy="86409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Скругленный прямоугольник 4"/>
            <p:cNvSpPr/>
            <p:nvPr/>
          </p:nvSpPr>
          <p:spPr>
            <a:xfrm>
              <a:off x="25308" y="25308"/>
              <a:ext cx="2188292" cy="8134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200" dirty="0"/>
                <a:t>1</a:t>
              </a:r>
              <a:r>
                <a:rPr lang="uk-UA" sz="3200" kern="1200" baseline="0" dirty="0" smtClean="0"/>
                <a:t> …1,5</a:t>
              </a:r>
              <a:endParaRPr lang="ru-RU" sz="3200" kern="1200" dirty="0"/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5210036" y="3163895"/>
            <a:ext cx="1936740" cy="855218"/>
            <a:chOff x="0" y="0"/>
            <a:chExt cx="2238908" cy="864095"/>
          </a:xfrm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0" y="0"/>
              <a:ext cx="2238908" cy="864095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Скругленный прямоугольник 4"/>
            <p:cNvSpPr/>
            <p:nvPr/>
          </p:nvSpPr>
          <p:spPr>
            <a:xfrm>
              <a:off x="25308" y="25308"/>
              <a:ext cx="2188292" cy="8134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200" dirty="0"/>
                <a:t>1</a:t>
              </a:r>
              <a:endParaRPr lang="ru-RU" sz="3200" kern="1200" dirty="0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3228991" y="1425656"/>
            <a:ext cx="5777108" cy="880467"/>
            <a:chOff x="1761374" y="0"/>
            <a:chExt cx="2164810" cy="977733"/>
          </a:xfrm>
        </p:grpSpPr>
        <p:sp>
          <p:nvSpPr>
            <p:cNvPr id="51" name="Скругленный прямоугольник 50"/>
            <p:cNvSpPr/>
            <p:nvPr/>
          </p:nvSpPr>
          <p:spPr>
            <a:xfrm>
              <a:off x="1761374" y="0"/>
              <a:ext cx="2164810" cy="97773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0"/>
                <a:satOff val="0"/>
                <a:lumOff val="0"/>
                <a:alphaOff val="0"/>
              </a:schemeClr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2" name="Скругленный прямоугольник 4"/>
            <p:cNvSpPr/>
            <p:nvPr/>
          </p:nvSpPr>
          <p:spPr>
            <a:xfrm>
              <a:off x="1790011" y="28637"/>
              <a:ext cx="2107536" cy="9204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200" dirty="0" smtClean="0"/>
                <a:t>Прибавки на облягання,см</a:t>
              </a:r>
              <a:endParaRPr lang="ru-RU" sz="32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4494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b="1" dirty="0" smtClean="0"/>
              <a:t>Деталі та лінії спідниці</a:t>
            </a:r>
            <a:endParaRPr lang="ru-RU" sz="36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2" t="35695" r="22438"/>
          <a:stretch/>
        </p:blipFill>
        <p:spPr>
          <a:xfrm>
            <a:off x="2267744" y="1564365"/>
            <a:ext cx="6422448" cy="5292000"/>
          </a:xfrm>
        </p:spPr>
      </p:pic>
    </p:spTree>
    <p:extLst>
      <p:ext uri="{BB962C8B-B14F-4D97-AF65-F5344CB8AC3E}">
        <p14:creationId xmlns:p14="http://schemas.microsoft.com/office/powerpoint/2010/main" val="337173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4153139"/>
              </p:ext>
            </p:extLst>
          </p:nvPr>
        </p:nvGraphicFramePr>
        <p:xfrm>
          <a:off x="1331913" y="620688"/>
          <a:ext cx="7499350" cy="6076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5846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7812360" cy="1143000"/>
          </a:xfrm>
        </p:spPr>
        <p:txBody>
          <a:bodyPr/>
          <a:lstStyle/>
          <a:p>
            <a:r>
              <a:rPr lang="uk-UA" sz="3800" b="1" dirty="0" smtClean="0"/>
              <a:t>Опишіть спідницю за силуетом, кроєм і фасоном</a:t>
            </a:r>
            <a:endParaRPr lang="ru-RU" sz="3800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427984" y="2557463"/>
            <a:ext cx="7499350" cy="5140325"/>
          </a:xfrm>
        </p:spPr>
        <p:txBody>
          <a:bodyPr/>
          <a:lstStyle/>
          <a:p>
            <a:r>
              <a:rPr lang="uk-UA" b="1" dirty="0" smtClean="0"/>
              <a:t>Силует</a:t>
            </a:r>
            <a:r>
              <a:rPr lang="uk-UA" dirty="0" smtClean="0"/>
              <a:t> – </a:t>
            </a:r>
            <a:r>
              <a:rPr lang="uk-UA" sz="2000" i="1" dirty="0" smtClean="0"/>
              <a:t>прямий</a:t>
            </a:r>
          </a:p>
          <a:p>
            <a:r>
              <a:rPr lang="uk-UA" b="1" dirty="0" smtClean="0"/>
              <a:t>Крій</a:t>
            </a:r>
            <a:r>
              <a:rPr lang="ru-RU" b="1" dirty="0" smtClean="0"/>
              <a:t> </a:t>
            </a:r>
            <a:r>
              <a:rPr lang="ru-RU" dirty="0" smtClean="0"/>
              <a:t>– </a:t>
            </a:r>
            <a:r>
              <a:rPr lang="ru-RU" sz="2000" i="1" dirty="0" err="1" smtClean="0"/>
              <a:t>прямий</a:t>
            </a:r>
            <a:endParaRPr lang="ru-RU" sz="2000" i="1" dirty="0" smtClean="0"/>
          </a:p>
          <a:p>
            <a:r>
              <a:rPr lang="uk-UA" b="1" dirty="0" smtClean="0"/>
              <a:t>Фасон</a:t>
            </a:r>
            <a:r>
              <a:rPr lang="uk-UA" dirty="0" smtClean="0"/>
              <a:t> – </a:t>
            </a:r>
            <a:r>
              <a:rPr lang="uk-UA" sz="2000" i="1" dirty="0" smtClean="0"/>
              <a:t>спідниця з фігурними </a:t>
            </a:r>
          </a:p>
          <a:p>
            <a:pPr marL="0" indent="0">
              <a:buNone/>
            </a:pPr>
            <a:r>
              <a:rPr lang="uk-UA" sz="2000" i="1" dirty="0"/>
              <a:t> </a:t>
            </a:r>
            <a:r>
              <a:rPr lang="uk-UA" sz="2000" i="1" dirty="0" smtClean="0"/>
              <a:t>                                рельєфами та поясом</a:t>
            </a:r>
          </a:p>
          <a:p>
            <a:endParaRPr lang="uk-UA" dirty="0" smtClean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31" t="37280" r="59532" b="2667"/>
          <a:stretch/>
        </p:blipFill>
        <p:spPr>
          <a:xfrm>
            <a:off x="1743074" y="1628800"/>
            <a:ext cx="2143125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94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800" b="1" dirty="0">
                <a:solidFill>
                  <a:srgbClr val="A34A19"/>
                </a:solidFill>
              </a:rPr>
              <a:t>Опишіть спідницю за силуетом, кроєм і фасоном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2473634"/>
            <a:ext cx="5298703" cy="2935461"/>
          </a:xfrm>
        </p:spPr>
        <p:txBody>
          <a:bodyPr/>
          <a:lstStyle/>
          <a:p>
            <a:r>
              <a:rPr lang="ru-RU" b="1" dirty="0" err="1" smtClean="0"/>
              <a:t>Силует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ru-RU" sz="2000" i="1" dirty="0" err="1" smtClean="0"/>
              <a:t>трапецієвидний</a:t>
            </a:r>
            <a:endParaRPr lang="ru-RU" sz="2000" i="1" dirty="0"/>
          </a:p>
          <a:p>
            <a:r>
              <a:rPr lang="ru-RU" b="1" dirty="0" err="1"/>
              <a:t>Крій</a:t>
            </a:r>
            <a:r>
              <a:rPr lang="ru-RU" dirty="0"/>
              <a:t> – </a:t>
            </a:r>
            <a:r>
              <a:rPr lang="ru-RU" sz="2000" i="1" dirty="0" err="1"/>
              <a:t>прямий</a:t>
            </a:r>
            <a:endParaRPr lang="ru-RU" sz="2000" i="1" dirty="0"/>
          </a:p>
          <a:p>
            <a:r>
              <a:rPr lang="ru-RU" b="1" dirty="0"/>
              <a:t>Фасон</a:t>
            </a:r>
            <a:r>
              <a:rPr lang="ru-RU" dirty="0"/>
              <a:t> – </a:t>
            </a:r>
            <a:r>
              <a:rPr lang="ru-RU" sz="2000" i="1" dirty="0" err="1"/>
              <a:t>спідниця</a:t>
            </a:r>
            <a:r>
              <a:rPr lang="ru-RU" sz="2000" i="1" dirty="0"/>
              <a:t> </a:t>
            </a:r>
            <a:r>
              <a:rPr lang="ru-RU" sz="2000" i="1" dirty="0" smtClean="0"/>
              <a:t>в складки з поясом </a:t>
            </a:r>
          </a:p>
          <a:p>
            <a:pPr marL="0" indent="0">
              <a:buNone/>
            </a:pPr>
            <a:r>
              <a:rPr lang="ru-RU" sz="2000" i="1" dirty="0"/>
              <a:t> </a:t>
            </a:r>
            <a:r>
              <a:rPr lang="ru-RU" sz="2000" i="1" dirty="0" smtClean="0"/>
              <a:t>                               на </a:t>
            </a:r>
            <a:r>
              <a:rPr lang="ru-RU" sz="2000" i="1" dirty="0" err="1" smtClean="0"/>
              <a:t>еластичній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тасьмі</a:t>
            </a:r>
            <a:r>
              <a:rPr lang="ru-RU" sz="2000" i="1" dirty="0" smtClean="0"/>
              <a:t> </a:t>
            </a:r>
            <a:endParaRPr lang="ru-RU" sz="2000" i="1" dirty="0"/>
          </a:p>
          <a:p>
            <a:pPr marL="0" indent="0">
              <a:buNone/>
            </a:pPr>
            <a:r>
              <a:rPr lang="ru-RU" dirty="0"/>
              <a:t>                             </a:t>
            </a:r>
          </a:p>
          <a:p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2633662" cy="3328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5337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800" b="1" dirty="0">
                <a:solidFill>
                  <a:srgbClr val="A34A19"/>
                </a:solidFill>
              </a:rPr>
              <a:t>Опишіть спідницю за силуетом, кроєм і фасоном</a:t>
            </a:r>
            <a:endParaRPr lang="ru-RU" sz="3800" b="1" dirty="0">
              <a:solidFill>
                <a:srgbClr val="A34A19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3" t="38781" r="68047" b="26430"/>
          <a:stretch/>
        </p:blipFill>
        <p:spPr>
          <a:xfrm>
            <a:off x="1437697" y="1916832"/>
            <a:ext cx="3024001" cy="3456000"/>
          </a:xfrm>
        </p:spPr>
      </p:pic>
      <p:sp>
        <p:nvSpPr>
          <p:cNvPr id="7" name="Объект 2"/>
          <p:cNvSpPr txBox="1">
            <a:spLocks/>
          </p:cNvSpPr>
          <p:nvPr/>
        </p:nvSpPr>
        <p:spPr bwMode="auto">
          <a:xfrm>
            <a:off x="4427984" y="2276871"/>
            <a:ext cx="5298703" cy="2935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err="1" smtClean="0"/>
              <a:t>Силует</a:t>
            </a:r>
            <a:r>
              <a:rPr lang="ru-RU" dirty="0" smtClean="0"/>
              <a:t> – </a:t>
            </a:r>
            <a:r>
              <a:rPr lang="ru-RU" sz="2000" i="1" dirty="0" err="1" smtClean="0"/>
              <a:t>розширений</a:t>
            </a:r>
            <a:r>
              <a:rPr lang="ru-RU" sz="2000" i="1" dirty="0" smtClean="0"/>
              <a:t> до низу</a:t>
            </a:r>
          </a:p>
          <a:p>
            <a:r>
              <a:rPr lang="ru-RU" b="1" dirty="0" err="1" smtClean="0"/>
              <a:t>Крій</a:t>
            </a:r>
            <a:r>
              <a:rPr lang="ru-RU" dirty="0" smtClean="0"/>
              <a:t> – </a:t>
            </a:r>
            <a:r>
              <a:rPr lang="ru-RU" sz="2000" i="1" dirty="0" err="1" smtClean="0"/>
              <a:t>клиновий</a:t>
            </a:r>
            <a:endParaRPr lang="ru-RU" sz="2000" i="1" dirty="0" smtClean="0"/>
          </a:p>
          <a:p>
            <a:r>
              <a:rPr lang="ru-RU" b="1" dirty="0" smtClean="0"/>
              <a:t>Фасон</a:t>
            </a:r>
            <a:r>
              <a:rPr lang="ru-RU" dirty="0" smtClean="0"/>
              <a:t> – </a:t>
            </a:r>
            <a:r>
              <a:rPr lang="ru-RU" sz="2000" i="1" dirty="0" err="1" smtClean="0"/>
              <a:t>спідниця</a:t>
            </a:r>
            <a:r>
              <a:rPr lang="ru-RU" sz="2000" i="1" dirty="0" smtClean="0"/>
              <a:t> </a:t>
            </a:r>
            <a:r>
              <a:rPr lang="ru-RU" sz="2000" i="1" dirty="0" err="1" smtClean="0"/>
              <a:t>багатошовна</a:t>
            </a:r>
            <a:r>
              <a:rPr lang="ru-RU" sz="2000" i="1" dirty="0" smtClean="0"/>
              <a:t> </a:t>
            </a:r>
          </a:p>
          <a:p>
            <a:pPr marL="0" indent="0">
              <a:buNone/>
            </a:pPr>
            <a:r>
              <a:rPr lang="uk-UA" sz="2000" i="1" dirty="0"/>
              <a:t> </a:t>
            </a:r>
            <a:r>
              <a:rPr lang="uk-UA" sz="2000" i="1" dirty="0" smtClean="0"/>
              <a:t>                               з поясом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9186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5763" y="-243408"/>
            <a:ext cx="7488237" cy="1143000"/>
          </a:xfrm>
        </p:spPr>
        <p:txBody>
          <a:bodyPr/>
          <a:lstStyle/>
          <a:p>
            <a:r>
              <a:rPr lang="uk-UA" sz="3600" b="1" dirty="0" smtClean="0">
                <a:solidFill>
                  <a:srgbClr val="A34A19"/>
                </a:solidFill>
              </a:rPr>
              <a:t>Основні види конструкцій спідниць</a:t>
            </a:r>
            <a:endParaRPr lang="ru-RU" sz="3600" b="1" dirty="0">
              <a:solidFill>
                <a:srgbClr val="A34A19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6535211"/>
              </p:ext>
            </p:extLst>
          </p:nvPr>
        </p:nvGraphicFramePr>
        <p:xfrm>
          <a:off x="1331913" y="980728"/>
          <a:ext cx="7499350" cy="57169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85" t="3138" r="30236" b="48282"/>
          <a:stretch/>
        </p:blipFill>
        <p:spPr bwMode="auto">
          <a:xfrm rot="313896">
            <a:off x="5034346" y="616980"/>
            <a:ext cx="1313531" cy="23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21" t="4863" r="12810"/>
          <a:stretch/>
        </p:blipFill>
        <p:spPr bwMode="auto">
          <a:xfrm rot="371051">
            <a:off x="6036391" y="2430494"/>
            <a:ext cx="1603085" cy="2020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48" t="5654" r="3208" b="11080"/>
          <a:stretch/>
        </p:blipFill>
        <p:spPr bwMode="auto">
          <a:xfrm rot="360979">
            <a:off x="6936419" y="4630055"/>
            <a:ext cx="1980000" cy="1983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37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4379" y="-243408"/>
            <a:ext cx="7488237" cy="1143000"/>
          </a:xfrm>
        </p:spPr>
        <p:txBody>
          <a:bodyPr/>
          <a:lstStyle/>
          <a:p>
            <a:r>
              <a:rPr lang="uk-UA" sz="3600" b="1" dirty="0" smtClean="0">
                <a:solidFill>
                  <a:srgbClr val="A34A19"/>
                </a:solidFill>
              </a:rPr>
              <a:t>Класифікація спідниць по довжині</a:t>
            </a:r>
            <a:endParaRPr lang="ru-RU" sz="3600" b="1" dirty="0">
              <a:solidFill>
                <a:srgbClr val="A34A19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00065"/>
              </p:ext>
            </p:extLst>
          </p:nvPr>
        </p:nvGraphicFramePr>
        <p:xfrm>
          <a:off x="1331913" y="764704"/>
          <a:ext cx="7499350" cy="59329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1" r="76607"/>
          <a:stretch/>
        </p:blipFill>
        <p:spPr bwMode="auto">
          <a:xfrm>
            <a:off x="755576" y="2492896"/>
            <a:ext cx="1248858" cy="42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31" r="39683"/>
          <a:stretch/>
        </p:blipFill>
        <p:spPr bwMode="auto">
          <a:xfrm>
            <a:off x="7884368" y="3330000"/>
            <a:ext cx="1184052" cy="352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9" r="36830"/>
          <a:stretch/>
        </p:blipFill>
        <p:spPr bwMode="auto">
          <a:xfrm>
            <a:off x="6412882" y="548680"/>
            <a:ext cx="1310585" cy="33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100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1447" y="-243408"/>
            <a:ext cx="7488237" cy="1143000"/>
          </a:xfrm>
        </p:spPr>
        <p:txBody>
          <a:bodyPr/>
          <a:lstStyle/>
          <a:p>
            <a:r>
              <a:rPr lang="uk-UA" sz="3600" b="1" dirty="0" smtClean="0">
                <a:solidFill>
                  <a:srgbClr val="A34A19"/>
                </a:solidFill>
              </a:rPr>
              <a:t>Види спідниць за силуетом</a:t>
            </a:r>
            <a:endParaRPr lang="ru-RU" sz="3600" b="1" dirty="0">
              <a:solidFill>
                <a:srgbClr val="A34A19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4752949"/>
              </p:ext>
            </p:extLst>
          </p:nvPr>
        </p:nvGraphicFramePr>
        <p:xfrm>
          <a:off x="107504" y="620688"/>
          <a:ext cx="8856984" cy="61489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15" t="28995" r="3565" b="35502"/>
          <a:stretch/>
        </p:blipFill>
        <p:spPr bwMode="auto">
          <a:xfrm>
            <a:off x="7524327" y="548680"/>
            <a:ext cx="1528765" cy="27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45" t="47418" r="33194" b="6960"/>
          <a:stretch/>
        </p:blipFill>
        <p:spPr bwMode="auto">
          <a:xfrm>
            <a:off x="3336745" y="764704"/>
            <a:ext cx="1703999" cy="2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766" t="50000"/>
          <a:stretch/>
        </p:blipFill>
        <p:spPr bwMode="auto">
          <a:xfrm>
            <a:off x="7219124" y="3645024"/>
            <a:ext cx="1924876" cy="30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38" t="7853" r="9869" b="49643"/>
          <a:stretch/>
        </p:blipFill>
        <p:spPr bwMode="auto">
          <a:xfrm>
            <a:off x="2699792" y="3543569"/>
            <a:ext cx="1752632" cy="31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590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0"/>
            <a:ext cx="7488237" cy="1143000"/>
          </a:xfrm>
        </p:spPr>
        <p:txBody>
          <a:bodyPr/>
          <a:lstStyle/>
          <a:p>
            <a:r>
              <a:rPr lang="uk-UA" sz="3800" b="1" dirty="0" smtClean="0">
                <a:solidFill>
                  <a:srgbClr val="A34A19"/>
                </a:solidFill>
              </a:rPr>
              <a:t>За фасоном спідниці розрізняють</a:t>
            </a:r>
            <a:endParaRPr lang="ru-RU" sz="3800" b="1" dirty="0">
              <a:solidFill>
                <a:srgbClr val="A34A19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5611537"/>
              </p:ext>
            </p:extLst>
          </p:nvPr>
        </p:nvGraphicFramePr>
        <p:xfrm>
          <a:off x="1331640" y="980728"/>
          <a:ext cx="7499623" cy="57169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54" y="2060848"/>
            <a:ext cx="2592000" cy="388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10360">
            <a:off x="3779912" y="2924944"/>
            <a:ext cx="2593056" cy="37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5338">
            <a:off x="6855139" y="2204864"/>
            <a:ext cx="1874231" cy="42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4606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 smtClean="0"/>
          </a:p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03"/>
          <a:stretch/>
        </p:blipFill>
        <p:spPr bwMode="auto">
          <a:xfrm>
            <a:off x="2411760" y="1556792"/>
            <a:ext cx="5074867" cy="48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046" y="404664"/>
            <a:ext cx="3571875" cy="81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485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032" y="630120"/>
            <a:ext cx="4023709" cy="926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72" r="11971"/>
          <a:stretch/>
        </p:blipFill>
        <p:spPr bwMode="auto">
          <a:xfrm>
            <a:off x="6156176" y="1556792"/>
            <a:ext cx="2931660" cy="50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6173">
            <a:off x="2442606" y="1741336"/>
            <a:ext cx="3069814" cy="48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3860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67345">
            <a:off x="2161352" y="1658380"/>
            <a:ext cx="6705568" cy="44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2627784" y="476672"/>
            <a:ext cx="4154232" cy="712242"/>
            <a:chOff x="1894163" y="5328596"/>
            <a:chExt cx="4154232" cy="712242"/>
          </a:xfrm>
        </p:grpSpPr>
        <p:sp>
          <p:nvSpPr>
            <p:cNvPr id="8" name="Прямоугольник 7"/>
            <p:cNvSpPr/>
            <p:nvPr/>
          </p:nvSpPr>
          <p:spPr>
            <a:xfrm>
              <a:off x="1894163" y="5328596"/>
              <a:ext cx="4154232" cy="712242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4">
                <a:hueOff val="-16884873"/>
                <a:satOff val="43154"/>
                <a:lumOff val="-4313"/>
                <a:alphaOff val="0"/>
              </a:schemeClr>
            </a:fillRef>
            <a:effectRef idx="0">
              <a:schemeClr val="accent4">
                <a:hueOff val="-16884873"/>
                <a:satOff val="43154"/>
                <a:lumOff val="-431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Прямоугольник 8"/>
            <p:cNvSpPr/>
            <p:nvPr/>
          </p:nvSpPr>
          <p:spPr>
            <a:xfrm>
              <a:off x="1894163" y="5328596"/>
              <a:ext cx="4154232" cy="7122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3600" b="1" kern="1200" dirty="0" smtClean="0"/>
                <a:t>Спідниця- тюльпан</a:t>
              </a:r>
              <a:endParaRPr lang="ru-RU" sz="3600" b="1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413852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legant">
  <a:themeElements>
    <a:clrScheme name="Составная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Elegant</Template>
  <TotalTime>443</TotalTime>
  <Words>242</Words>
  <Application>Microsoft Office PowerPoint</Application>
  <PresentationFormat>Экран (4:3)</PresentationFormat>
  <Paragraphs>67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Ariston</vt:lpstr>
      <vt:lpstr>Baskerville Old Face</vt:lpstr>
      <vt:lpstr>Calibri</vt:lpstr>
      <vt:lpstr>Elegant</vt:lpstr>
      <vt:lpstr>Тема уроку:</vt:lpstr>
      <vt:lpstr>Презентация PowerPoint</vt:lpstr>
      <vt:lpstr>Основні види конструкцій спідниць</vt:lpstr>
      <vt:lpstr>Класифікація спідниць по довжині</vt:lpstr>
      <vt:lpstr>Види спідниць за силуетом</vt:lpstr>
      <vt:lpstr>За фасоном спідниці розрізняють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Вихідні дані для конструювання</vt:lpstr>
      <vt:lpstr>Ідеальна довжина спідниці</vt:lpstr>
      <vt:lpstr>Презентация PowerPoint</vt:lpstr>
      <vt:lpstr>Деталі та лінії спідниці</vt:lpstr>
      <vt:lpstr>Опишіть спідницю за силуетом, кроєм і фасоном</vt:lpstr>
      <vt:lpstr>Опишіть спідницю за силуетом, кроєм і фасоном</vt:lpstr>
      <vt:lpstr>Опишіть спідницю за силуетом, кроєм і фасоном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Oksana</dc:creator>
  <cp:lastModifiedBy>Пользователь Windows</cp:lastModifiedBy>
  <cp:revision>176</cp:revision>
  <cp:lastPrinted>2016-01-15T09:45:11Z</cp:lastPrinted>
  <dcterms:created xsi:type="dcterms:W3CDTF">2016-01-14T16:08:45Z</dcterms:created>
  <dcterms:modified xsi:type="dcterms:W3CDTF">2018-01-01T10:15:06Z</dcterms:modified>
</cp:coreProperties>
</file>