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6"/>
  </p:notesMasterIdLst>
  <p:sldIdLst>
    <p:sldId id="304" r:id="rId2"/>
    <p:sldId id="280" r:id="rId3"/>
    <p:sldId id="260" r:id="rId4"/>
    <p:sldId id="301" r:id="rId5"/>
    <p:sldId id="285" r:id="rId6"/>
    <p:sldId id="286" r:id="rId7"/>
    <p:sldId id="287" r:id="rId8"/>
    <p:sldId id="291" r:id="rId9"/>
    <p:sldId id="288" r:id="rId10"/>
    <p:sldId id="299" r:id="rId11"/>
    <p:sldId id="292" r:id="rId12"/>
    <p:sldId id="300" r:id="rId13"/>
    <p:sldId id="293" r:id="rId14"/>
    <p:sldId id="302" r:id="rId15"/>
    <p:sldId id="298" r:id="rId16"/>
    <p:sldId id="294" r:id="rId17"/>
    <p:sldId id="295" r:id="rId18"/>
    <p:sldId id="261" r:id="rId19"/>
    <p:sldId id="262" r:id="rId20"/>
    <p:sldId id="263" r:id="rId21"/>
    <p:sldId id="264" r:id="rId22"/>
    <p:sldId id="266" r:id="rId23"/>
    <p:sldId id="265" r:id="rId24"/>
    <p:sldId id="269" r:id="rId25"/>
    <p:sldId id="271" r:id="rId26"/>
    <p:sldId id="272" r:id="rId27"/>
    <p:sldId id="270" r:id="rId28"/>
    <p:sldId id="297" r:id="rId29"/>
    <p:sldId id="273" r:id="rId30"/>
    <p:sldId id="275" r:id="rId31"/>
    <p:sldId id="276" r:id="rId32"/>
    <p:sldId id="296" r:id="rId33"/>
    <p:sldId id="303" r:id="rId34"/>
    <p:sldId id="279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00"/>
    <a:srgbClr val="003366"/>
    <a:srgbClr val="0000CC"/>
    <a:srgbClr val="3333FF"/>
    <a:srgbClr val="000066"/>
    <a:srgbClr val="6600FF"/>
    <a:srgbClr val="FF9900"/>
    <a:srgbClr val="FFFF66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727EB8-4CAA-48C5-B0BE-7054ED46BD60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7DD2956-559C-41D6-BF6A-EEF4DBBBFF1F}">
      <dgm:prSet phldrT="[Текст]"/>
      <dgm:spPr>
        <a:solidFill>
          <a:srgbClr val="FFFF00"/>
        </a:solidFill>
        <a:ln>
          <a:solidFill>
            <a:srgbClr val="6600FF"/>
          </a:solidFill>
        </a:ln>
      </dgm:spPr>
      <dgm:t>
        <a:bodyPr/>
        <a:lstStyle/>
        <a:p>
          <a:r>
            <a:rPr lang="uk-UA" b="1" dirty="0" smtClean="0">
              <a:solidFill>
                <a:srgbClr val="3333FF"/>
              </a:solidFill>
            </a:rPr>
            <a:t>Швидкість</a:t>
          </a:r>
          <a:r>
            <a:rPr lang="uk-UA" b="1" baseline="0" dirty="0" smtClean="0">
              <a:solidFill>
                <a:srgbClr val="3333FF"/>
              </a:solidFill>
            </a:rPr>
            <a:t> випаровування залежить від…</a:t>
          </a:r>
          <a:endParaRPr lang="ru-RU" b="1" dirty="0">
            <a:solidFill>
              <a:srgbClr val="3333FF"/>
            </a:solidFill>
          </a:endParaRPr>
        </a:p>
      </dgm:t>
    </dgm:pt>
    <dgm:pt modelId="{14FAFE81-AF7D-43E6-9238-EED016F53788}" type="parTrans" cxnId="{23B8721E-F844-472B-9906-AF1CF3B5C242}">
      <dgm:prSet/>
      <dgm:spPr/>
      <dgm:t>
        <a:bodyPr/>
        <a:lstStyle/>
        <a:p>
          <a:endParaRPr lang="ru-RU"/>
        </a:p>
      </dgm:t>
    </dgm:pt>
    <dgm:pt modelId="{5063299A-37E9-479A-9D41-208D2850D305}" type="sibTrans" cxnId="{23B8721E-F844-472B-9906-AF1CF3B5C242}">
      <dgm:prSet/>
      <dgm:spPr/>
      <dgm:t>
        <a:bodyPr/>
        <a:lstStyle/>
        <a:p>
          <a:endParaRPr lang="ru-RU"/>
        </a:p>
      </dgm:t>
    </dgm:pt>
    <dgm:pt modelId="{F4EB75AC-CF37-4650-AD65-326C27B05A12}">
      <dgm:prSet phldrT="[Текст]" custT="1"/>
      <dgm:spPr>
        <a:solidFill>
          <a:srgbClr val="0000CC"/>
        </a:solidFill>
      </dgm:spPr>
      <dgm:t>
        <a:bodyPr/>
        <a:lstStyle/>
        <a:p>
          <a:r>
            <a:rPr lang="ru-RU" sz="3500" b="1" dirty="0" err="1" smtClean="0"/>
            <a:t>площі</a:t>
          </a:r>
          <a:r>
            <a:rPr lang="ru-RU" sz="3500" b="1" dirty="0" smtClean="0"/>
            <a:t> </a:t>
          </a:r>
          <a:r>
            <a:rPr lang="ru-RU" sz="3500" b="1" dirty="0" err="1" smtClean="0"/>
            <a:t>поверхні</a:t>
          </a:r>
          <a:endParaRPr lang="ru-RU" sz="3500" b="1" dirty="0"/>
        </a:p>
      </dgm:t>
    </dgm:pt>
    <dgm:pt modelId="{BCDB8A17-7F7F-4058-95E9-D655C824DF49}" type="parTrans" cxnId="{84478433-E53C-4225-880F-527A43443AED}">
      <dgm:prSet/>
      <dgm:spPr>
        <a:ln w="85725">
          <a:solidFill>
            <a:srgbClr val="3333FF"/>
          </a:solidFill>
        </a:ln>
      </dgm:spPr>
      <dgm:t>
        <a:bodyPr/>
        <a:lstStyle/>
        <a:p>
          <a:endParaRPr lang="ru-RU"/>
        </a:p>
      </dgm:t>
    </dgm:pt>
    <dgm:pt modelId="{E855826C-7DA9-4122-81DD-21ECDF31BB75}" type="sibTrans" cxnId="{84478433-E53C-4225-880F-527A43443AED}">
      <dgm:prSet/>
      <dgm:spPr/>
      <dgm:t>
        <a:bodyPr/>
        <a:lstStyle/>
        <a:p>
          <a:endParaRPr lang="ru-RU"/>
        </a:p>
      </dgm:t>
    </dgm:pt>
    <dgm:pt modelId="{8EE02403-5DF6-4D6B-99AC-3480D697C836}">
      <dgm:prSet phldrT="[Текст]" custT="1"/>
      <dgm:spPr>
        <a:solidFill>
          <a:srgbClr val="0000CC"/>
        </a:solidFill>
      </dgm:spPr>
      <dgm:t>
        <a:bodyPr anchor="t"/>
        <a:lstStyle/>
        <a:p>
          <a:r>
            <a:rPr lang="ru-RU" sz="3500" b="1" dirty="0" smtClean="0"/>
            <a:t>темпера-тури</a:t>
          </a:r>
        </a:p>
        <a:p>
          <a:endParaRPr lang="ru-RU" sz="2700" dirty="0"/>
        </a:p>
      </dgm:t>
    </dgm:pt>
    <dgm:pt modelId="{E06BB2AA-3A3B-495E-AF42-6936C9A304DD}" type="parTrans" cxnId="{CB804D8F-4280-4111-99A3-097DC56604E3}">
      <dgm:prSet/>
      <dgm:spPr>
        <a:ln w="85725">
          <a:solidFill>
            <a:srgbClr val="3333FF"/>
          </a:solidFill>
        </a:ln>
      </dgm:spPr>
      <dgm:t>
        <a:bodyPr/>
        <a:lstStyle/>
        <a:p>
          <a:endParaRPr lang="ru-RU"/>
        </a:p>
      </dgm:t>
    </dgm:pt>
    <dgm:pt modelId="{C1C9BF05-F37C-4CAD-B45C-2D1843FD215E}" type="sibTrans" cxnId="{CB804D8F-4280-4111-99A3-097DC56604E3}">
      <dgm:prSet/>
      <dgm:spPr/>
      <dgm:t>
        <a:bodyPr/>
        <a:lstStyle/>
        <a:p>
          <a:endParaRPr lang="ru-RU"/>
        </a:p>
      </dgm:t>
    </dgm:pt>
    <dgm:pt modelId="{2D9B90FB-2708-47A0-A8D2-3B558915B39A}">
      <dgm:prSet phldrT="[Текст]"/>
      <dgm:spPr>
        <a:solidFill>
          <a:srgbClr val="0000CC"/>
        </a:solidFill>
      </dgm:spPr>
      <dgm:t>
        <a:bodyPr/>
        <a:lstStyle/>
        <a:p>
          <a:r>
            <a:rPr lang="ru-RU" b="1" dirty="0" smtClean="0"/>
            <a:t>роду </a:t>
          </a:r>
          <a:r>
            <a:rPr lang="ru-RU" b="1" dirty="0" err="1" smtClean="0"/>
            <a:t>рідини</a:t>
          </a:r>
          <a:endParaRPr lang="ru-RU" b="1" dirty="0"/>
        </a:p>
      </dgm:t>
    </dgm:pt>
    <dgm:pt modelId="{422CB01A-020D-4E27-B512-5DDA8CC1D81C}" type="parTrans" cxnId="{0B9F0EED-820A-4F4F-8A63-B739D0122317}">
      <dgm:prSet/>
      <dgm:spPr>
        <a:ln w="85725">
          <a:solidFill>
            <a:srgbClr val="3333FF"/>
          </a:solidFill>
        </a:ln>
      </dgm:spPr>
      <dgm:t>
        <a:bodyPr/>
        <a:lstStyle/>
        <a:p>
          <a:endParaRPr lang="ru-RU"/>
        </a:p>
      </dgm:t>
    </dgm:pt>
    <dgm:pt modelId="{47E64FDD-BB4D-4146-9C90-7C2A84E540CB}" type="sibTrans" cxnId="{0B9F0EED-820A-4F4F-8A63-B739D0122317}">
      <dgm:prSet/>
      <dgm:spPr/>
      <dgm:t>
        <a:bodyPr/>
        <a:lstStyle/>
        <a:p>
          <a:endParaRPr lang="ru-RU"/>
        </a:p>
      </dgm:t>
    </dgm:pt>
    <dgm:pt modelId="{AEDDFD06-E8F9-48C8-8F12-23005EA2A62F}">
      <dgm:prSet custT="1"/>
      <dgm:spPr>
        <a:solidFill>
          <a:srgbClr val="0000CC"/>
        </a:solidFill>
      </dgm:spPr>
      <dgm:t>
        <a:bodyPr/>
        <a:lstStyle/>
        <a:p>
          <a:r>
            <a:rPr lang="ru-RU" sz="2700" dirty="0" smtClean="0"/>
            <a:t> </a:t>
          </a:r>
          <a:r>
            <a:rPr lang="ru-RU" sz="3400" b="1" dirty="0" err="1" smtClean="0"/>
            <a:t>швидкості</a:t>
          </a:r>
          <a:r>
            <a:rPr lang="ru-RU" sz="3400" b="1" dirty="0" smtClean="0"/>
            <a:t> </a:t>
          </a:r>
          <a:r>
            <a:rPr lang="ru-RU" sz="3400" b="1" dirty="0" err="1" smtClean="0"/>
            <a:t>видалення</a:t>
          </a:r>
          <a:r>
            <a:rPr lang="ru-RU" sz="3400" b="1" dirty="0" smtClean="0"/>
            <a:t> пари</a:t>
          </a:r>
          <a:endParaRPr lang="ru-RU" sz="3400" b="1" dirty="0"/>
        </a:p>
      </dgm:t>
    </dgm:pt>
    <dgm:pt modelId="{4F2F08C8-55C8-4F8D-B133-82751BAF47BB}" type="parTrans" cxnId="{00D6B39F-FC47-4247-863D-BDA2CA14388D}">
      <dgm:prSet/>
      <dgm:spPr>
        <a:ln w="85725">
          <a:solidFill>
            <a:srgbClr val="3333FF"/>
          </a:solidFill>
        </a:ln>
      </dgm:spPr>
      <dgm:t>
        <a:bodyPr/>
        <a:lstStyle/>
        <a:p>
          <a:endParaRPr lang="ru-RU"/>
        </a:p>
      </dgm:t>
    </dgm:pt>
    <dgm:pt modelId="{2AB73269-3DB1-4066-8FF9-F14ABBF4342E}" type="sibTrans" cxnId="{00D6B39F-FC47-4247-863D-BDA2CA14388D}">
      <dgm:prSet/>
      <dgm:spPr/>
      <dgm:t>
        <a:bodyPr/>
        <a:lstStyle/>
        <a:p>
          <a:endParaRPr lang="ru-RU"/>
        </a:p>
      </dgm:t>
    </dgm:pt>
    <dgm:pt modelId="{CA4C027C-A7AA-4CE9-8847-5104E462E4CF}" type="pres">
      <dgm:prSet presAssocID="{7A727EB8-4CAA-48C5-B0BE-7054ED46BD6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1149450C-A506-4730-877B-6447E086D506}" type="pres">
      <dgm:prSet presAssocID="{C7DD2956-559C-41D6-BF6A-EEF4DBBBFF1F}" presName="singleCycle" presStyleCnt="0"/>
      <dgm:spPr/>
    </dgm:pt>
    <dgm:pt modelId="{CF0B8581-088E-437F-8C06-0509F5E053B9}" type="pres">
      <dgm:prSet presAssocID="{C7DD2956-559C-41D6-BF6A-EEF4DBBBFF1F}" presName="singleCenter" presStyleLbl="node1" presStyleIdx="0" presStyleCnt="5" custScaleX="135215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DF913356-261E-4F34-820B-9B8E022F1886}" type="pres">
      <dgm:prSet presAssocID="{BCDB8A17-7F7F-4058-95E9-D655C824DF49}" presName="Name56" presStyleLbl="parChTrans1D2" presStyleIdx="0" presStyleCnt="4"/>
      <dgm:spPr/>
      <dgm:t>
        <a:bodyPr/>
        <a:lstStyle/>
        <a:p>
          <a:endParaRPr lang="ru-RU"/>
        </a:p>
      </dgm:t>
    </dgm:pt>
    <dgm:pt modelId="{9EB86D6A-1AC3-40BD-8B00-A4DB6480B103}" type="pres">
      <dgm:prSet presAssocID="{F4EB75AC-CF37-4650-AD65-326C27B05A12}" presName="text0" presStyleLbl="node1" presStyleIdx="1" presStyleCnt="5" custScaleX="2234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A7CD61-D625-4005-8307-641EEF373E6A}" type="pres">
      <dgm:prSet presAssocID="{E06BB2AA-3A3B-495E-AF42-6936C9A304DD}" presName="Name56" presStyleLbl="parChTrans1D2" presStyleIdx="1" presStyleCnt="4"/>
      <dgm:spPr/>
      <dgm:t>
        <a:bodyPr/>
        <a:lstStyle/>
        <a:p>
          <a:endParaRPr lang="ru-RU"/>
        </a:p>
      </dgm:t>
    </dgm:pt>
    <dgm:pt modelId="{2925ED1F-89AF-451D-969B-0992FAE775C0}" type="pres">
      <dgm:prSet presAssocID="{8EE02403-5DF6-4D6B-99AC-3480D697C836}" presName="text0" presStyleLbl="node1" presStyleIdx="2" presStyleCnt="5" custScaleX="196142" custRadScaleRad="121408" custRadScaleInc="7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B49B05-3AEA-44FB-8D28-789A012B2545}" type="pres">
      <dgm:prSet presAssocID="{4F2F08C8-55C8-4F8D-B133-82751BAF47BB}" presName="Name56" presStyleLbl="parChTrans1D2" presStyleIdx="2" presStyleCnt="4"/>
      <dgm:spPr/>
      <dgm:t>
        <a:bodyPr/>
        <a:lstStyle/>
        <a:p>
          <a:endParaRPr lang="ru-RU"/>
        </a:p>
      </dgm:t>
    </dgm:pt>
    <dgm:pt modelId="{9D7C48E8-4E65-4C03-8C63-F63C6BBC6D79}" type="pres">
      <dgm:prSet presAssocID="{AEDDFD06-E8F9-48C8-8F12-23005EA2A62F}" presName="text0" presStyleLbl="node1" presStyleIdx="3" presStyleCnt="5" custScaleX="2018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D61CDB-6A8D-47D8-9062-DFB98940B9F5}" type="pres">
      <dgm:prSet presAssocID="{422CB01A-020D-4E27-B512-5DDA8CC1D81C}" presName="Name56" presStyleLbl="parChTrans1D2" presStyleIdx="3" presStyleCnt="4"/>
      <dgm:spPr/>
      <dgm:t>
        <a:bodyPr/>
        <a:lstStyle/>
        <a:p>
          <a:endParaRPr lang="ru-RU"/>
        </a:p>
      </dgm:t>
    </dgm:pt>
    <dgm:pt modelId="{70A4F0A4-39E8-4670-B7C2-29E1B42C98B4}" type="pres">
      <dgm:prSet presAssocID="{2D9B90FB-2708-47A0-A8D2-3B558915B39A}" presName="text0" presStyleLbl="node1" presStyleIdx="4" presStyleCnt="5" custScaleX="185832" custRadScaleRad="120671" custRadScaleInc="-7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3B8721E-F844-472B-9906-AF1CF3B5C242}" srcId="{7A727EB8-4CAA-48C5-B0BE-7054ED46BD60}" destId="{C7DD2956-559C-41D6-BF6A-EEF4DBBBFF1F}" srcOrd="0" destOrd="0" parTransId="{14FAFE81-AF7D-43E6-9238-EED016F53788}" sibTransId="{5063299A-37E9-479A-9D41-208D2850D305}"/>
    <dgm:cxn modelId="{B47B2099-A19A-4725-9457-6FA4A2122EE0}" type="presOf" srcId="{4F2F08C8-55C8-4F8D-B133-82751BAF47BB}" destId="{4AB49B05-3AEA-44FB-8D28-789A012B2545}" srcOrd="0" destOrd="0" presId="urn:microsoft.com/office/officeart/2008/layout/RadialCluster"/>
    <dgm:cxn modelId="{84478433-E53C-4225-880F-527A43443AED}" srcId="{C7DD2956-559C-41D6-BF6A-EEF4DBBBFF1F}" destId="{F4EB75AC-CF37-4650-AD65-326C27B05A12}" srcOrd="0" destOrd="0" parTransId="{BCDB8A17-7F7F-4058-95E9-D655C824DF49}" sibTransId="{E855826C-7DA9-4122-81DD-21ECDF31BB75}"/>
    <dgm:cxn modelId="{D0155CE2-B72D-49B6-A86F-4BB45C345A74}" type="presOf" srcId="{BCDB8A17-7F7F-4058-95E9-D655C824DF49}" destId="{DF913356-261E-4F34-820B-9B8E022F1886}" srcOrd="0" destOrd="0" presId="urn:microsoft.com/office/officeart/2008/layout/RadialCluster"/>
    <dgm:cxn modelId="{51585229-C2EE-4FE1-BC21-87FE049480E5}" type="presOf" srcId="{2D9B90FB-2708-47A0-A8D2-3B558915B39A}" destId="{70A4F0A4-39E8-4670-B7C2-29E1B42C98B4}" srcOrd="0" destOrd="0" presId="urn:microsoft.com/office/officeart/2008/layout/RadialCluster"/>
    <dgm:cxn modelId="{94C9677C-C9C7-4F0A-87F6-CA4353A35407}" type="presOf" srcId="{7A727EB8-4CAA-48C5-B0BE-7054ED46BD60}" destId="{CA4C027C-A7AA-4CE9-8847-5104E462E4CF}" srcOrd="0" destOrd="0" presId="urn:microsoft.com/office/officeart/2008/layout/RadialCluster"/>
    <dgm:cxn modelId="{00D6B39F-FC47-4247-863D-BDA2CA14388D}" srcId="{C7DD2956-559C-41D6-BF6A-EEF4DBBBFF1F}" destId="{AEDDFD06-E8F9-48C8-8F12-23005EA2A62F}" srcOrd="2" destOrd="0" parTransId="{4F2F08C8-55C8-4F8D-B133-82751BAF47BB}" sibTransId="{2AB73269-3DB1-4066-8FF9-F14ABBF4342E}"/>
    <dgm:cxn modelId="{D4A69489-4F0C-4ADE-B433-8BE80922934C}" type="presOf" srcId="{F4EB75AC-CF37-4650-AD65-326C27B05A12}" destId="{9EB86D6A-1AC3-40BD-8B00-A4DB6480B103}" srcOrd="0" destOrd="0" presId="urn:microsoft.com/office/officeart/2008/layout/RadialCluster"/>
    <dgm:cxn modelId="{6234A644-A0B1-4E11-9A25-B88655BC855F}" type="presOf" srcId="{8EE02403-5DF6-4D6B-99AC-3480D697C836}" destId="{2925ED1F-89AF-451D-969B-0992FAE775C0}" srcOrd="0" destOrd="0" presId="urn:microsoft.com/office/officeart/2008/layout/RadialCluster"/>
    <dgm:cxn modelId="{0B9F0EED-820A-4F4F-8A63-B739D0122317}" srcId="{C7DD2956-559C-41D6-BF6A-EEF4DBBBFF1F}" destId="{2D9B90FB-2708-47A0-A8D2-3B558915B39A}" srcOrd="3" destOrd="0" parTransId="{422CB01A-020D-4E27-B512-5DDA8CC1D81C}" sibTransId="{47E64FDD-BB4D-4146-9C90-7C2A84E540CB}"/>
    <dgm:cxn modelId="{F2A4FA58-D742-41E8-92E5-7DE245F0881F}" type="presOf" srcId="{E06BB2AA-3A3B-495E-AF42-6936C9A304DD}" destId="{2DA7CD61-D625-4005-8307-641EEF373E6A}" srcOrd="0" destOrd="0" presId="urn:microsoft.com/office/officeart/2008/layout/RadialCluster"/>
    <dgm:cxn modelId="{81832561-F7A4-4FCD-8C3A-3465E58D03BB}" type="presOf" srcId="{422CB01A-020D-4E27-B512-5DDA8CC1D81C}" destId="{F0D61CDB-6A8D-47D8-9062-DFB98940B9F5}" srcOrd="0" destOrd="0" presId="urn:microsoft.com/office/officeart/2008/layout/RadialCluster"/>
    <dgm:cxn modelId="{425020DE-79ED-4DDA-A213-F7C40C2557E9}" type="presOf" srcId="{AEDDFD06-E8F9-48C8-8F12-23005EA2A62F}" destId="{9D7C48E8-4E65-4C03-8C63-F63C6BBC6D79}" srcOrd="0" destOrd="0" presId="urn:microsoft.com/office/officeart/2008/layout/RadialCluster"/>
    <dgm:cxn modelId="{CB804D8F-4280-4111-99A3-097DC56604E3}" srcId="{C7DD2956-559C-41D6-BF6A-EEF4DBBBFF1F}" destId="{8EE02403-5DF6-4D6B-99AC-3480D697C836}" srcOrd="1" destOrd="0" parTransId="{E06BB2AA-3A3B-495E-AF42-6936C9A304DD}" sibTransId="{C1C9BF05-F37C-4CAD-B45C-2D1843FD215E}"/>
    <dgm:cxn modelId="{2EF49FDD-BC85-4E16-AA1E-878D08622661}" type="presOf" srcId="{C7DD2956-559C-41D6-BF6A-EEF4DBBBFF1F}" destId="{CF0B8581-088E-437F-8C06-0509F5E053B9}" srcOrd="0" destOrd="0" presId="urn:microsoft.com/office/officeart/2008/layout/RadialCluster"/>
    <dgm:cxn modelId="{767F73DE-E35C-4E72-A4D8-FEEA755EBBB7}" type="presParOf" srcId="{CA4C027C-A7AA-4CE9-8847-5104E462E4CF}" destId="{1149450C-A506-4730-877B-6447E086D506}" srcOrd="0" destOrd="0" presId="urn:microsoft.com/office/officeart/2008/layout/RadialCluster"/>
    <dgm:cxn modelId="{95905903-B1FC-423D-972A-92FB66D7578A}" type="presParOf" srcId="{1149450C-A506-4730-877B-6447E086D506}" destId="{CF0B8581-088E-437F-8C06-0509F5E053B9}" srcOrd="0" destOrd="0" presId="urn:microsoft.com/office/officeart/2008/layout/RadialCluster"/>
    <dgm:cxn modelId="{130EC9A0-A971-450B-AEF9-9ABAA8237B52}" type="presParOf" srcId="{1149450C-A506-4730-877B-6447E086D506}" destId="{DF913356-261E-4F34-820B-9B8E022F1886}" srcOrd="1" destOrd="0" presId="urn:microsoft.com/office/officeart/2008/layout/RadialCluster"/>
    <dgm:cxn modelId="{823C36B3-3D20-4B2D-88D3-AB2D6B3345AB}" type="presParOf" srcId="{1149450C-A506-4730-877B-6447E086D506}" destId="{9EB86D6A-1AC3-40BD-8B00-A4DB6480B103}" srcOrd="2" destOrd="0" presId="urn:microsoft.com/office/officeart/2008/layout/RadialCluster"/>
    <dgm:cxn modelId="{5C7928E3-E3EC-45C6-B592-81B31651B396}" type="presParOf" srcId="{1149450C-A506-4730-877B-6447E086D506}" destId="{2DA7CD61-D625-4005-8307-641EEF373E6A}" srcOrd="3" destOrd="0" presId="urn:microsoft.com/office/officeart/2008/layout/RadialCluster"/>
    <dgm:cxn modelId="{7711626D-2407-4212-89FC-42479D073EBB}" type="presParOf" srcId="{1149450C-A506-4730-877B-6447E086D506}" destId="{2925ED1F-89AF-451D-969B-0992FAE775C0}" srcOrd="4" destOrd="0" presId="urn:microsoft.com/office/officeart/2008/layout/RadialCluster"/>
    <dgm:cxn modelId="{004319E2-AC98-4122-A345-3655D0C88145}" type="presParOf" srcId="{1149450C-A506-4730-877B-6447E086D506}" destId="{4AB49B05-3AEA-44FB-8D28-789A012B2545}" srcOrd="5" destOrd="0" presId="urn:microsoft.com/office/officeart/2008/layout/RadialCluster"/>
    <dgm:cxn modelId="{DE390E3D-8CD4-43CB-8A37-CCAFE6ECC562}" type="presParOf" srcId="{1149450C-A506-4730-877B-6447E086D506}" destId="{9D7C48E8-4E65-4C03-8C63-F63C6BBC6D79}" srcOrd="6" destOrd="0" presId="urn:microsoft.com/office/officeart/2008/layout/RadialCluster"/>
    <dgm:cxn modelId="{3B4CF2C9-7B1D-484B-8BC1-2F5F5B770064}" type="presParOf" srcId="{1149450C-A506-4730-877B-6447E086D506}" destId="{F0D61CDB-6A8D-47D8-9062-DFB98940B9F5}" srcOrd="7" destOrd="0" presId="urn:microsoft.com/office/officeart/2008/layout/RadialCluster"/>
    <dgm:cxn modelId="{C99F82E3-F32D-413A-A697-49C3873C1AC0}" type="presParOf" srcId="{1149450C-A506-4730-877B-6447E086D506}" destId="{70A4F0A4-39E8-4670-B7C2-29E1B42C98B4}" srcOrd="8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0B8581-088E-437F-8C06-0509F5E053B9}">
      <dsp:nvSpPr>
        <dsp:cNvPr id="0" name=""/>
        <dsp:cNvSpPr/>
      </dsp:nvSpPr>
      <dsp:spPr>
        <a:xfrm>
          <a:off x="3158537" y="2318657"/>
          <a:ext cx="2687291" cy="1987420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rgbClr val="6600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66040" rIns="66040" bIns="6604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kern="1200" dirty="0" smtClean="0">
              <a:solidFill>
                <a:srgbClr val="3333FF"/>
              </a:solidFill>
            </a:rPr>
            <a:t>Швидкість</a:t>
          </a:r>
          <a:r>
            <a:rPr lang="uk-UA" sz="2600" b="1" kern="1200" baseline="0" dirty="0" smtClean="0">
              <a:solidFill>
                <a:srgbClr val="3333FF"/>
              </a:solidFill>
            </a:rPr>
            <a:t> випаровування залежить від…</a:t>
          </a:r>
          <a:endParaRPr lang="ru-RU" sz="2600" b="1" kern="1200" dirty="0">
            <a:solidFill>
              <a:srgbClr val="3333FF"/>
            </a:solidFill>
          </a:endParaRPr>
        </a:p>
      </dsp:txBody>
      <dsp:txXfrm>
        <a:off x="3255555" y="2415675"/>
        <a:ext cx="2493255" cy="1793384"/>
      </dsp:txXfrm>
    </dsp:sp>
    <dsp:sp modelId="{DF913356-261E-4F34-820B-9B8E022F1886}">
      <dsp:nvSpPr>
        <dsp:cNvPr id="0" name=""/>
        <dsp:cNvSpPr/>
      </dsp:nvSpPr>
      <dsp:spPr>
        <a:xfrm rot="16200000">
          <a:off x="4008924" y="1825399"/>
          <a:ext cx="98651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86516" y="0"/>
              </a:lnTo>
            </a:path>
          </a:pathLst>
        </a:custGeom>
        <a:noFill/>
        <a:ln w="85725" cap="flat" cmpd="sng" algn="ctr">
          <a:solidFill>
            <a:srgbClr val="3333FF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B86D6A-1AC3-40BD-8B00-A4DB6480B103}">
      <dsp:nvSpPr>
        <dsp:cNvPr id="0" name=""/>
        <dsp:cNvSpPr/>
      </dsp:nvSpPr>
      <dsp:spPr>
        <a:xfrm>
          <a:off x="3014517" y="569"/>
          <a:ext cx="2975330" cy="1331571"/>
        </a:xfrm>
        <a:prstGeom prst="roundRect">
          <a:avLst/>
        </a:prstGeom>
        <a:solidFill>
          <a:srgbClr val="000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88900" rIns="88900" bIns="8890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dirty="0" err="1" smtClean="0"/>
            <a:t>площі</a:t>
          </a:r>
          <a:r>
            <a:rPr lang="ru-RU" sz="3500" b="1" kern="1200" dirty="0" smtClean="0"/>
            <a:t> </a:t>
          </a:r>
          <a:r>
            <a:rPr lang="ru-RU" sz="3500" b="1" kern="1200" dirty="0" err="1" smtClean="0"/>
            <a:t>поверхні</a:t>
          </a:r>
          <a:endParaRPr lang="ru-RU" sz="3500" b="1" kern="1200" dirty="0"/>
        </a:p>
      </dsp:txBody>
      <dsp:txXfrm>
        <a:off x="3079519" y="65571"/>
        <a:ext cx="2845326" cy="1201567"/>
      </dsp:txXfrm>
    </dsp:sp>
    <dsp:sp modelId="{2DA7CD61-D625-4005-8307-641EEF373E6A}">
      <dsp:nvSpPr>
        <dsp:cNvPr id="0" name=""/>
        <dsp:cNvSpPr/>
      </dsp:nvSpPr>
      <dsp:spPr>
        <a:xfrm rot="18954">
          <a:off x="5845823" y="3321328"/>
          <a:ext cx="56289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62899" y="0"/>
              </a:lnTo>
            </a:path>
          </a:pathLst>
        </a:custGeom>
        <a:noFill/>
        <a:ln w="85725" cap="flat" cmpd="sng" algn="ctr">
          <a:solidFill>
            <a:srgbClr val="3333FF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25ED1F-89AF-451D-969B-0992FAE775C0}">
      <dsp:nvSpPr>
        <dsp:cNvPr id="0" name=""/>
        <dsp:cNvSpPr/>
      </dsp:nvSpPr>
      <dsp:spPr>
        <a:xfrm>
          <a:off x="6408719" y="2664293"/>
          <a:ext cx="2611771" cy="1331571"/>
        </a:xfrm>
        <a:prstGeom prst="roundRect">
          <a:avLst/>
        </a:prstGeom>
        <a:solidFill>
          <a:srgbClr val="000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88900" rIns="88900" bIns="88900" numCol="1" spcCol="1270" anchor="t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dirty="0" smtClean="0"/>
            <a:t>темпера-тури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/>
        </a:p>
      </dsp:txBody>
      <dsp:txXfrm>
        <a:off x="6473721" y="2729295"/>
        <a:ext cx="2481767" cy="1201567"/>
      </dsp:txXfrm>
    </dsp:sp>
    <dsp:sp modelId="{4AB49B05-3AEA-44FB-8D28-789A012B2545}">
      <dsp:nvSpPr>
        <dsp:cNvPr id="0" name=""/>
        <dsp:cNvSpPr/>
      </dsp:nvSpPr>
      <dsp:spPr>
        <a:xfrm rot="5400000">
          <a:off x="4008924" y="4799336"/>
          <a:ext cx="98651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86516" y="0"/>
              </a:lnTo>
            </a:path>
          </a:pathLst>
        </a:custGeom>
        <a:noFill/>
        <a:ln w="85725" cap="flat" cmpd="sng" algn="ctr">
          <a:solidFill>
            <a:srgbClr val="3333FF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7C48E8-4E65-4C03-8C63-F63C6BBC6D79}">
      <dsp:nvSpPr>
        <dsp:cNvPr id="0" name=""/>
        <dsp:cNvSpPr/>
      </dsp:nvSpPr>
      <dsp:spPr>
        <a:xfrm>
          <a:off x="3158533" y="5292594"/>
          <a:ext cx="2687298" cy="1331571"/>
        </a:xfrm>
        <a:prstGeom prst="roundRect">
          <a:avLst/>
        </a:prstGeom>
        <a:solidFill>
          <a:srgbClr val="000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 </a:t>
          </a:r>
          <a:r>
            <a:rPr lang="ru-RU" sz="3400" b="1" kern="1200" dirty="0" err="1" smtClean="0"/>
            <a:t>швидкості</a:t>
          </a:r>
          <a:r>
            <a:rPr lang="ru-RU" sz="3400" b="1" kern="1200" dirty="0" smtClean="0"/>
            <a:t> </a:t>
          </a:r>
          <a:r>
            <a:rPr lang="ru-RU" sz="3400" b="1" kern="1200" dirty="0" err="1" smtClean="0"/>
            <a:t>видалення</a:t>
          </a:r>
          <a:r>
            <a:rPr lang="ru-RU" sz="3400" b="1" kern="1200" dirty="0" smtClean="0"/>
            <a:t> пари</a:t>
          </a:r>
          <a:endParaRPr lang="ru-RU" sz="3400" b="1" kern="1200" dirty="0"/>
        </a:p>
      </dsp:txBody>
      <dsp:txXfrm>
        <a:off x="3223535" y="5357596"/>
        <a:ext cx="2557294" cy="1201567"/>
      </dsp:txXfrm>
    </dsp:sp>
    <dsp:sp modelId="{F0D61CDB-6A8D-47D8-9062-DFB98940B9F5}">
      <dsp:nvSpPr>
        <dsp:cNvPr id="0" name=""/>
        <dsp:cNvSpPr/>
      </dsp:nvSpPr>
      <dsp:spPr>
        <a:xfrm rot="10780938">
          <a:off x="2546500" y="3321515"/>
          <a:ext cx="61204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2041" y="0"/>
              </a:lnTo>
            </a:path>
          </a:pathLst>
        </a:custGeom>
        <a:noFill/>
        <a:ln w="85725" cap="flat" cmpd="sng" algn="ctr">
          <a:solidFill>
            <a:srgbClr val="3333FF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A4F0A4-39E8-4670-B7C2-29E1B42C98B4}">
      <dsp:nvSpPr>
        <dsp:cNvPr id="0" name=""/>
        <dsp:cNvSpPr/>
      </dsp:nvSpPr>
      <dsp:spPr>
        <a:xfrm>
          <a:off x="72018" y="2664286"/>
          <a:ext cx="2474486" cy="1331571"/>
        </a:xfrm>
        <a:prstGeom prst="roundRect">
          <a:avLst/>
        </a:prstGeom>
        <a:solidFill>
          <a:srgbClr val="000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360" tIns="86360" rIns="86360" bIns="8636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/>
            <a:t>роду </a:t>
          </a:r>
          <a:r>
            <a:rPr lang="ru-RU" sz="3400" b="1" kern="1200" dirty="0" err="1" smtClean="0"/>
            <a:t>рідини</a:t>
          </a:r>
          <a:endParaRPr lang="ru-RU" sz="3400" b="1" kern="1200" dirty="0"/>
        </a:p>
      </dsp:txBody>
      <dsp:txXfrm>
        <a:off x="137020" y="2729288"/>
        <a:ext cx="2344482" cy="12015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77B991-E978-4DD3-9F66-9EE0C274482A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61E157-E2DB-4B70-92CF-C22082177B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130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1061392" y="4350019"/>
            <a:ext cx="4740978" cy="351368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40" y="2129984"/>
            <a:ext cx="7773120" cy="14703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321" y="3885528"/>
            <a:ext cx="6400800" cy="1752664"/>
          </a:xfrm>
        </p:spPr>
        <p:txBody>
          <a:bodyPr/>
          <a:lstStyle>
            <a:lvl1pPr marL="0" indent="0" algn="ctr">
              <a:buNone/>
              <a:defRPr/>
            </a:lvl1pPr>
            <a:lvl2pPr marL="414726" indent="0" algn="ctr">
              <a:buNone/>
              <a:defRPr/>
            </a:lvl2pPr>
            <a:lvl3pPr marL="829452" indent="0" algn="ctr">
              <a:buNone/>
              <a:defRPr/>
            </a:lvl3pPr>
            <a:lvl4pPr marL="1244178" indent="0" algn="ctr">
              <a:buNone/>
              <a:defRPr/>
            </a:lvl4pPr>
            <a:lvl5pPr marL="1658904" indent="0" algn="ctr">
              <a:buNone/>
              <a:defRPr/>
            </a:lvl5pPr>
            <a:lvl6pPr marL="2073631" indent="0" algn="ctr">
              <a:buNone/>
              <a:defRPr/>
            </a:lvl6pPr>
            <a:lvl7pPr marL="2488357" indent="0" algn="ctr">
              <a:buNone/>
              <a:defRPr/>
            </a:lvl7pPr>
            <a:lvl8pPr marL="2903083" indent="0" algn="ctr">
              <a:buNone/>
              <a:defRPr/>
            </a:lvl8pPr>
            <a:lvl9pPr marL="331780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066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867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9281" y="568860"/>
            <a:ext cx="1863360" cy="602559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6320" y="568860"/>
            <a:ext cx="5454720" cy="602559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3086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6321" y="568861"/>
            <a:ext cx="7322400" cy="1143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176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052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880" y="4406863"/>
            <a:ext cx="7771680" cy="1362383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880" y="2906225"/>
            <a:ext cx="7771680" cy="1500638"/>
          </a:xfrm>
        </p:spPr>
        <p:txBody>
          <a:bodyPr anchor="b"/>
          <a:lstStyle>
            <a:lvl1pPr marL="0" indent="0">
              <a:buNone/>
              <a:defRPr sz="1800"/>
            </a:lvl1pPr>
            <a:lvl2pPr marL="414726" indent="0">
              <a:buNone/>
              <a:defRPr sz="1600"/>
            </a:lvl2pPr>
            <a:lvl3pPr marL="829452" indent="0">
              <a:buNone/>
              <a:defRPr sz="1500"/>
            </a:lvl3pPr>
            <a:lvl4pPr marL="1244178" indent="0">
              <a:buNone/>
              <a:defRPr sz="1300"/>
            </a:lvl4pPr>
            <a:lvl5pPr marL="1658904" indent="0">
              <a:buNone/>
              <a:defRPr sz="1300"/>
            </a:lvl5pPr>
            <a:lvl6pPr marL="2073631" indent="0">
              <a:buNone/>
              <a:defRPr sz="1300"/>
            </a:lvl6pPr>
            <a:lvl7pPr marL="2488357" indent="0">
              <a:buNone/>
              <a:defRPr sz="1300"/>
            </a:lvl7pPr>
            <a:lvl8pPr marL="2903083" indent="0">
              <a:buNone/>
              <a:defRPr sz="1300"/>
            </a:lvl8pPr>
            <a:lvl9pPr marL="3317809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52651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37281" y="2275439"/>
            <a:ext cx="3418560" cy="431901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94081" y="2275439"/>
            <a:ext cx="3418560" cy="431901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88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1" y="275070"/>
            <a:ext cx="8229600" cy="114203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920" y="1535201"/>
            <a:ext cx="403920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920" y="2174628"/>
            <a:ext cx="403920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441" y="1535201"/>
            <a:ext cx="404208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441" y="2174628"/>
            <a:ext cx="404208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755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062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587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0" y="273629"/>
            <a:ext cx="3008160" cy="116076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21" y="273629"/>
            <a:ext cx="5112000" cy="585277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920" y="1434391"/>
            <a:ext cx="3008160" cy="4692013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60570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801" y="4800025"/>
            <a:ext cx="5486400" cy="56742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801" y="612065"/>
            <a:ext cx="5486400" cy="4115952"/>
          </a:xfrm>
        </p:spPr>
        <p:txBody>
          <a:bodyPr/>
          <a:lstStyle>
            <a:lvl1pPr marL="0" indent="0">
              <a:buNone/>
              <a:defRPr sz="2900"/>
            </a:lvl1pPr>
            <a:lvl2pPr marL="414726" indent="0">
              <a:buNone/>
              <a:defRPr sz="2500"/>
            </a:lvl2pPr>
            <a:lvl3pPr marL="829452" indent="0">
              <a:buNone/>
              <a:defRPr sz="2200"/>
            </a:lvl3pPr>
            <a:lvl4pPr marL="1244178" indent="0">
              <a:buNone/>
              <a:defRPr sz="1800"/>
            </a:lvl4pPr>
            <a:lvl5pPr marL="1658904" indent="0">
              <a:buNone/>
              <a:defRPr sz="1800"/>
            </a:lvl5pPr>
            <a:lvl6pPr marL="2073631" indent="0">
              <a:buNone/>
              <a:defRPr sz="1800"/>
            </a:lvl6pPr>
            <a:lvl7pPr marL="2488357" indent="0">
              <a:buNone/>
              <a:defRPr sz="1800"/>
            </a:lvl7pPr>
            <a:lvl8pPr marL="2903083" indent="0">
              <a:buNone/>
              <a:defRPr sz="1800"/>
            </a:lvl8pPr>
            <a:lvl9pPr marL="3317809" indent="0">
              <a:buNone/>
              <a:defRPr sz="18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801" y="5367444"/>
            <a:ext cx="5486400" cy="805044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6087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99FF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5169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56321" y="568861"/>
            <a:ext cx="7322400" cy="114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title text format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37280" y="2275439"/>
            <a:ext cx="6975360" cy="43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outline text format</a:t>
            </a:r>
          </a:p>
          <a:p>
            <a:pPr lvl="1"/>
            <a:r>
              <a:rPr lang="en-GB" altLang="ru-RU" smtClean="0"/>
              <a:t>Second Outline Level</a:t>
            </a:r>
          </a:p>
          <a:p>
            <a:pPr lvl="2"/>
            <a:r>
              <a:rPr lang="en-GB" altLang="ru-RU" smtClean="0"/>
              <a:t>Third Outline Level</a:t>
            </a:r>
          </a:p>
          <a:p>
            <a:pPr lvl="3"/>
            <a:r>
              <a:rPr lang="en-GB" altLang="ru-RU" smtClean="0"/>
              <a:t>Fourth Outline Level</a:t>
            </a:r>
          </a:p>
          <a:p>
            <a:pPr lvl="4"/>
            <a:r>
              <a:rPr lang="en-GB" altLang="ru-RU" smtClean="0"/>
              <a:t>Fifth Outline Level</a:t>
            </a:r>
          </a:p>
          <a:p>
            <a:pPr lvl="4"/>
            <a:r>
              <a:rPr lang="en-GB" altLang="ru-RU" smtClean="0"/>
              <a:t>Sixth Outline Level</a:t>
            </a:r>
          </a:p>
          <a:p>
            <a:pPr lvl="4"/>
            <a:r>
              <a:rPr lang="en-GB" altLang="ru-RU" smtClean="0"/>
              <a:t>Seventh Outline Level</a:t>
            </a:r>
          </a:p>
          <a:p>
            <a:pPr lvl="4"/>
            <a:r>
              <a:rPr lang="en-GB" altLang="ru-RU" smtClean="0"/>
              <a:t>Eighth Outline Level</a:t>
            </a:r>
          </a:p>
          <a:p>
            <a:pPr lvl="4"/>
            <a:r>
              <a:rPr lang="en-GB" altLang="ru-RU" smtClean="0"/>
              <a:t>Ninth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2544524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marL="325445" indent="-325445" algn="ctr" defTabSz="652330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000" b="1">
          <a:solidFill>
            <a:srgbClr val="000080"/>
          </a:solidFill>
          <a:latin typeface="+mj-lt"/>
          <a:ea typeface="+mj-ea"/>
          <a:cs typeface="+mj-cs"/>
        </a:defRPr>
      </a:lvl1pPr>
      <a:lvl2pPr marL="325445" indent="-325445" algn="ctr" defTabSz="652330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000" b="1">
          <a:solidFill>
            <a:srgbClr val="000080"/>
          </a:solidFill>
          <a:latin typeface="Times New Roman" pitchFamily="18" charset="0"/>
        </a:defRPr>
      </a:lvl2pPr>
      <a:lvl3pPr marL="325445" indent="-325445" algn="ctr" defTabSz="652330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000" b="1">
          <a:solidFill>
            <a:srgbClr val="000080"/>
          </a:solidFill>
          <a:latin typeface="Times New Roman" pitchFamily="18" charset="0"/>
        </a:defRPr>
      </a:lvl3pPr>
      <a:lvl4pPr marL="325445" indent="-325445" algn="ctr" defTabSz="652330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000" b="1">
          <a:solidFill>
            <a:srgbClr val="000080"/>
          </a:solidFill>
          <a:latin typeface="Times New Roman" pitchFamily="18" charset="0"/>
        </a:defRPr>
      </a:lvl4pPr>
      <a:lvl5pPr marL="325445" indent="-325445" algn="ctr" defTabSz="652330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000" b="1">
          <a:solidFill>
            <a:srgbClr val="000080"/>
          </a:solidFill>
          <a:latin typeface="Times New Roman" pitchFamily="18" charset="0"/>
        </a:defRPr>
      </a:lvl5pPr>
      <a:lvl6pPr marL="1393941" indent="-325445" algn="l" defTabSz="65233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000">
          <a:solidFill>
            <a:srgbClr val="000000"/>
          </a:solidFill>
          <a:latin typeface="Times New Roman" pitchFamily="18" charset="0"/>
        </a:defRPr>
      </a:lvl6pPr>
      <a:lvl7pPr marL="1808667" indent="-325445" algn="l" defTabSz="65233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000">
          <a:solidFill>
            <a:srgbClr val="000000"/>
          </a:solidFill>
          <a:latin typeface="Times New Roman" pitchFamily="18" charset="0"/>
        </a:defRPr>
      </a:lvl7pPr>
      <a:lvl8pPr marL="2223393" indent="-325445" algn="l" defTabSz="65233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000">
          <a:solidFill>
            <a:srgbClr val="000000"/>
          </a:solidFill>
          <a:latin typeface="Times New Roman" pitchFamily="18" charset="0"/>
        </a:defRPr>
      </a:lvl8pPr>
      <a:lvl9pPr marL="2638119" indent="-325445" algn="l" defTabSz="65233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000">
          <a:solidFill>
            <a:srgbClr val="000000"/>
          </a:solidFill>
          <a:latin typeface="Times New Roman" pitchFamily="18" charset="0"/>
        </a:defRPr>
      </a:lvl9pPr>
    </p:titleStyle>
    <p:bodyStyle>
      <a:lvl1pPr marL="456487" indent="-391686" algn="l" defTabSz="652330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80"/>
        </a:buClr>
        <a:buSzPct val="75000"/>
        <a:buFont typeface="StarSymbol" charset="0"/>
        <a:buChar char="⇨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717131" indent="-391686" algn="l" defTabSz="652330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75000"/>
        <a:buFont typeface="StarSymbol" charset="0"/>
        <a:buChar char="⇨"/>
        <a:defRPr sz="2500">
          <a:solidFill>
            <a:srgbClr val="000000"/>
          </a:solidFill>
          <a:latin typeface="+mn-lt"/>
        </a:defRPr>
      </a:lvl2pPr>
      <a:lvl3pPr marL="979214" indent="-391686" algn="l" defTabSz="652330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75000"/>
        <a:buFont typeface="StarSymbol" charset="0"/>
        <a:buChar char="⇨"/>
        <a:defRPr sz="2200">
          <a:solidFill>
            <a:srgbClr val="000000"/>
          </a:solidFill>
          <a:latin typeface="+mn-lt"/>
        </a:defRPr>
      </a:lvl3pPr>
      <a:lvl4pPr marL="1239859" indent="-391686" algn="l" defTabSz="652330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75000"/>
        <a:buFont typeface="StarSymbol" charset="0"/>
        <a:buChar char="⇨"/>
        <a:defRPr sz="1800">
          <a:solidFill>
            <a:srgbClr val="000000"/>
          </a:solidFill>
          <a:latin typeface="+mn-lt"/>
        </a:defRPr>
      </a:lvl4pPr>
      <a:lvl5pPr marL="1501943" indent="-391686" algn="l" defTabSz="652330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75000"/>
        <a:buFont typeface="StarSymbol" charset="0"/>
        <a:buChar char="⇨"/>
        <a:defRPr sz="1800">
          <a:solidFill>
            <a:srgbClr val="000000"/>
          </a:solidFill>
          <a:latin typeface="+mn-lt"/>
        </a:defRPr>
      </a:lvl5pPr>
      <a:lvl6pPr marL="1916669" indent="-391686" algn="l" defTabSz="652330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75000"/>
        <a:buFont typeface="StarSymbol" charset="0"/>
        <a:buChar char="⇨"/>
        <a:defRPr sz="1800">
          <a:solidFill>
            <a:srgbClr val="000000"/>
          </a:solidFill>
          <a:latin typeface="+mn-lt"/>
        </a:defRPr>
      </a:lvl6pPr>
      <a:lvl7pPr marL="2331395" indent="-391686" algn="l" defTabSz="652330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75000"/>
        <a:buFont typeface="StarSymbol" charset="0"/>
        <a:buChar char="⇨"/>
        <a:defRPr sz="1800">
          <a:solidFill>
            <a:srgbClr val="000000"/>
          </a:solidFill>
          <a:latin typeface="+mn-lt"/>
        </a:defRPr>
      </a:lvl7pPr>
      <a:lvl8pPr marL="2746121" indent="-391686" algn="l" defTabSz="652330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75000"/>
        <a:buFont typeface="StarSymbol" charset="0"/>
        <a:buChar char="⇨"/>
        <a:defRPr sz="1800">
          <a:solidFill>
            <a:srgbClr val="000000"/>
          </a:solidFill>
          <a:latin typeface="+mn-lt"/>
        </a:defRPr>
      </a:lvl8pPr>
      <a:lvl9pPr marL="3160847" indent="-391686" algn="l" defTabSz="652330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75000"/>
        <a:buFont typeface="StarSymbol" charset="0"/>
        <a:buChar char="⇨"/>
        <a:defRPr sz="18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726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452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178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904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631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8357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3083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7809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1.xml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detskij_khor_Pesnya_pro_zharu_ikh_kf_Zavtrak_na_trave (mp3cut.ru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6309320"/>
            <a:ext cx="465584" cy="393576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27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detskij_khor_Pesnya_pro_zharu_ikh_kf_Zavtrak_na_trave (mp3cut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9512" y="6381328"/>
            <a:ext cx="393576" cy="39357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2216" y="116632"/>
            <a:ext cx="8782271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/>
              <a:t>В нашем лагере с утра (Ра-</a:t>
            </a:r>
            <a:r>
              <a:rPr lang="ru-RU" sz="4400" b="1" dirty="0" err="1"/>
              <a:t>ра</a:t>
            </a:r>
            <a:r>
              <a:rPr lang="ru-RU" sz="4400" b="1" dirty="0"/>
              <a:t>) </a:t>
            </a:r>
          </a:p>
          <a:p>
            <a:r>
              <a:rPr lang="ru-RU" sz="4400" b="1" dirty="0"/>
              <a:t>Невозможная жара (Ра-</a:t>
            </a:r>
            <a:r>
              <a:rPr lang="ru-RU" sz="4400" b="1" dirty="0" err="1"/>
              <a:t>ра</a:t>
            </a:r>
            <a:r>
              <a:rPr lang="ru-RU" sz="4400" b="1" dirty="0"/>
              <a:t>) </a:t>
            </a:r>
          </a:p>
          <a:p>
            <a:r>
              <a:rPr lang="ru-RU" sz="4400" b="1" dirty="0"/>
              <a:t>Не кусают комары (</a:t>
            </a:r>
            <a:r>
              <a:rPr lang="ru-RU" sz="4400" b="1" dirty="0" err="1"/>
              <a:t>Ры-ры</a:t>
            </a:r>
            <a:r>
              <a:rPr lang="ru-RU" sz="4400" b="1" dirty="0"/>
              <a:t>) </a:t>
            </a:r>
          </a:p>
          <a:p>
            <a:r>
              <a:rPr lang="ru-RU" sz="4400" b="1" dirty="0"/>
              <a:t>Погибая от жары (</a:t>
            </a:r>
            <a:r>
              <a:rPr lang="ru-RU" sz="4400" b="1" dirty="0" err="1"/>
              <a:t>Ры-ры</a:t>
            </a:r>
            <a:r>
              <a:rPr lang="ru-RU" sz="4400" b="1" dirty="0"/>
              <a:t>)</a:t>
            </a:r>
          </a:p>
          <a:p>
            <a:r>
              <a:rPr lang="ru-RU" sz="4400" b="1" dirty="0" smtClean="0"/>
              <a:t>Муравьи </a:t>
            </a:r>
            <a:r>
              <a:rPr lang="ru-RU" sz="4400" b="1" dirty="0"/>
              <a:t>сидят в норе (Ре-ре) </a:t>
            </a:r>
          </a:p>
          <a:p>
            <a:r>
              <a:rPr lang="ru-RU" sz="4400" b="1" dirty="0"/>
              <a:t>Чтоб не ползать по жаре (Ре-ре) </a:t>
            </a:r>
          </a:p>
          <a:p>
            <a:r>
              <a:rPr lang="ru-RU" sz="4400" b="1" dirty="0"/>
              <a:t>Дятел не долбит кору (</a:t>
            </a:r>
            <a:r>
              <a:rPr lang="ru-RU" sz="4400" b="1" dirty="0" err="1"/>
              <a:t>Ру-ру</a:t>
            </a:r>
            <a:r>
              <a:rPr lang="ru-RU" sz="4400" b="1" dirty="0"/>
              <a:t>) </a:t>
            </a:r>
          </a:p>
          <a:p>
            <a:r>
              <a:rPr lang="ru-RU" sz="4400" b="1" dirty="0"/>
              <a:t>Просит выключить жару (</a:t>
            </a:r>
            <a:r>
              <a:rPr lang="ru-RU" sz="4400" b="1" dirty="0" err="1"/>
              <a:t>Ру-ру</a:t>
            </a:r>
            <a:r>
              <a:rPr lang="ru-RU" sz="44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4794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353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3534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1" r="3458" b="1916"/>
          <a:stretch/>
        </p:blipFill>
        <p:spPr bwMode="auto">
          <a:xfrm>
            <a:off x="0" y="1"/>
            <a:ext cx="91355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1" y="44624"/>
            <a:ext cx="8229600" cy="720081"/>
          </a:xfrm>
        </p:spPr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48264" y="5661248"/>
            <a:ext cx="803265" cy="803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 bwMode="auto">
          <a:xfrm>
            <a:off x="4798791" y="2775924"/>
            <a:ext cx="781321" cy="797091"/>
          </a:xfrm>
          <a:prstGeom prst="ellipse">
            <a:avLst/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 bwMode="auto">
          <a:xfrm>
            <a:off x="2536844" y="4290595"/>
            <a:ext cx="828712" cy="792088"/>
          </a:xfrm>
          <a:prstGeom prst="ellipse">
            <a:avLst/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7092280" y="5661248"/>
            <a:ext cx="505296" cy="669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56487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80"/>
              </a:buClr>
              <a:buSzPct val="75000"/>
              <a:buFont typeface="StarSymbol" charset="0"/>
              <a:buChar char="⇨"/>
              <a:defRPr sz="2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17131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800">
                <a:solidFill>
                  <a:srgbClr val="000000"/>
                </a:solidFill>
                <a:latin typeface="+mn-lt"/>
              </a:defRPr>
            </a:lvl2pPr>
            <a:lvl3pPr marL="979214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600">
                <a:solidFill>
                  <a:srgbClr val="000000"/>
                </a:solidFill>
                <a:latin typeface="+mn-lt"/>
              </a:defRPr>
            </a:lvl3pPr>
            <a:lvl4pPr marL="1239859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4pPr>
            <a:lvl5pPr marL="1501943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5pPr>
            <a:lvl6pPr marL="1916669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6pPr>
            <a:lvl7pPr marL="2331395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7pPr>
            <a:lvl8pPr marL="2746121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8pPr>
            <a:lvl9pPr marL="3160847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9pPr>
          </a:lstStyle>
          <a:p>
            <a:pPr marL="64801" indent="0">
              <a:buFont typeface="StarSymbol" charset="0"/>
              <a:buNone/>
            </a:pPr>
            <a:r>
              <a:rPr lang="ru-RU" sz="5400" b="1" kern="0" dirty="0" smtClean="0">
                <a:solidFill>
                  <a:schemeClr val="bg1"/>
                </a:solidFill>
              </a:rPr>
              <a:t>1</a:t>
            </a:r>
            <a:endParaRPr lang="ru-RU" sz="5400" b="1" kern="0" dirty="0">
              <a:solidFill>
                <a:schemeClr val="bg1"/>
              </a:solidFill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 bwMode="auto">
          <a:xfrm>
            <a:off x="4923201" y="2708920"/>
            <a:ext cx="505296" cy="669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56487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80"/>
              </a:buClr>
              <a:buSzPct val="75000"/>
              <a:buFont typeface="StarSymbol" charset="0"/>
              <a:buChar char="⇨"/>
              <a:defRPr sz="2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17131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800">
                <a:solidFill>
                  <a:srgbClr val="000000"/>
                </a:solidFill>
                <a:latin typeface="+mn-lt"/>
              </a:defRPr>
            </a:lvl2pPr>
            <a:lvl3pPr marL="979214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600">
                <a:solidFill>
                  <a:srgbClr val="000000"/>
                </a:solidFill>
                <a:latin typeface="+mn-lt"/>
              </a:defRPr>
            </a:lvl3pPr>
            <a:lvl4pPr marL="1239859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4pPr>
            <a:lvl5pPr marL="1501943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5pPr>
            <a:lvl6pPr marL="1916669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6pPr>
            <a:lvl7pPr marL="2331395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7pPr>
            <a:lvl8pPr marL="2746121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8pPr>
            <a:lvl9pPr marL="3160847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9pPr>
          </a:lstStyle>
          <a:p>
            <a:pPr marL="64801" indent="0">
              <a:buFont typeface="StarSymbol" charset="0"/>
              <a:buNone/>
            </a:pPr>
            <a:r>
              <a:rPr lang="ru-RU" sz="5400" b="1" kern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7" name="Объект 2"/>
          <p:cNvSpPr txBox="1">
            <a:spLocks/>
          </p:cNvSpPr>
          <p:nvPr/>
        </p:nvSpPr>
        <p:spPr bwMode="auto">
          <a:xfrm>
            <a:off x="2698552" y="4221088"/>
            <a:ext cx="505296" cy="669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56487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80"/>
              </a:buClr>
              <a:buSzPct val="75000"/>
              <a:buFont typeface="StarSymbol" charset="0"/>
              <a:buChar char="⇨"/>
              <a:defRPr sz="2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17131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800">
                <a:solidFill>
                  <a:srgbClr val="000000"/>
                </a:solidFill>
                <a:latin typeface="+mn-lt"/>
              </a:defRPr>
            </a:lvl2pPr>
            <a:lvl3pPr marL="979214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600">
                <a:solidFill>
                  <a:srgbClr val="000000"/>
                </a:solidFill>
                <a:latin typeface="+mn-lt"/>
              </a:defRPr>
            </a:lvl3pPr>
            <a:lvl4pPr marL="1239859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4pPr>
            <a:lvl5pPr marL="1501943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5pPr>
            <a:lvl6pPr marL="1916669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6pPr>
            <a:lvl7pPr marL="2331395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7pPr>
            <a:lvl8pPr marL="2746121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8pPr>
            <a:lvl9pPr marL="3160847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9pPr>
          </a:lstStyle>
          <a:p>
            <a:pPr marL="64801" indent="0">
              <a:buFont typeface="StarSymbol" charset="0"/>
              <a:buNone/>
            </a:pPr>
            <a:r>
              <a:rPr lang="ru-RU" sz="5400" b="1" kern="0" dirty="0" smtClean="0">
                <a:solidFill>
                  <a:schemeClr val="bg1"/>
                </a:solidFill>
              </a:rPr>
              <a:t>3</a:t>
            </a:r>
            <a:endParaRPr lang="ru-RU" sz="5400" b="1" kern="0" dirty="0">
              <a:solidFill>
                <a:schemeClr val="bg1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 bwMode="auto">
          <a:xfrm flipH="1" flipV="1">
            <a:off x="5175849" y="1628800"/>
            <a:ext cx="13602" cy="1147124"/>
          </a:xfrm>
          <a:prstGeom prst="straightConnector1">
            <a:avLst/>
          </a:prstGeom>
          <a:solidFill>
            <a:srgbClr val="00B8FF"/>
          </a:solidFill>
          <a:ln w="952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422781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2" y="116632"/>
            <a:ext cx="8977906" cy="6657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889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1" r="3458" b="1916"/>
          <a:stretch/>
        </p:blipFill>
        <p:spPr bwMode="auto">
          <a:xfrm>
            <a:off x="0" y="1"/>
            <a:ext cx="91355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1" y="44624"/>
            <a:ext cx="8229600" cy="720081"/>
          </a:xfrm>
        </p:spPr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50060" y="5732284"/>
            <a:ext cx="730433" cy="730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 bwMode="auto">
          <a:xfrm>
            <a:off x="4798791" y="2775925"/>
            <a:ext cx="737317" cy="724984"/>
          </a:xfrm>
          <a:prstGeom prst="ellipse">
            <a:avLst/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 bwMode="auto">
          <a:xfrm>
            <a:off x="2591160" y="4293096"/>
            <a:ext cx="720080" cy="720080"/>
          </a:xfrm>
          <a:prstGeom prst="ellipse">
            <a:avLst/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7092280" y="5661248"/>
            <a:ext cx="505296" cy="669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56487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80"/>
              </a:buClr>
              <a:buSzPct val="75000"/>
              <a:buFont typeface="StarSymbol" charset="0"/>
              <a:buChar char="⇨"/>
              <a:defRPr sz="2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17131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800">
                <a:solidFill>
                  <a:srgbClr val="000000"/>
                </a:solidFill>
                <a:latin typeface="+mn-lt"/>
              </a:defRPr>
            </a:lvl2pPr>
            <a:lvl3pPr marL="979214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600">
                <a:solidFill>
                  <a:srgbClr val="000000"/>
                </a:solidFill>
                <a:latin typeface="+mn-lt"/>
              </a:defRPr>
            </a:lvl3pPr>
            <a:lvl4pPr marL="1239859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4pPr>
            <a:lvl5pPr marL="1501943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5pPr>
            <a:lvl6pPr marL="1916669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6pPr>
            <a:lvl7pPr marL="2331395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7pPr>
            <a:lvl8pPr marL="2746121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8pPr>
            <a:lvl9pPr marL="3160847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9pPr>
          </a:lstStyle>
          <a:p>
            <a:pPr marL="64801" indent="0">
              <a:buFont typeface="StarSymbol" charset="0"/>
              <a:buNone/>
            </a:pPr>
            <a:r>
              <a:rPr lang="ru-RU" sz="5400" b="1" kern="0" dirty="0" smtClean="0">
                <a:solidFill>
                  <a:schemeClr val="bg1"/>
                </a:solidFill>
              </a:rPr>
              <a:t>1</a:t>
            </a:r>
            <a:endParaRPr lang="ru-RU" sz="5400" b="1" kern="0" dirty="0">
              <a:solidFill>
                <a:schemeClr val="bg1"/>
              </a:solidFill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 bwMode="auto">
          <a:xfrm>
            <a:off x="4923201" y="2708920"/>
            <a:ext cx="505296" cy="669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56487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80"/>
              </a:buClr>
              <a:buSzPct val="75000"/>
              <a:buFont typeface="StarSymbol" charset="0"/>
              <a:buChar char="⇨"/>
              <a:defRPr sz="2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17131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800">
                <a:solidFill>
                  <a:srgbClr val="000000"/>
                </a:solidFill>
                <a:latin typeface="+mn-lt"/>
              </a:defRPr>
            </a:lvl2pPr>
            <a:lvl3pPr marL="979214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600">
                <a:solidFill>
                  <a:srgbClr val="000000"/>
                </a:solidFill>
                <a:latin typeface="+mn-lt"/>
              </a:defRPr>
            </a:lvl3pPr>
            <a:lvl4pPr marL="1239859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4pPr>
            <a:lvl5pPr marL="1501943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5pPr>
            <a:lvl6pPr marL="1916669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6pPr>
            <a:lvl7pPr marL="2331395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7pPr>
            <a:lvl8pPr marL="2746121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8pPr>
            <a:lvl9pPr marL="3160847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9pPr>
          </a:lstStyle>
          <a:p>
            <a:pPr marL="64801" indent="0">
              <a:buFont typeface="StarSymbol" charset="0"/>
              <a:buNone/>
            </a:pPr>
            <a:r>
              <a:rPr lang="ru-RU" sz="5400" b="1" kern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7" name="Объект 2"/>
          <p:cNvSpPr txBox="1">
            <a:spLocks/>
          </p:cNvSpPr>
          <p:nvPr/>
        </p:nvSpPr>
        <p:spPr bwMode="auto">
          <a:xfrm>
            <a:off x="2698552" y="4221088"/>
            <a:ext cx="505296" cy="669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56487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80"/>
              </a:buClr>
              <a:buSzPct val="75000"/>
              <a:buFont typeface="StarSymbol" charset="0"/>
              <a:buChar char="⇨"/>
              <a:defRPr sz="2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17131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800">
                <a:solidFill>
                  <a:srgbClr val="000000"/>
                </a:solidFill>
                <a:latin typeface="+mn-lt"/>
              </a:defRPr>
            </a:lvl2pPr>
            <a:lvl3pPr marL="979214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600">
                <a:solidFill>
                  <a:srgbClr val="000000"/>
                </a:solidFill>
                <a:latin typeface="+mn-lt"/>
              </a:defRPr>
            </a:lvl3pPr>
            <a:lvl4pPr marL="1239859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4pPr>
            <a:lvl5pPr marL="1501943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5pPr>
            <a:lvl6pPr marL="1916669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6pPr>
            <a:lvl7pPr marL="2331395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7pPr>
            <a:lvl8pPr marL="2746121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8pPr>
            <a:lvl9pPr marL="3160847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9pPr>
          </a:lstStyle>
          <a:p>
            <a:pPr marL="64801" indent="0">
              <a:buFont typeface="StarSymbol" charset="0"/>
              <a:buNone/>
            </a:pPr>
            <a:r>
              <a:rPr lang="ru-RU" sz="5400" b="1" kern="0" dirty="0" smtClean="0">
                <a:solidFill>
                  <a:schemeClr val="bg1"/>
                </a:solidFill>
              </a:rPr>
              <a:t>3</a:t>
            </a:r>
            <a:endParaRPr lang="ru-RU" sz="5400" b="1" kern="0" dirty="0">
              <a:solidFill>
                <a:schemeClr val="bg1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 bwMode="auto">
          <a:xfrm>
            <a:off x="4139952" y="2569446"/>
            <a:ext cx="0" cy="715538"/>
          </a:xfrm>
          <a:prstGeom prst="straightConnector1">
            <a:avLst/>
          </a:prstGeom>
          <a:solidFill>
            <a:srgbClr val="00B8FF"/>
          </a:solidFill>
          <a:ln w="95250" cap="flat" cmpd="sng" algn="ctr">
            <a:solidFill>
              <a:srgbClr val="FF006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Прямая со стрелкой 11"/>
          <p:cNvCxnSpPr/>
          <p:nvPr/>
        </p:nvCxnSpPr>
        <p:spPr bwMode="auto">
          <a:xfrm flipH="1" flipV="1">
            <a:off x="5175849" y="1628800"/>
            <a:ext cx="13602" cy="1147124"/>
          </a:xfrm>
          <a:prstGeom prst="straightConnector1">
            <a:avLst/>
          </a:prstGeom>
          <a:solidFill>
            <a:srgbClr val="00B8FF"/>
          </a:solidFill>
          <a:ln w="952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47585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2" y="144463"/>
            <a:ext cx="8820026" cy="65490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159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04664"/>
            <a:ext cx="9100638" cy="60447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016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99FF"/>
            </a:gs>
            <a:gs pos="13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3568" y="26270"/>
            <a:ext cx="8290544" cy="6552728"/>
          </a:xfrm>
        </p:spPr>
        <p:txBody>
          <a:bodyPr/>
          <a:lstStyle/>
          <a:p>
            <a:pPr marL="64801" indent="0" algn="ctr">
              <a:buNone/>
            </a:pPr>
            <a:r>
              <a:rPr lang="uk-UA" sz="5400" b="1" dirty="0" smtClean="0">
                <a:solidFill>
                  <a:srgbClr val="003366"/>
                </a:solidFill>
              </a:rPr>
              <a:t>Практична робота</a:t>
            </a:r>
          </a:p>
          <a:p>
            <a:pPr marL="64801" indent="0">
              <a:buNone/>
            </a:pPr>
            <a:r>
              <a:rPr lang="uk-UA" sz="6000" b="1" i="1" u="sng" dirty="0" smtClean="0">
                <a:solidFill>
                  <a:schemeClr val="tx1"/>
                </a:solidFill>
              </a:rPr>
              <a:t>Мета:</a:t>
            </a:r>
            <a:r>
              <a:rPr lang="uk-UA" sz="6000" b="1" i="1" u="sng" dirty="0">
                <a:solidFill>
                  <a:srgbClr val="003366"/>
                </a:solidFill>
              </a:rPr>
              <a:t> </a:t>
            </a:r>
            <a:endParaRPr lang="uk-UA" sz="6000" dirty="0" smtClean="0">
              <a:solidFill>
                <a:srgbClr val="003366"/>
              </a:solidFill>
            </a:endParaRPr>
          </a:p>
          <a:p>
            <a:pPr marL="64801" indent="0">
              <a:lnSpc>
                <a:spcPct val="100000"/>
              </a:lnSpc>
              <a:buNone/>
            </a:pPr>
            <a:r>
              <a:rPr lang="uk-UA" sz="5400" b="1" dirty="0" smtClean="0"/>
              <a:t>з’ясувати причини, що впливають на швидкість випаровування рідини.</a:t>
            </a:r>
          </a:p>
          <a:p>
            <a:pPr marL="64801" indent="0">
              <a:lnSpc>
                <a:spcPct val="100000"/>
              </a:lnSpc>
              <a:buNone/>
            </a:pPr>
            <a:r>
              <a:rPr lang="ru-RU" sz="6000" b="1" i="1" dirty="0" err="1" smtClean="0">
                <a:solidFill>
                  <a:srgbClr val="FF0066"/>
                </a:solidFill>
              </a:rPr>
              <a:t>Дотримуйтесь</a:t>
            </a:r>
            <a:r>
              <a:rPr lang="ru-RU" sz="6000" b="1" i="1" dirty="0" smtClean="0">
                <a:solidFill>
                  <a:srgbClr val="FF0066"/>
                </a:solidFill>
              </a:rPr>
              <a:t> правил </a:t>
            </a:r>
            <a:r>
              <a:rPr lang="ru-RU" sz="6000" b="1" i="1" dirty="0" err="1" smtClean="0">
                <a:solidFill>
                  <a:srgbClr val="FF0066"/>
                </a:solidFill>
              </a:rPr>
              <a:t>техніки</a:t>
            </a:r>
            <a:r>
              <a:rPr lang="ru-RU" sz="6000" b="1" i="1" dirty="0" smtClean="0">
                <a:solidFill>
                  <a:srgbClr val="FF0066"/>
                </a:solidFill>
              </a:rPr>
              <a:t> </a:t>
            </a:r>
            <a:r>
              <a:rPr lang="ru-RU" sz="6000" b="1" i="1" dirty="0" err="1" smtClean="0">
                <a:solidFill>
                  <a:srgbClr val="FF0066"/>
                </a:solidFill>
              </a:rPr>
              <a:t>безпеки</a:t>
            </a:r>
            <a:r>
              <a:rPr lang="ru-RU" sz="6000" b="1" i="1" dirty="0" smtClean="0">
                <a:solidFill>
                  <a:srgbClr val="FF0066"/>
                </a:solidFill>
              </a:rPr>
              <a:t> !!!</a:t>
            </a:r>
            <a:endParaRPr lang="ru-RU" sz="6000" b="1" i="1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95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96968974"/>
              </p:ext>
            </p:extLst>
          </p:nvPr>
        </p:nvGraphicFramePr>
        <p:xfrm>
          <a:off x="35496" y="188640"/>
          <a:ext cx="9073008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273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" t="6335" r="14591"/>
          <a:stretch/>
        </p:blipFill>
        <p:spPr bwMode="auto">
          <a:xfrm>
            <a:off x="-7248" y="260648"/>
            <a:ext cx="4272899" cy="64104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3" t="8659" r="14390" b="8645"/>
          <a:stretch/>
        </p:blipFill>
        <p:spPr bwMode="auto">
          <a:xfrm>
            <a:off x="4265651" y="655942"/>
            <a:ext cx="4871588" cy="54433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234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1" b="-101"/>
          <a:stretch/>
        </p:blipFill>
        <p:spPr bwMode="auto">
          <a:xfrm>
            <a:off x="0" y="6602"/>
            <a:ext cx="9144000" cy="68513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79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9" t="13208" r="22443" b="16031"/>
          <a:stretch/>
        </p:blipFill>
        <p:spPr bwMode="auto">
          <a:xfrm>
            <a:off x="0" y="188640"/>
            <a:ext cx="4680520" cy="6498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48" r="34996"/>
          <a:stretch/>
        </p:blipFill>
        <p:spPr bwMode="auto">
          <a:xfrm>
            <a:off x="4680520" y="836712"/>
            <a:ext cx="4463480" cy="5013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трелка вправо 4">
            <a:hlinkClick r:id="rId5" action="ppaction://hlinksldjump"/>
          </p:cNvPr>
          <p:cNvSpPr/>
          <p:nvPr/>
        </p:nvSpPr>
        <p:spPr bwMode="auto">
          <a:xfrm>
            <a:off x="8208404" y="6237312"/>
            <a:ext cx="684076" cy="504056"/>
          </a:xfrm>
          <a:prstGeom prst="right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059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5516" y="332656"/>
            <a:ext cx="871296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Яку температуру </a:t>
            </a:r>
            <a:r>
              <a:rPr lang="ru-RU" sz="5400" b="1" cap="none" spc="0" dirty="0" err="1" smtClean="0">
                <a:ln w="1905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оточуючого</a:t>
            </a:r>
            <a:r>
              <a:rPr lang="ru-RU" sz="5400" b="1" cap="none" spc="0" dirty="0" smtClean="0">
                <a:ln w="1905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cap="none" spc="0" dirty="0" err="1" smtClean="0">
                <a:ln w="1905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середовища</a:t>
            </a:r>
            <a:endParaRPr lang="ru-RU" sz="5400" b="1" cap="none" spc="0" dirty="0" smtClean="0">
              <a:ln w="19050">
                <a:solidFill>
                  <a:schemeClr val="tx1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5400" b="1" cap="none" spc="0" dirty="0" err="1" smtClean="0">
                <a:ln w="1905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може</a:t>
            </a:r>
            <a:r>
              <a:rPr lang="ru-RU" sz="5400" b="1" cap="none" spc="0" dirty="0" smtClean="0">
                <a:ln w="1905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cap="none" spc="0" dirty="0" err="1" smtClean="0">
                <a:ln w="1905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витримати</a:t>
            </a:r>
            <a:r>
              <a:rPr lang="ru-RU" sz="5400" b="1" cap="none" spc="0" dirty="0" smtClean="0">
                <a:ln w="1905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cap="none" spc="0" dirty="0" err="1" smtClean="0">
                <a:ln w="1905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людина</a:t>
            </a:r>
            <a:r>
              <a:rPr lang="ru-RU" sz="5400" b="1" cap="none" spc="0" dirty="0" smtClean="0">
                <a:ln w="1905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ru-RU" sz="5400" b="1" cap="none" spc="0" dirty="0">
              <a:ln w="19050">
                <a:solidFill>
                  <a:schemeClr val="tx1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821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442"/>
            <a:ext cx="9144000" cy="68633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416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72" y="116632"/>
            <a:ext cx="8820980" cy="66247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075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42" r="6735"/>
          <a:stretch/>
        </p:blipFill>
        <p:spPr bwMode="auto">
          <a:xfrm>
            <a:off x="1403648" y="0"/>
            <a:ext cx="6552728" cy="6862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17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5" y="-8153"/>
            <a:ext cx="4392488" cy="68661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25"/>
          <a:stretch/>
        </p:blipFill>
        <p:spPr bwMode="auto">
          <a:xfrm>
            <a:off x="4499993" y="0"/>
            <a:ext cx="4644008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трелка вправо 2"/>
          <p:cNvSpPr/>
          <p:nvPr/>
        </p:nvSpPr>
        <p:spPr bwMode="auto">
          <a:xfrm>
            <a:off x="8208404" y="6237312"/>
            <a:ext cx="684076" cy="504056"/>
          </a:xfrm>
          <a:prstGeom prst="right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21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72"/>
          <a:stretch/>
        </p:blipFill>
        <p:spPr bwMode="auto">
          <a:xfrm>
            <a:off x="0" y="0"/>
            <a:ext cx="9132251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 bwMode="auto">
          <a:xfrm>
            <a:off x="8208404" y="6237312"/>
            <a:ext cx="684076" cy="504056"/>
          </a:xfrm>
          <a:prstGeom prst="right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59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" t="-195" r="5240" b="190"/>
          <a:stretch/>
        </p:blipFill>
        <p:spPr bwMode="auto">
          <a:xfrm>
            <a:off x="24375" y="1"/>
            <a:ext cx="9099356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 bwMode="auto">
          <a:xfrm>
            <a:off x="8208404" y="6237312"/>
            <a:ext cx="684076" cy="504056"/>
          </a:xfrm>
          <a:prstGeom prst="right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37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 bwMode="auto">
          <a:xfrm>
            <a:off x="8208404" y="6237312"/>
            <a:ext cx="684076" cy="504056"/>
          </a:xfrm>
          <a:prstGeom prst="right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48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09" t="29782" r="22231"/>
          <a:stretch/>
        </p:blipFill>
        <p:spPr bwMode="auto">
          <a:xfrm>
            <a:off x="107504" y="188640"/>
            <a:ext cx="8928991" cy="66693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 bwMode="auto">
          <a:xfrm>
            <a:off x="8208404" y="6237312"/>
            <a:ext cx="684076" cy="504056"/>
          </a:xfrm>
          <a:prstGeom prst="right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06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0"/>
          <a:stretch/>
        </p:blipFill>
        <p:spPr bwMode="auto">
          <a:xfrm>
            <a:off x="0" y="-1"/>
            <a:ext cx="9127463" cy="68881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 bwMode="auto">
          <a:xfrm>
            <a:off x="8208404" y="6237312"/>
            <a:ext cx="684076" cy="504056"/>
          </a:xfrm>
          <a:prstGeom prst="right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4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49"/>
            <a:ext cx="9144000" cy="68512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 bwMode="auto">
          <a:xfrm>
            <a:off x="8208404" y="6237312"/>
            <a:ext cx="684076" cy="504056"/>
          </a:xfrm>
          <a:prstGeom prst="right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0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" t="6335" r="14591"/>
          <a:stretch/>
        </p:blipFill>
        <p:spPr bwMode="auto">
          <a:xfrm>
            <a:off x="-7248" y="260648"/>
            <a:ext cx="4272899" cy="64104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3" t="8659" r="14390" b="8645"/>
          <a:stretch/>
        </p:blipFill>
        <p:spPr bwMode="auto">
          <a:xfrm>
            <a:off x="4265651" y="655942"/>
            <a:ext cx="4871588" cy="54433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930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0"/>
            <a:ext cx="7705052" cy="69226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трелка вправо 3"/>
          <p:cNvSpPr/>
          <p:nvPr/>
        </p:nvSpPr>
        <p:spPr bwMode="auto">
          <a:xfrm>
            <a:off x="7668344" y="6261831"/>
            <a:ext cx="684076" cy="504056"/>
          </a:xfrm>
          <a:prstGeom prst="right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05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544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163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99FF"/>
            </a:gs>
            <a:gs pos="9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836712"/>
            <a:ext cx="8280920" cy="5832648"/>
          </a:xfrm>
        </p:spPr>
        <p:txBody>
          <a:bodyPr/>
          <a:lstStyle/>
          <a:p>
            <a:pPr marL="64801" indent="0">
              <a:buNone/>
            </a:pPr>
            <a:r>
              <a:rPr lang="ru-RU" sz="4400" b="1" dirty="0"/>
              <a:t>1. </a:t>
            </a:r>
            <a:r>
              <a:rPr lang="ru-RU" sz="4400" b="1" dirty="0" err="1"/>
              <a:t>Що</a:t>
            </a:r>
            <a:r>
              <a:rPr lang="ru-RU" sz="4400" b="1" dirty="0"/>
              <a:t> </a:t>
            </a:r>
            <a:r>
              <a:rPr lang="ru-RU" sz="4400" b="1" dirty="0" err="1"/>
              <a:t>дізналися</a:t>
            </a:r>
            <a:r>
              <a:rPr lang="ru-RU" sz="4400" b="1" dirty="0"/>
              <a:t> нового на </a:t>
            </a:r>
            <a:r>
              <a:rPr lang="ru-RU" sz="4400" b="1" dirty="0" err="1"/>
              <a:t>уроці</a:t>
            </a:r>
            <a:r>
              <a:rPr lang="ru-RU" sz="4400" b="1" dirty="0"/>
              <a:t>?</a:t>
            </a:r>
          </a:p>
          <a:p>
            <a:pPr marL="64801" indent="0">
              <a:buNone/>
            </a:pPr>
            <a:r>
              <a:rPr lang="ru-RU" sz="4400" b="1" dirty="0"/>
              <a:t>2. </a:t>
            </a:r>
            <a:r>
              <a:rPr lang="ru-RU" sz="4400" b="1" dirty="0" err="1"/>
              <a:t>Чи</a:t>
            </a:r>
            <a:r>
              <a:rPr lang="ru-RU" sz="4400" b="1" dirty="0"/>
              <a:t> </a:t>
            </a:r>
            <a:r>
              <a:rPr lang="ru-RU" sz="4400" b="1" dirty="0" err="1"/>
              <a:t>вдалося</a:t>
            </a:r>
            <a:r>
              <a:rPr lang="ru-RU" sz="4400" b="1" dirty="0"/>
              <a:t> </a:t>
            </a:r>
            <a:r>
              <a:rPr lang="ru-RU" sz="4400" b="1" dirty="0" err="1"/>
              <a:t>зрозуміти</a:t>
            </a:r>
            <a:r>
              <a:rPr lang="ru-RU" sz="4400" b="1" dirty="0"/>
              <a:t> і </a:t>
            </a:r>
            <a:r>
              <a:rPr lang="ru-RU" sz="4400" b="1" dirty="0" err="1"/>
              <a:t>уявити</a:t>
            </a:r>
            <a:r>
              <a:rPr lang="ru-RU" sz="4400" b="1" dirty="0"/>
              <a:t> </a:t>
            </a:r>
            <a:r>
              <a:rPr lang="ru-RU" sz="4400" b="1" dirty="0" err="1"/>
              <a:t>явища</a:t>
            </a:r>
            <a:r>
              <a:rPr lang="ru-RU" sz="4400" b="1" dirty="0"/>
              <a:t> </a:t>
            </a:r>
            <a:r>
              <a:rPr lang="ru-RU" sz="4400" b="1" dirty="0" err="1"/>
              <a:t>випаровування</a:t>
            </a:r>
            <a:r>
              <a:rPr lang="ru-RU" sz="4400" b="1" dirty="0"/>
              <a:t> і </a:t>
            </a:r>
            <a:r>
              <a:rPr lang="ru-RU" sz="4400" b="1" dirty="0" err="1"/>
              <a:t>конденсації</a:t>
            </a:r>
            <a:r>
              <a:rPr lang="ru-RU" sz="4400" b="1" dirty="0"/>
              <a:t>?</a:t>
            </a:r>
          </a:p>
          <a:p>
            <a:pPr marL="64801" indent="0">
              <a:buNone/>
            </a:pPr>
            <a:r>
              <a:rPr lang="ru-RU" sz="4400" b="1" dirty="0"/>
              <a:t>3. </a:t>
            </a:r>
            <a:r>
              <a:rPr lang="ru-RU" sz="4400" b="1" dirty="0" err="1"/>
              <a:t>Які</a:t>
            </a:r>
            <a:r>
              <a:rPr lang="ru-RU" sz="4400" b="1" dirty="0"/>
              <a:t> </a:t>
            </a:r>
            <a:r>
              <a:rPr lang="ru-RU" sz="4400" b="1" dirty="0" err="1"/>
              <a:t>моменти</a:t>
            </a:r>
            <a:r>
              <a:rPr lang="ru-RU" sz="4400" b="1" dirty="0"/>
              <a:t> уроку для вас </a:t>
            </a:r>
            <a:r>
              <a:rPr lang="ru-RU" sz="4400" b="1" dirty="0" err="1"/>
              <a:t>були</a:t>
            </a:r>
            <a:r>
              <a:rPr lang="ru-RU" sz="4400" b="1" dirty="0"/>
              <a:t> </a:t>
            </a:r>
            <a:r>
              <a:rPr lang="ru-RU" sz="4400" b="1" dirty="0" err="1"/>
              <a:t>найцікавішими</a:t>
            </a:r>
            <a:r>
              <a:rPr lang="ru-RU" sz="4400" b="1" dirty="0"/>
              <a:t>?</a:t>
            </a:r>
          </a:p>
          <a:p>
            <a:pPr marL="64801" indent="0">
              <a:buNone/>
            </a:pPr>
            <a:r>
              <a:rPr lang="ru-RU" sz="4400" b="1" dirty="0"/>
              <a:t>4. </a:t>
            </a:r>
            <a:r>
              <a:rPr lang="ru-RU" sz="4400" b="1" dirty="0" err="1"/>
              <a:t>Що</a:t>
            </a:r>
            <a:r>
              <a:rPr lang="ru-RU" sz="4400" b="1" dirty="0"/>
              <a:t> </a:t>
            </a:r>
            <a:r>
              <a:rPr lang="ru-RU" sz="4400" b="1" dirty="0" err="1"/>
              <a:t>здалося</a:t>
            </a:r>
            <a:r>
              <a:rPr lang="ru-RU" sz="4400" b="1" dirty="0"/>
              <a:t> </a:t>
            </a:r>
            <a:r>
              <a:rPr lang="ru-RU" sz="4400" b="1" dirty="0" err="1"/>
              <a:t>найбільш</a:t>
            </a:r>
            <a:r>
              <a:rPr lang="ru-RU" sz="4400" b="1" dirty="0"/>
              <a:t> </a:t>
            </a:r>
            <a:r>
              <a:rPr lang="ru-RU" sz="4400" b="1" dirty="0" err="1"/>
              <a:t>важким</a:t>
            </a:r>
            <a:r>
              <a:rPr lang="ru-RU" sz="4400" b="1" dirty="0"/>
              <a:t> на </a:t>
            </a:r>
            <a:r>
              <a:rPr lang="ru-RU" sz="4400" b="1" dirty="0" err="1"/>
              <a:t>уроці</a:t>
            </a:r>
            <a:r>
              <a:rPr lang="ru-RU" sz="4400" b="1" dirty="0"/>
              <a:t>?</a:t>
            </a:r>
          </a:p>
          <a:p>
            <a:pPr marL="64801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736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2000">
              <a:srgbClr val="0099FF"/>
            </a:gs>
            <a:gs pos="1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5040560" cy="1143480"/>
          </a:xfrm>
        </p:spPr>
        <p:txBody>
          <a:bodyPr/>
          <a:lstStyle/>
          <a:p>
            <a:r>
              <a:rPr lang="ru-RU" dirty="0" err="1" smtClean="0"/>
              <a:t>Домашнє</a:t>
            </a:r>
            <a:r>
              <a:rPr lang="ru-RU" dirty="0" smtClean="0"/>
              <a:t> </a:t>
            </a:r>
            <a:r>
              <a:rPr lang="ru-RU" dirty="0" err="1" smtClean="0"/>
              <a:t>завдання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275439"/>
            <a:ext cx="7785056" cy="4319014"/>
          </a:xfrm>
        </p:spPr>
        <p:txBody>
          <a:bodyPr/>
          <a:lstStyle/>
          <a:p>
            <a:pPr marL="64801" indent="0">
              <a:lnSpc>
                <a:spcPct val="150000"/>
              </a:lnSpc>
              <a:buNone/>
            </a:pPr>
            <a:r>
              <a:rPr lang="ru-RU" b="1" dirty="0" err="1"/>
              <a:t>Вивчити</a:t>
            </a:r>
            <a:r>
              <a:rPr lang="ru-RU" b="1" dirty="0"/>
              <a:t> § 13, </a:t>
            </a:r>
            <a:r>
              <a:rPr lang="ru-RU" b="1" dirty="0" err="1"/>
              <a:t>впр</a:t>
            </a:r>
            <a:r>
              <a:rPr lang="ru-RU" b="1" dirty="0"/>
              <a:t>. 13 (1-2, 5-6).</a:t>
            </a:r>
          </a:p>
          <a:p>
            <a:pPr marL="64801" indent="0">
              <a:lnSpc>
                <a:spcPct val="150000"/>
              </a:lnSpc>
              <a:buNone/>
            </a:pPr>
            <a:r>
              <a:rPr lang="ru-RU" b="1" dirty="0" err="1"/>
              <a:t>Підготувати</a:t>
            </a:r>
            <a:r>
              <a:rPr lang="ru-RU" b="1" dirty="0"/>
              <a:t> </a:t>
            </a:r>
            <a:r>
              <a:rPr lang="ru-RU" b="1" dirty="0" err="1"/>
              <a:t>цікаві</a:t>
            </a:r>
            <a:r>
              <a:rPr lang="ru-RU" b="1" dirty="0"/>
              <a:t> </a:t>
            </a:r>
            <a:r>
              <a:rPr lang="ru-RU" b="1" dirty="0" err="1"/>
              <a:t>факти</a:t>
            </a:r>
            <a:r>
              <a:rPr lang="ru-RU" b="1" dirty="0"/>
              <a:t> про </a:t>
            </a:r>
            <a:r>
              <a:rPr lang="ru-RU" b="1" dirty="0" err="1"/>
              <a:t>випаровування</a:t>
            </a:r>
            <a:r>
              <a:rPr lang="ru-RU" b="1" dirty="0"/>
              <a:t> </a:t>
            </a:r>
            <a:r>
              <a:rPr lang="ru-RU" b="1" dirty="0" err="1"/>
              <a:t>або</a:t>
            </a:r>
            <a:r>
              <a:rPr lang="ru-RU" b="1" dirty="0"/>
              <a:t> </a:t>
            </a:r>
            <a:r>
              <a:rPr lang="ru-RU" b="1" dirty="0" err="1"/>
              <a:t>конденсацію</a:t>
            </a:r>
            <a:r>
              <a:rPr lang="ru-RU" b="1" dirty="0"/>
              <a:t>.</a:t>
            </a:r>
          </a:p>
          <a:p>
            <a:pPr marL="64801" indent="0">
              <a:lnSpc>
                <a:spcPct val="150000"/>
              </a:lnSpc>
              <a:buNone/>
            </a:pPr>
            <a:r>
              <a:rPr lang="ru-RU" b="1" u="sng" dirty="0" smtClean="0"/>
              <a:t>Для </a:t>
            </a:r>
            <a:r>
              <a:rPr lang="ru-RU" b="1" u="sng" dirty="0" err="1" smtClean="0"/>
              <a:t>бажаючих</a:t>
            </a:r>
            <a:r>
              <a:rPr lang="ru-RU" b="1" u="sng" dirty="0" smtClean="0"/>
              <a:t>: </a:t>
            </a:r>
            <a:r>
              <a:rPr lang="ru-RU" b="1" dirty="0" err="1"/>
              <a:t>використовуючи</a:t>
            </a:r>
            <a:r>
              <a:rPr lang="ru-RU" b="1" dirty="0"/>
              <a:t> книгу Перельмана «</a:t>
            </a:r>
            <a:r>
              <a:rPr lang="ru-RU" b="1" dirty="0" err="1"/>
              <a:t>Цікава</a:t>
            </a:r>
            <a:r>
              <a:rPr lang="ru-RU" b="1" dirty="0"/>
              <a:t> </a:t>
            </a:r>
            <a:r>
              <a:rPr lang="ru-RU" b="1" dirty="0" err="1"/>
              <a:t>фізика</a:t>
            </a:r>
            <a:r>
              <a:rPr lang="ru-RU" b="1" dirty="0"/>
              <a:t>» </a:t>
            </a:r>
            <a:r>
              <a:rPr lang="ru-RU" b="1" dirty="0" err="1"/>
              <a:t>зробити</a:t>
            </a:r>
            <a:r>
              <a:rPr lang="ru-RU" b="1" dirty="0"/>
              <a:t> холодильник «без </a:t>
            </a:r>
            <a:r>
              <a:rPr lang="ru-RU" b="1" dirty="0" err="1"/>
              <a:t>льоду</a:t>
            </a:r>
            <a:r>
              <a:rPr lang="ru-RU" b="1" dirty="0"/>
              <a:t>», як проект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3080" name="Picture 8" descr="http://www.oldtestamentstudies.org/wp-content/uploads/2008/09/book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9457"/>
            <a:ext cx="3042977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481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764704"/>
            <a:ext cx="9144000" cy="1200329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err="1" smtClean="0">
                <a:ln w="19050" cmpd="sng">
                  <a:solidFill>
                    <a:srgbClr val="FFFFFF"/>
                  </a:solidFill>
                  <a:prstDash val="solid"/>
                </a:ln>
                <a:solidFill>
                  <a:srgbClr val="0000CC"/>
                </a:solidFill>
              </a:rPr>
              <a:t>Дякую</a:t>
            </a:r>
            <a:r>
              <a:rPr lang="ru-RU" sz="7200" b="1" dirty="0" smtClean="0">
                <a:ln w="19050" cmpd="sng">
                  <a:solidFill>
                    <a:srgbClr val="FFFFFF"/>
                  </a:solidFill>
                  <a:prstDash val="solid"/>
                </a:ln>
                <a:solidFill>
                  <a:srgbClr val="0000CC"/>
                </a:solidFill>
              </a:rPr>
              <a:t> за роботу!!!</a:t>
            </a:r>
            <a:endParaRPr lang="ru-RU" sz="7200" b="1" cap="none" spc="0" dirty="0">
              <a:ln w="19050" cmpd="sng">
                <a:solidFill>
                  <a:srgbClr val="FFFFFF"/>
                </a:solidFill>
                <a:prstDash val="solid"/>
              </a:ln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11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48" y="4581128"/>
            <a:ext cx="2076450" cy="20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581128"/>
            <a:ext cx="2143125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 bwMode="auto">
          <a:xfrm>
            <a:off x="3563888" y="188640"/>
            <a:ext cx="2000928" cy="2016224"/>
          </a:xfrm>
          <a:prstGeom prst="ellipse">
            <a:avLst/>
          </a:prstGeom>
          <a:solidFill>
            <a:schemeClr val="bg1"/>
          </a:solidFill>
          <a:ln w="539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itchFamily="18" charset="0"/>
              </a:rPr>
              <a:t> Р</a:t>
            </a:r>
          </a:p>
        </p:txBody>
      </p:sp>
    </p:spTree>
    <p:extLst>
      <p:ext uri="{BB962C8B-B14F-4D97-AF65-F5344CB8AC3E}">
        <p14:creationId xmlns:p14="http://schemas.microsoft.com/office/powerpoint/2010/main" val="71783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99FF"/>
            </a:gs>
            <a:gs pos="21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48" y="4581128"/>
            <a:ext cx="2076450" cy="20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1853"/>
            <a:ext cx="2076450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581128"/>
            <a:ext cx="2143125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оле 13"/>
          <p:cNvSpPr txBox="1"/>
          <p:nvPr/>
        </p:nvSpPr>
        <p:spPr>
          <a:xfrm rot="18756940">
            <a:off x="689749" y="2659573"/>
            <a:ext cx="3216009" cy="689099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cap="all" dirty="0" err="1" smtClean="0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solidFill>
                  <a:srgbClr val="003366"/>
                </a:solidFill>
                <a:effectLst/>
                <a:latin typeface="Times New Roman"/>
                <a:ea typeface="Calibri"/>
                <a:cs typeface="Times New Roman"/>
              </a:rPr>
              <a:t>плавлення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1331640" y="1628800"/>
            <a:ext cx="2664296" cy="2952328"/>
          </a:xfrm>
          <a:prstGeom prst="straightConnector1">
            <a:avLst/>
          </a:prstGeom>
          <a:ln w="123825" cap="rnd">
            <a:solidFill>
              <a:srgbClr val="003366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1979712" y="1988840"/>
            <a:ext cx="2376264" cy="2736304"/>
          </a:xfrm>
          <a:prstGeom prst="straightConnector1">
            <a:avLst/>
          </a:prstGeom>
          <a:ln w="1238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оле 14"/>
          <p:cNvSpPr txBox="1"/>
          <p:nvPr/>
        </p:nvSpPr>
        <p:spPr>
          <a:xfrm rot="18638268">
            <a:off x="1854501" y="3254021"/>
            <a:ext cx="3549944" cy="52328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600" b="1" cap="all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кристалізація</a:t>
            </a:r>
            <a:endParaRPr lang="ru-RU" sz="26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0" name="Овал 9"/>
          <p:cNvSpPr/>
          <p:nvPr/>
        </p:nvSpPr>
        <p:spPr bwMode="auto">
          <a:xfrm>
            <a:off x="3745665" y="43670"/>
            <a:ext cx="2000928" cy="2016224"/>
          </a:xfrm>
          <a:prstGeom prst="ellipse">
            <a:avLst/>
          </a:prstGeom>
          <a:solidFill>
            <a:schemeClr val="bg1"/>
          </a:solidFill>
          <a:ln w="539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itchFamily="18" charset="0"/>
              </a:rPr>
              <a:t> Р</a:t>
            </a:r>
          </a:p>
        </p:txBody>
      </p:sp>
    </p:spTree>
    <p:extLst>
      <p:ext uri="{BB962C8B-B14F-4D97-AF65-F5344CB8AC3E}">
        <p14:creationId xmlns:p14="http://schemas.microsoft.com/office/powerpoint/2010/main" val="114276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99FF"/>
            </a:gs>
            <a:gs pos="15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48" y="4581128"/>
            <a:ext cx="2076450" cy="20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1853"/>
            <a:ext cx="2076450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581128"/>
            <a:ext cx="2143125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оле 13"/>
          <p:cNvSpPr txBox="1"/>
          <p:nvPr/>
        </p:nvSpPr>
        <p:spPr>
          <a:xfrm rot="18756940">
            <a:off x="1076615" y="2742481"/>
            <a:ext cx="2374497" cy="52328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600" b="1" cap="all" dirty="0" err="1" smtClean="0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solidFill>
                  <a:srgbClr val="003366"/>
                </a:solidFill>
                <a:effectLst/>
                <a:latin typeface="Times New Roman"/>
                <a:ea typeface="Calibri"/>
                <a:cs typeface="Times New Roman"/>
              </a:rPr>
              <a:t>плавлення</a:t>
            </a:r>
            <a:endParaRPr lang="ru-RU" sz="26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1331640" y="1628800"/>
            <a:ext cx="2664296" cy="2952328"/>
          </a:xfrm>
          <a:prstGeom prst="straightConnector1">
            <a:avLst/>
          </a:prstGeom>
          <a:ln w="123825" cap="rnd">
            <a:solidFill>
              <a:srgbClr val="003366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1979712" y="1988840"/>
            <a:ext cx="2376264" cy="2736304"/>
          </a:xfrm>
          <a:prstGeom prst="straightConnector1">
            <a:avLst/>
          </a:prstGeom>
          <a:ln w="1238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оле 14"/>
          <p:cNvSpPr txBox="1"/>
          <p:nvPr/>
        </p:nvSpPr>
        <p:spPr>
          <a:xfrm rot="18638268">
            <a:off x="1854501" y="3254021"/>
            <a:ext cx="3549944" cy="52328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600" b="1" cap="all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кристалізація</a:t>
            </a:r>
            <a:endParaRPr lang="ru-RU" sz="26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5508104" y="1700808"/>
            <a:ext cx="2664743" cy="2906427"/>
          </a:xfrm>
          <a:prstGeom prst="straightConnector1">
            <a:avLst/>
          </a:prstGeom>
          <a:ln w="123825">
            <a:solidFill>
              <a:srgbClr val="66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оле 11"/>
          <p:cNvSpPr txBox="1"/>
          <p:nvPr/>
        </p:nvSpPr>
        <p:spPr>
          <a:xfrm rot="2857408">
            <a:off x="4786856" y="2473794"/>
            <a:ext cx="4437745" cy="59055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600" b="1" cap="all" dirty="0" err="1" smtClean="0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/>
                <a:latin typeface="Times New Roman"/>
                <a:ea typeface="Calibri"/>
                <a:cs typeface="Times New Roman"/>
              </a:rPr>
              <a:t>пароутворення</a:t>
            </a:r>
            <a:endParaRPr lang="ru-RU" sz="26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 flipV="1">
            <a:off x="5124847" y="1923357"/>
            <a:ext cx="2471489" cy="2801787"/>
          </a:xfrm>
          <a:prstGeom prst="straightConnector1">
            <a:avLst/>
          </a:prstGeom>
          <a:ln w="123825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оле 15"/>
          <p:cNvSpPr txBox="1"/>
          <p:nvPr/>
        </p:nvSpPr>
        <p:spPr>
          <a:xfrm rot="2895276">
            <a:off x="4873844" y="3405491"/>
            <a:ext cx="2743828" cy="52328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600" b="1" cap="all" dirty="0" err="1" smtClean="0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solidFill>
                  <a:srgbClr val="006600"/>
                </a:solidFill>
                <a:effectLst/>
                <a:latin typeface="Times New Roman"/>
                <a:ea typeface="Calibri"/>
                <a:cs typeface="Times New Roman"/>
              </a:rPr>
              <a:t>конденсація</a:t>
            </a:r>
            <a:endParaRPr lang="ru-RU" sz="26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0"/>
            <a:ext cx="2212975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543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3000">
              <a:srgbClr val="0099FF"/>
            </a:gs>
            <a:gs pos="19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48" y="4581128"/>
            <a:ext cx="2076450" cy="20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1853"/>
            <a:ext cx="2076450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581128"/>
            <a:ext cx="2143125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оле 13"/>
          <p:cNvSpPr txBox="1"/>
          <p:nvPr/>
        </p:nvSpPr>
        <p:spPr>
          <a:xfrm rot="18756940">
            <a:off x="1076615" y="2742481"/>
            <a:ext cx="2374497" cy="52328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600" b="1" cap="all" dirty="0" err="1" smtClean="0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solidFill>
                  <a:srgbClr val="003366"/>
                </a:solidFill>
                <a:effectLst/>
                <a:latin typeface="Times New Roman"/>
                <a:ea typeface="Calibri"/>
                <a:cs typeface="Times New Roman"/>
              </a:rPr>
              <a:t>плавлення</a:t>
            </a:r>
            <a:endParaRPr lang="ru-RU" sz="26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1331640" y="1628800"/>
            <a:ext cx="2664296" cy="2952328"/>
          </a:xfrm>
          <a:prstGeom prst="straightConnector1">
            <a:avLst/>
          </a:prstGeom>
          <a:ln w="123825" cap="rnd">
            <a:solidFill>
              <a:srgbClr val="003366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1979712" y="1988840"/>
            <a:ext cx="2376264" cy="2736304"/>
          </a:xfrm>
          <a:prstGeom prst="straightConnector1">
            <a:avLst/>
          </a:prstGeom>
          <a:ln w="1238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оле 14"/>
          <p:cNvSpPr txBox="1"/>
          <p:nvPr/>
        </p:nvSpPr>
        <p:spPr>
          <a:xfrm rot="18638268">
            <a:off x="1854501" y="3254021"/>
            <a:ext cx="3549944" cy="52328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600" b="1" cap="all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кристалізація</a:t>
            </a:r>
            <a:endParaRPr lang="ru-RU" sz="26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5508104" y="1700808"/>
            <a:ext cx="2664743" cy="2906427"/>
          </a:xfrm>
          <a:prstGeom prst="straightConnector1">
            <a:avLst/>
          </a:prstGeom>
          <a:ln w="123825">
            <a:solidFill>
              <a:srgbClr val="66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оле 11"/>
          <p:cNvSpPr txBox="1"/>
          <p:nvPr/>
        </p:nvSpPr>
        <p:spPr>
          <a:xfrm rot="2857408">
            <a:off x="4786856" y="2473794"/>
            <a:ext cx="4437745" cy="59055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600" b="1" cap="all" dirty="0" err="1" smtClean="0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/>
                <a:latin typeface="Times New Roman"/>
                <a:ea typeface="Calibri"/>
                <a:cs typeface="Times New Roman"/>
              </a:rPr>
              <a:t>пароутворення</a:t>
            </a:r>
            <a:endParaRPr lang="ru-RU" sz="26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 flipV="1">
            <a:off x="5124848" y="1923358"/>
            <a:ext cx="2399480" cy="2683878"/>
          </a:xfrm>
          <a:prstGeom prst="straightConnector1">
            <a:avLst/>
          </a:prstGeom>
          <a:ln w="123825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оле 15"/>
          <p:cNvSpPr txBox="1"/>
          <p:nvPr/>
        </p:nvSpPr>
        <p:spPr>
          <a:xfrm rot="2895276">
            <a:off x="4873844" y="3405491"/>
            <a:ext cx="2743828" cy="52328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600" b="1" cap="all" dirty="0" err="1" smtClean="0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solidFill>
                  <a:srgbClr val="006600"/>
                </a:solidFill>
                <a:effectLst/>
                <a:latin typeface="Times New Roman"/>
                <a:ea typeface="Calibri"/>
                <a:cs typeface="Times New Roman"/>
              </a:rPr>
              <a:t>конденсація</a:t>
            </a:r>
            <a:endParaRPr lang="ru-RU" sz="26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7" name="Поле 17"/>
          <p:cNvSpPr txBox="1"/>
          <p:nvPr/>
        </p:nvSpPr>
        <p:spPr>
          <a:xfrm>
            <a:off x="3611298" y="4725144"/>
            <a:ext cx="2269660" cy="490199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cap="all" dirty="0" err="1" smtClean="0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solidFill>
                  <a:srgbClr val="FF00FF"/>
                </a:solidFill>
                <a:effectLst/>
                <a:latin typeface="Times New Roman"/>
                <a:ea typeface="Calibri"/>
                <a:cs typeface="Times New Roman"/>
              </a:rPr>
              <a:t>сублімація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2542302" y="5373216"/>
            <a:ext cx="4298173" cy="9525"/>
          </a:xfrm>
          <a:prstGeom prst="straightConnector1">
            <a:avLst/>
          </a:prstGeom>
          <a:ln w="123825">
            <a:solidFill>
              <a:srgbClr val="FF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оле 19"/>
          <p:cNvSpPr txBox="1"/>
          <p:nvPr/>
        </p:nvSpPr>
        <p:spPr>
          <a:xfrm>
            <a:off x="3532975" y="6021288"/>
            <a:ext cx="2686441" cy="490199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cap="all" dirty="0" err="1" smtClean="0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solidFill>
                  <a:srgbClr val="000099"/>
                </a:solidFill>
                <a:effectLst/>
                <a:latin typeface="Times New Roman"/>
                <a:ea typeface="Calibri"/>
                <a:cs typeface="Times New Roman"/>
              </a:rPr>
              <a:t>десублімація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H="1" flipV="1">
            <a:off x="2542303" y="5877272"/>
            <a:ext cx="4333953" cy="19050"/>
          </a:xfrm>
          <a:prstGeom prst="straightConnector1">
            <a:avLst/>
          </a:prstGeom>
          <a:ln w="12382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 bwMode="auto">
          <a:xfrm>
            <a:off x="3707904" y="34929"/>
            <a:ext cx="2000928" cy="2016224"/>
          </a:xfrm>
          <a:prstGeom prst="ellipse">
            <a:avLst/>
          </a:prstGeom>
          <a:solidFill>
            <a:schemeClr val="bg1"/>
          </a:solidFill>
          <a:ln w="539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itchFamily="18" charset="0"/>
              </a:rPr>
              <a:t> Р</a:t>
            </a:r>
          </a:p>
        </p:txBody>
      </p:sp>
    </p:spTree>
    <p:extLst>
      <p:ext uri="{BB962C8B-B14F-4D97-AF65-F5344CB8AC3E}">
        <p14:creationId xmlns:p14="http://schemas.microsoft.com/office/powerpoint/2010/main" val="257543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99FF"/>
            </a:gs>
            <a:gs pos="9000">
              <a:srgbClr val="FFFFFF">
                <a:lumMod val="99000"/>
                <a:lumOff val="1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48680"/>
            <a:ext cx="7322400" cy="1143480"/>
          </a:xfrm>
        </p:spPr>
        <p:txBody>
          <a:bodyPr/>
          <a:lstStyle/>
          <a:p>
            <a:r>
              <a:rPr lang="ru-RU" sz="5400" dirty="0" err="1" smtClean="0"/>
              <a:t>Способи</a:t>
            </a: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err="1" smtClean="0"/>
              <a:t>пароутворення</a:t>
            </a:r>
            <a:endParaRPr lang="ru-RU" sz="5400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755576" y="3645024"/>
            <a:ext cx="3744416" cy="1800200"/>
          </a:xfrm>
        </p:spPr>
        <p:txBody>
          <a:bodyPr/>
          <a:lstStyle/>
          <a:p>
            <a:pPr marL="64801" indent="0">
              <a:buNone/>
            </a:pPr>
            <a:r>
              <a:rPr lang="uk-UA" sz="6000" b="1" dirty="0">
                <a:solidFill>
                  <a:srgbClr val="6600FF"/>
                </a:solidFill>
              </a:rPr>
              <a:t>в</a:t>
            </a:r>
            <a:r>
              <a:rPr lang="uk-UA" sz="6000" b="1" dirty="0" smtClean="0">
                <a:solidFill>
                  <a:srgbClr val="6600FF"/>
                </a:solidFill>
              </a:rPr>
              <a:t>ипарову-вання</a:t>
            </a:r>
            <a:endParaRPr lang="ru-RU" sz="6000" b="1" dirty="0">
              <a:solidFill>
                <a:srgbClr val="6600FF"/>
              </a:solidFill>
            </a:endParaRPr>
          </a:p>
        </p:txBody>
      </p:sp>
      <p:sp>
        <p:nvSpPr>
          <p:cNvPr id="12" name="Объект 7"/>
          <p:cNvSpPr>
            <a:spLocks noGrp="1"/>
          </p:cNvSpPr>
          <p:nvPr>
            <p:ph sz="half" idx="2"/>
          </p:nvPr>
        </p:nvSpPr>
        <p:spPr>
          <a:xfrm>
            <a:off x="5580112" y="3645024"/>
            <a:ext cx="3168352" cy="1009545"/>
          </a:xfrm>
        </p:spPr>
        <p:txBody>
          <a:bodyPr/>
          <a:lstStyle/>
          <a:p>
            <a:pPr marL="64801" indent="0">
              <a:buNone/>
            </a:pPr>
            <a:r>
              <a:rPr lang="ru-RU" sz="6000" b="1" dirty="0" err="1" smtClean="0">
                <a:solidFill>
                  <a:srgbClr val="FF0000"/>
                </a:solidFill>
              </a:rPr>
              <a:t>кипіння</a:t>
            </a:r>
            <a:endParaRPr lang="ru-RU" sz="6000" b="1" dirty="0">
              <a:solidFill>
                <a:srgbClr val="FF0000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 bwMode="auto">
          <a:xfrm flipH="1">
            <a:off x="2051720" y="1988840"/>
            <a:ext cx="2664296" cy="1872208"/>
          </a:xfrm>
          <a:prstGeom prst="straightConnector1">
            <a:avLst/>
          </a:prstGeom>
          <a:solidFill>
            <a:srgbClr val="00B8FF"/>
          </a:solidFill>
          <a:ln w="136525" cap="flat" cmpd="sng" algn="ctr">
            <a:solidFill>
              <a:srgbClr val="6600F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Прямая со стрелкой 16"/>
          <p:cNvCxnSpPr/>
          <p:nvPr/>
        </p:nvCxnSpPr>
        <p:spPr bwMode="auto">
          <a:xfrm>
            <a:off x="4932040" y="1988840"/>
            <a:ext cx="2520280" cy="1872208"/>
          </a:xfrm>
          <a:prstGeom prst="straightConnector1">
            <a:avLst/>
          </a:prstGeom>
          <a:solidFill>
            <a:srgbClr val="00B8FF"/>
          </a:solidFill>
          <a:ln w="136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76011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1" r="3458" b="1916"/>
          <a:stretch/>
        </p:blipFill>
        <p:spPr bwMode="auto">
          <a:xfrm>
            <a:off x="0" y="1"/>
            <a:ext cx="91355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1" y="44624"/>
            <a:ext cx="8229600" cy="720081"/>
          </a:xfrm>
        </p:spPr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50060" y="5732284"/>
            <a:ext cx="793060" cy="793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 bwMode="auto">
          <a:xfrm>
            <a:off x="4798791" y="2775924"/>
            <a:ext cx="781321" cy="797091"/>
          </a:xfrm>
          <a:prstGeom prst="ellipse">
            <a:avLst/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 bwMode="auto">
          <a:xfrm>
            <a:off x="2591160" y="4293096"/>
            <a:ext cx="756704" cy="792088"/>
          </a:xfrm>
          <a:prstGeom prst="ellipse">
            <a:avLst/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7092280" y="5661248"/>
            <a:ext cx="505296" cy="669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56487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80"/>
              </a:buClr>
              <a:buSzPct val="75000"/>
              <a:buFont typeface="StarSymbol" charset="0"/>
              <a:buChar char="⇨"/>
              <a:defRPr sz="2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17131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800">
                <a:solidFill>
                  <a:srgbClr val="000000"/>
                </a:solidFill>
                <a:latin typeface="+mn-lt"/>
              </a:defRPr>
            </a:lvl2pPr>
            <a:lvl3pPr marL="979214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600">
                <a:solidFill>
                  <a:srgbClr val="000000"/>
                </a:solidFill>
                <a:latin typeface="+mn-lt"/>
              </a:defRPr>
            </a:lvl3pPr>
            <a:lvl4pPr marL="1239859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4pPr>
            <a:lvl5pPr marL="1501943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5pPr>
            <a:lvl6pPr marL="1916669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6pPr>
            <a:lvl7pPr marL="2331395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7pPr>
            <a:lvl8pPr marL="2746121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8pPr>
            <a:lvl9pPr marL="3160847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9pPr>
          </a:lstStyle>
          <a:p>
            <a:pPr marL="64801" indent="0">
              <a:buFont typeface="StarSymbol" charset="0"/>
              <a:buNone/>
            </a:pPr>
            <a:r>
              <a:rPr lang="ru-RU" sz="5400" b="1" kern="0" dirty="0" smtClean="0">
                <a:solidFill>
                  <a:schemeClr val="bg1"/>
                </a:solidFill>
              </a:rPr>
              <a:t>1</a:t>
            </a:r>
            <a:endParaRPr lang="ru-RU" sz="5400" b="1" kern="0" dirty="0">
              <a:solidFill>
                <a:schemeClr val="bg1"/>
              </a:solidFill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 bwMode="auto">
          <a:xfrm>
            <a:off x="4923201" y="2708920"/>
            <a:ext cx="505296" cy="669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56487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80"/>
              </a:buClr>
              <a:buSzPct val="75000"/>
              <a:buFont typeface="StarSymbol" charset="0"/>
              <a:buChar char="⇨"/>
              <a:defRPr sz="2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17131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800">
                <a:solidFill>
                  <a:srgbClr val="000000"/>
                </a:solidFill>
                <a:latin typeface="+mn-lt"/>
              </a:defRPr>
            </a:lvl2pPr>
            <a:lvl3pPr marL="979214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600">
                <a:solidFill>
                  <a:srgbClr val="000000"/>
                </a:solidFill>
                <a:latin typeface="+mn-lt"/>
              </a:defRPr>
            </a:lvl3pPr>
            <a:lvl4pPr marL="1239859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4pPr>
            <a:lvl5pPr marL="1501943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5pPr>
            <a:lvl6pPr marL="1916669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6pPr>
            <a:lvl7pPr marL="2331395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7pPr>
            <a:lvl8pPr marL="2746121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8pPr>
            <a:lvl9pPr marL="3160847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9pPr>
          </a:lstStyle>
          <a:p>
            <a:pPr marL="64801" indent="0">
              <a:buFont typeface="StarSymbol" charset="0"/>
              <a:buNone/>
            </a:pPr>
            <a:r>
              <a:rPr lang="ru-RU" sz="5400" b="1" kern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7" name="Объект 2"/>
          <p:cNvSpPr txBox="1">
            <a:spLocks/>
          </p:cNvSpPr>
          <p:nvPr/>
        </p:nvSpPr>
        <p:spPr bwMode="auto">
          <a:xfrm>
            <a:off x="2698552" y="4221088"/>
            <a:ext cx="505296" cy="669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56487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80"/>
              </a:buClr>
              <a:buSzPct val="75000"/>
              <a:buFont typeface="StarSymbol" charset="0"/>
              <a:buChar char="⇨"/>
              <a:defRPr sz="2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17131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800">
                <a:solidFill>
                  <a:srgbClr val="000000"/>
                </a:solidFill>
                <a:latin typeface="+mn-lt"/>
              </a:defRPr>
            </a:lvl2pPr>
            <a:lvl3pPr marL="979214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600">
                <a:solidFill>
                  <a:srgbClr val="000000"/>
                </a:solidFill>
                <a:latin typeface="+mn-lt"/>
              </a:defRPr>
            </a:lvl3pPr>
            <a:lvl4pPr marL="1239859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4pPr>
            <a:lvl5pPr marL="1501943" indent="-391686" algn="l" defTabSz="652330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5pPr>
            <a:lvl6pPr marL="1916669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6pPr>
            <a:lvl7pPr marL="2331395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7pPr>
            <a:lvl8pPr marL="2746121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8pPr>
            <a:lvl9pPr marL="3160847" indent="-391686" algn="l" defTabSz="652330" rtl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tarSymbol" charset="0"/>
              <a:buChar char="⇨"/>
              <a:defRPr sz="1500">
                <a:solidFill>
                  <a:srgbClr val="000000"/>
                </a:solidFill>
                <a:latin typeface="+mn-lt"/>
              </a:defRPr>
            </a:lvl9pPr>
          </a:lstStyle>
          <a:p>
            <a:pPr marL="64801" indent="0">
              <a:buFont typeface="StarSymbol" charset="0"/>
              <a:buNone/>
            </a:pPr>
            <a:r>
              <a:rPr lang="ru-RU" sz="5400" b="1" kern="0" dirty="0" smtClean="0">
                <a:solidFill>
                  <a:schemeClr val="bg1"/>
                </a:solidFill>
              </a:rPr>
              <a:t>3</a:t>
            </a:r>
            <a:endParaRPr lang="ru-RU" sz="5400" b="1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68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909</TotalTime>
  <Words>208</Words>
  <Application>Microsoft Office PowerPoint</Application>
  <PresentationFormat>Экран (4:3)</PresentationFormat>
  <Paragraphs>55</Paragraphs>
  <Slides>34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Способи пароутворення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Домашнє завдання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54</cp:revision>
  <dcterms:created xsi:type="dcterms:W3CDTF">2017-08-13T14:13:38Z</dcterms:created>
  <dcterms:modified xsi:type="dcterms:W3CDTF">2017-11-07T18:36:03Z</dcterms:modified>
</cp:coreProperties>
</file>