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Lst>
  <p:sldIdLst>
    <p:sldId id="256" r:id="rId3"/>
    <p:sldId id="274" r:id="rId4"/>
    <p:sldId id="272" r:id="rId5"/>
    <p:sldId id="257" r:id="rId6"/>
    <p:sldId id="275" r:id="rId7"/>
    <p:sldId id="279" r:id="rId8"/>
    <p:sldId id="259" r:id="rId9"/>
    <p:sldId id="258" r:id="rId10"/>
    <p:sldId id="263" r:id="rId11"/>
    <p:sldId id="264" r:id="rId12"/>
    <p:sldId id="265" r:id="rId13"/>
    <p:sldId id="270" r:id="rId14"/>
    <p:sldId id="260" r:id="rId15"/>
    <p:sldId id="268" r:id="rId16"/>
    <p:sldId id="276" r:id="rId17"/>
    <p:sldId id="277" r:id="rId18"/>
    <p:sldId id="266" r:id="rId19"/>
    <p:sldId id="273" r:id="rId20"/>
    <p:sldId id="278" r:id="rId2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579" autoAdjust="0"/>
  </p:normalViewPr>
  <p:slideViewPr>
    <p:cSldViewPr>
      <p:cViewPr>
        <p:scale>
          <a:sx n="75" d="100"/>
          <a:sy n="75" d="100"/>
        </p:scale>
        <p:origin x="-123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5AC1B6-7FD9-4137-AD2F-08D16128259B}" type="doc">
      <dgm:prSet loTypeId="urn:microsoft.com/office/officeart/2005/8/layout/equation2" loCatId="process" qsTypeId="urn:microsoft.com/office/officeart/2005/8/quickstyle/3d3" qsCatId="3D" csTypeId="urn:microsoft.com/office/officeart/2005/8/colors/accent4_2" csCatId="accent4" phldr="1"/>
      <dgm:spPr/>
    </dgm:pt>
    <dgm:pt modelId="{DC957F0E-B59B-43BA-9BAB-D4F3696A70B1}">
      <dgm:prSet phldrT="[Текст]" custT="1">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uk-UA" sz="1400" dirty="0" smtClean="0"/>
            <a:t>УСПІХ</a:t>
          </a:r>
          <a:endParaRPr lang="ru-RU" sz="1400" dirty="0"/>
        </a:p>
      </dgm:t>
    </dgm:pt>
    <dgm:pt modelId="{2DC507FD-8BCF-4B7E-95F8-B261809FA285}" type="parTrans" cxnId="{4B89025C-2FA0-4389-8C29-010B14D911C2}">
      <dgm:prSet/>
      <dgm:spPr/>
      <dgm:t>
        <a:bodyPr/>
        <a:lstStyle/>
        <a:p>
          <a:endParaRPr lang="ru-RU"/>
        </a:p>
      </dgm:t>
    </dgm:pt>
    <dgm:pt modelId="{1118D315-C441-492C-94E8-F16CD48A9431}" type="sibTrans" cxnId="{4B89025C-2FA0-4389-8C29-010B14D911C2}">
      <dgm:prSet>
        <dgm:style>
          <a:lnRef idx="2">
            <a:schemeClr val="accent3">
              <a:shade val="50000"/>
            </a:schemeClr>
          </a:lnRef>
          <a:fillRef idx="1">
            <a:schemeClr val="accent3"/>
          </a:fillRef>
          <a:effectRef idx="0">
            <a:schemeClr val="accent3"/>
          </a:effectRef>
          <a:fontRef idx="minor">
            <a:schemeClr val="lt1"/>
          </a:fontRef>
        </dgm:style>
      </dgm:prSet>
      <dgm:spPr/>
      <dgm:t>
        <a:bodyPr/>
        <a:lstStyle/>
        <a:p>
          <a:endParaRPr lang="ru-RU"/>
        </a:p>
      </dgm:t>
    </dgm:pt>
    <dgm:pt modelId="{0DE91844-A344-4B2D-9C43-9E335751CEF7}">
      <dgm:prSet phldrT="[Текст]">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uk-UA" dirty="0" smtClean="0"/>
            <a:t>СИТУАЦІЯ</a:t>
          </a:r>
          <a:endParaRPr lang="ru-RU" dirty="0"/>
        </a:p>
      </dgm:t>
    </dgm:pt>
    <dgm:pt modelId="{754B0DC6-1F80-4B4B-AE38-7F6220CBD240}" type="parTrans" cxnId="{B2E24572-AF2A-4DCF-A73E-33D782D9D067}">
      <dgm:prSet/>
      <dgm:spPr/>
      <dgm:t>
        <a:bodyPr/>
        <a:lstStyle/>
        <a:p>
          <a:endParaRPr lang="ru-RU"/>
        </a:p>
      </dgm:t>
    </dgm:pt>
    <dgm:pt modelId="{9F87D4FD-9681-47D7-824F-5ABDF255A8BC}" type="sibTrans" cxnId="{B2E24572-AF2A-4DCF-A73E-33D782D9D067}">
      <dgm:prSet>
        <dgm:style>
          <a:lnRef idx="2">
            <a:schemeClr val="accent2">
              <a:shade val="50000"/>
            </a:schemeClr>
          </a:lnRef>
          <a:fillRef idx="1">
            <a:schemeClr val="accent2"/>
          </a:fillRef>
          <a:effectRef idx="0">
            <a:schemeClr val="accent2"/>
          </a:effectRef>
          <a:fontRef idx="minor">
            <a:schemeClr val="lt1"/>
          </a:fontRef>
        </dgm:style>
      </dgm:prSet>
      <dgm:spPr/>
      <dgm:t>
        <a:bodyPr/>
        <a:lstStyle/>
        <a:p>
          <a:endParaRPr lang="ru-RU"/>
        </a:p>
      </dgm:t>
    </dgm:pt>
    <dgm:pt modelId="{4F08EC14-79C0-47DD-B7A6-FF39EE013EF2}">
      <dgm:prSet phldrT="[Текст]">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uk-UA" dirty="0" smtClean="0"/>
            <a:t>СИТУАЦІЯ УСПІХУ</a:t>
          </a:r>
          <a:endParaRPr lang="ru-RU" dirty="0"/>
        </a:p>
      </dgm:t>
    </dgm:pt>
    <dgm:pt modelId="{0B94FA05-D20C-4AA6-8C7F-19EDD4CD173B}" type="parTrans" cxnId="{B8709D2C-BB01-4949-8713-C86C8CE75DFB}">
      <dgm:prSet/>
      <dgm:spPr/>
      <dgm:t>
        <a:bodyPr/>
        <a:lstStyle/>
        <a:p>
          <a:endParaRPr lang="ru-RU"/>
        </a:p>
      </dgm:t>
    </dgm:pt>
    <dgm:pt modelId="{84714E8C-453A-4524-8EE2-6A2BAAD2475E}" type="sibTrans" cxnId="{B8709D2C-BB01-4949-8713-C86C8CE75DFB}">
      <dgm:prSet/>
      <dgm:spPr/>
      <dgm:t>
        <a:bodyPr/>
        <a:lstStyle/>
        <a:p>
          <a:endParaRPr lang="ru-RU"/>
        </a:p>
      </dgm:t>
    </dgm:pt>
    <dgm:pt modelId="{67A00EC5-3438-4803-B68A-BDD4ECE8DE83}" type="pres">
      <dgm:prSet presAssocID="{3E5AC1B6-7FD9-4137-AD2F-08D16128259B}" presName="Name0" presStyleCnt="0">
        <dgm:presLayoutVars>
          <dgm:dir/>
          <dgm:resizeHandles val="exact"/>
        </dgm:presLayoutVars>
      </dgm:prSet>
      <dgm:spPr/>
    </dgm:pt>
    <dgm:pt modelId="{03FC01B1-2AD9-45A2-B34C-E2F521455B5A}" type="pres">
      <dgm:prSet presAssocID="{3E5AC1B6-7FD9-4137-AD2F-08D16128259B}" presName="vNodes" presStyleCnt="0"/>
      <dgm:spPr/>
    </dgm:pt>
    <dgm:pt modelId="{FA664CFF-62ED-4581-9766-D39EBA6F0EA8}" type="pres">
      <dgm:prSet presAssocID="{DC957F0E-B59B-43BA-9BAB-D4F3696A70B1}" presName="node" presStyleLbl="node1" presStyleIdx="0" presStyleCnt="3">
        <dgm:presLayoutVars>
          <dgm:bulletEnabled val="1"/>
        </dgm:presLayoutVars>
      </dgm:prSet>
      <dgm:spPr/>
      <dgm:t>
        <a:bodyPr/>
        <a:lstStyle/>
        <a:p>
          <a:endParaRPr lang="ru-RU"/>
        </a:p>
      </dgm:t>
    </dgm:pt>
    <dgm:pt modelId="{95A4C71E-FB05-495A-AA76-319A4064C649}" type="pres">
      <dgm:prSet presAssocID="{1118D315-C441-492C-94E8-F16CD48A9431}" presName="spacerT" presStyleCnt="0"/>
      <dgm:spPr/>
    </dgm:pt>
    <dgm:pt modelId="{314862A8-8EF6-4D2E-9B0A-EE4E244F89AD}" type="pres">
      <dgm:prSet presAssocID="{1118D315-C441-492C-94E8-F16CD48A9431}" presName="sibTrans" presStyleLbl="sibTrans2D1" presStyleIdx="0" presStyleCnt="2"/>
      <dgm:spPr/>
      <dgm:t>
        <a:bodyPr/>
        <a:lstStyle/>
        <a:p>
          <a:endParaRPr lang="ru-RU"/>
        </a:p>
      </dgm:t>
    </dgm:pt>
    <dgm:pt modelId="{B7F65AAE-7652-488B-93FB-5E6AB8749160}" type="pres">
      <dgm:prSet presAssocID="{1118D315-C441-492C-94E8-F16CD48A9431}" presName="spacerB" presStyleCnt="0"/>
      <dgm:spPr/>
    </dgm:pt>
    <dgm:pt modelId="{6870C092-9036-489D-8160-F1E647C8DF27}" type="pres">
      <dgm:prSet presAssocID="{0DE91844-A344-4B2D-9C43-9E335751CEF7}" presName="node" presStyleLbl="node1" presStyleIdx="1" presStyleCnt="3" custLinFactNeighborX="3070" custLinFactNeighborY="-4034">
        <dgm:presLayoutVars>
          <dgm:bulletEnabled val="1"/>
        </dgm:presLayoutVars>
      </dgm:prSet>
      <dgm:spPr/>
      <dgm:t>
        <a:bodyPr/>
        <a:lstStyle/>
        <a:p>
          <a:endParaRPr lang="ru-RU"/>
        </a:p>
      </dgm:t>
    </dgm:pt>
    <dgm:pt modelId="{2A673084-6AFD-4170-8162-E2DFA3A3F9F7}" type="pres">
      <dgm:prSet presAssocID="{3E5AC1B6-7FD9-4137-AD2F-08D16128259B}" presName="sibTransLast" presStyleLbl="sibTrans2D1" presStyleIdx="1" presStyleCnt="2"/>
      <dgm:spPr/>
      <dgm:t>
        <a:bodyPr/>
        <a:lstStyle/>
        <a:p>
          <a:endParaRPr lang="ru-RU"/>
        </a:p>
      </dgm:t>
    </dgm:pt>
    <dgm:pt modelId="{3E240839-531D-4B01-8A21-1B1A86723885}" type="pres">
      <dgm:prSet presAssocID="{3E5AC1B6-7FD9-4137-AD2F-08D16128259B}" presName="connectorText" presStyleLbl="sibTrans2D1" presStyleIdx="1" presStyleCnt="2"/>
      <dgm:spPr/>
      <dgm:t>
        <a:bodyPr/>
        <a:lstStyle/>
        <a:p>
          <a:endParaRPr lang="ru-RU"/>
        </a:p>
      </dgm:t>
    </dgm:pt>
    <dgm:pt modelId="{BFD12D73-65E0-49DC-ADC3-598741E4FA7A}" type="pres">
      <dgm:prSet presAssocID="{3E5AC1B6-7FD9-4137-AD2F-08D16128259B}" presName="lastNode" presStyleLbl="node1" presStyleIdx="2" presStyleCnt="3">
        <dgm:presLayoutVars>
          <dgm:bulletEnabled val="1"/>
        </dgm:presLayoutVars>
      </dgm:prSet>
      <dgm:spPr/>
      <dgm:t>
        <a:bodyPr/>
        <a:lstStyle/>
        <a:p>
          <a:endParaRPr lang="ru-RU"/>
        </a:p>
      </dgm:t>
    </dgm:pt>
  </dgm:ptLst>
  <dgm:cxnLst>
    <dgm:cxn modelId="{C108301F-7F9A-4B70-B1CE-78CA6B13DB7B}" type="presOf" srcId="{9F87D4FD-9681-47D7-824F-5ABDF255A8BC}" destId="{3E240839-531D-4B01-8A21-1B1A86723885}" srcOrd="1" destOrd="0" presId="urn:microsoft.com/office/officeart/2005/8/layout/equation2"/>
    <dgm:cxn modelId="{B2E24572-AF2A-4DCF-A73E-33D782D9D067}" srcId="{3E5AC1B6-7FD9-4137-AD2F-08D16128259B}" destId="{0DE91844-A344-4B2D-9C43-9E335751CEF7}" srcOrd="1" destOrd="0" parTransId="{754B0DC6-1F80-4B4B-AE38-7F6220CBD240}" sibTransId="{9F87D4FD-9681-47D7-824F-5ABDF255A8BC}"/>
    <dgm:cxn modelId="{FD94CC0D-6358-4E4B-851C-4655F7FB3A55}" type="presOf" srcId="{1118D315-C441-492C-94E8-F16CD48A9431}" destId="{314862A8-8EF6-4D2E-9B0A-EE4E244F89AD}" srcOrd="0" destOrd="0" presId="urn:microsoft.com/office/officeart/2005/8/layout/equation2"/>
    <dgm:cxn modelId="{45848E9F-64D4-4EB2-BDAE-618056111040}" type="presOf" srcId="{DC957F0E-B59B-43BA-9BAB-D4F3696A70B1}" destId="{FA664CFF-62ED-4581-9766-D39EBA6F0EA8}" srcOrd="0" destOrd="0" presId="urn:microsoft.com/office/officeart/2005/8/layout/equation2"/>
    <dgm:cxn modelId="{4566B189-E65F-4357-AD44-74653D1E3A71}" type="presOf" srcId="{3E5AC1B6-7FD9-4137-AD2F-08D16128259B}" destId="{67A00EC5-3438-4803-B68A-BDD4ECE8DE83}" srcOrd="0" destOrd="0" presId="urn:microsoft.com/office/officeart/2005/8/layout/equation2"/>
    <dgm:cxn modelId="{F89260F5-CD20-48A7-B249-E488C4FA5CAD}" type="presOf" srcId="{9F87D4FD-9681-47D7-824F-5ABDF255A8BC}" destId="{2A673084-6AFD-4170-8162-E2DFA3A3F9F7}" srcOrd="0" destOrd="0" presId="urn:microsoft.com/office/officeart/2005/8/layout/equation2"/>
    <dgm:cxn modelId="{3A998696-B23A-4FA3-9523-DC63C8ABD58B}" type="presOf" srcId="{4F08EC14-79C0-47DD-B7A6-FF39EE013EF2}" destId="{BFD12D73-65E0-49DC-ADC3-598741E4FA7A}" srcOrd="0" destOrd="0" presId="urn:microsoft.com/office/officeart/2005/8/layout/equation2"/>
    <dgm:cxn modelId="{4B89025C-2FA0-4389-8C29-010B14D911C2}" srcId="{3E5AC1B6-7FD9-4137-AD2F-08D16128259B}" destId="{DC957F0E-B59B-43BA-9BAB-D4F3696A70B1}" srcOrd="0" destOrd="0" parTransId="{2DC507FD-8BCF-4B7E-95F8-B261809FA285}" sibTransId="{1118D315-C441-492C-94E8-F16CD48A9431}"/>
    <dgm:cxn modelId="{FBC5DC97-8451-4F8A-9385-6FA5E089F547}" type="presOf" srcId="{0DE91844-A344-4B2D-9C43-9E335751CEF7}" destId="{6870C092-9036-489D-8160-F1E647C8DF27}" srcOrd="0" destOrd="0" presId="urn:microsoft.com/office/officeart/2005/8/layout/equation2"/>
    <dgm:cxn modelId="{B8709D2C-BB01-4949-8713-C86C8CE75DFB}" srcId="{3E5AC1B6-7FD9-4137-AD2F-08D16128259B}" destId="{4F08EC14-79C0-47DD-B7A6-FF39EE013EF2}" srcOrd="2" destOrd="0" parTransId="{0B94FA05-D20C-4AA6-8C7F-19EDD4CD173B}" sibTransId="{84714E8C-453A-4524-8EE2-6A2BAAD2475E}"/>
    <dgm:cxn modelId="{37B8B5D7-0A40-4747-8383-32BB1A44F755}" type="presParOf" srcId="{67A00EC5-3438-4803-B68A-BDD4ECE8DE83}" destId="{03FC01B1-2AD9-45A2-B34C-E2F521455B5A}" srcOrd="0" destOrd="0" presId="urn:microsoft.com/office/officeart/2005/8/layout/equation2"/>
    <dgm:cxn modelId="{1160798E-6EA0-47CA-830B-5B4874C7F083}" type="presParOf" srcId="{03FC01B1-2AD9-45A2-B34C-E2F521455B5A}" destId="{FA664CFF-62ED-4581-9766-D39EBA6F0EA8}" srcOrd="0" destOrd="0" presId="urn:microsoft.com/office/officeart/2005/8/layout/equation2"/>
    <dgm:cxn modelId="{A4344338-1CA0-49E8-B6F5-74B51058333F}" type="presParOf" srcId="{03FC01B1-2AD9-45A2-B34C-E2F521455B5A}" destId="{95A4C71E-FB05-495A-AA76-319A4064C649}" srcOrd="1" destOrd="0" presId="urn:microsoft.com/office/officeart/2005/8/layout/equation2"/>
    <dgm:cxn modelId="{4DB7A744-7557-4DD7-932B-3CA2B9E59F75}" type="presParOf" srcId="{03FC01B1-2AD9-45A2-B34C-E2F521455B5A}" destId="{314862A8-8EF6-4D2E-9B0A-EE4E244F89AD}" srcOrd="2" destOrd="0" presId="urn:microsoft.com/office/officeart/2005/8/layout/equation2"/>
    <dgm:cxn modelId="{3B0FF45C-EC3B-435E-8738-19AE1D125FD2}" type="presParOf" srcId="{03FC01B1-2AD9-45A2-B34C-E2F521455B5A}" destId="{B7F65AAE-7652-488B-93FB-5E6AB8749160}" srcOrd="3" destOrd="0" presId="urn:microsoft.com/office/officeart/2005/8/layout/equation2"/>
    <dgm:cxn modelId="{F81D61EF-4567-4FB7-9C18-A6B98DD86B38}" type="presParOf" srcId="{03FC01B1-2AD9-45A2-B34C-E2F521455B5A}" destId="{6870C092-9036-489D-8160-F1E647C8DF27}" srcOrd="4" destOrd="0" presId="urn:microsoft.com/office/officeart/2005/8/layout/equation2"/>
    <dgm:cxn modelId="{D1A8868F-ED72-4B66-AF03-5F037CF43F9F}" type="presParOf" srcId="{67A00EC5-3438-4803-B68A-BDD4ECE8DE83}" destId="{2A673084-6AFD-4170-8162-E2DFA3A3F9F7}" srcOrd="1" destOrd="0" presId="urn:microsoft.com/office/officeart/2005/8/layout/equation2"/>
    <dgm:cxn modelId="{F74C4559-1348-489F-9EF2-03CD0C4EA481}" type="presParOf" srcId="{2A673084-6AFD-4170-8162-E2DFA3A3F9F7}" destId="{3E240839-531D-4B01-8A21-1B1A86723885}" srcOrd="0" destOrd="0" presId="urn:microsoft.com/office/officeart/2005/8/layout/equation2"/>
    <dgm:cxn modelId="{2D5890B7-49BF-4957-9AE4-7BEDD5877F9A}" type="presParOf" srcId="{67A00EC5-3438-4803-B68A-BDD4ECE8DE83}" destId="{BFD12D73-65E0-49DC-ADC3-598741E4FA7A}"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968FA7A-5D8F-498C-B74D-8815E701C888}" type="doc">
      <dgm:prSet loTypeId="urn:microsoft.com/office/officeart/2008/layout/PictureStrips" loCatId="list" qsTypeId="urn:microsoft.com/office/officeart/2005/8/quickstyle/3d3" qsCatId="3D" csTypeId="urn:microsoft.com/office/officeart/2005/8/colors/accent3_1" csCatId="accent3" phldr="1"/>
      <dgm:spPr/>
      <dgm:t>
        <a:bodyPr/>
        <a:lstStyle/>
        <a:p>
          <a:endParaRPr lang="ru-RU"/>
        </a:p>
      </dgm:t>
    </dgm:pt>
    <dgm:pt modelId="{486E0A99-A961-4027-A651-E9FF94860B94}">
      <dgm:prSet phldrT="[Текст]" custT="1"/>
      <dgm:spPr/>
      <dgm:t>
        <a:bodyPr/>
        <a:lstStyle/>
        <a:p>
          <a:r>
            <a:rPr lang="uk-UA" sz="2400" b="1" dirty="0" smtClean="0"/>
            <a:t>Зняття страху</a:t>
          </a:r>
          <a:endParaRPr lang="ru-RU" sz="2400" b="1" dirty="0"/>
        </a:p>
      </dgm:t>
    </dgm:pt>
    <dgm:pt modelId="{F09A15EB-AA9C-4909-9CAD-2E0BAF6D7116}" type="parTrans" cxnId="{73DDFBB9-9792-47BA-8A51-FD167E96F19D}">
      <dgm:prSet/>
      <dgm:spPr/>
      <dgm:t>
        <a:bodyPr/>
        <a:lstStyle/>
        <a:p>
          <a:endParaRPr lang="ru-RU"/>
        </a:p>
      </dgm:t>
    </dgm:pt>
    <dgm:pt modelId="{0708C939-44E2-4271-BD50-2BC799A10B9D}" type="sibTrans" cxnId="{73DDFBB9-9792-47BA-8A51-FD167E96F19D}">
      <dgm:prSet/>
      <dgm:spPr/>
      <dgm:t>
        <a:bodyPr/>
        <a:lstStyle/>
        <a:p>
          <a:endParaRPr lang="ru-RU"/>
        </a:p>
      </dgm:t>
    </dgm:pt>
    <dgm:pt modelId="{9171C581-7053-4005-A8EE-0A7A7225EA74}">
      <dgm:prSet phldrT="[Текст]" custT="1"/>
      <dgm:spPr/>
      <dgm:t>
        <a:bodyPr/>
        <a:lstStyle/>
        <a:p>
          <a:r>
            <a:rPr lang="uk-UA" sz="2400" b="1" dirty="0" smtClean="0"/>
            <a:t>Авансування успішного результату</a:t>
          </a:r>
          <a:endParaRPr lang="ru-RU" sz="2400" b="1" dirty="0"/>
        </a:p>
      </dgm:t>
    </dgm:pt>
    <dgm:pt modelId="{CEC8F491-69DE-440B-A17E-2185AA30EBC2}" type="parTrans" cxnId="{2613ECDF-39E4-4975-9C9D-D087725A0E42}">
      <dgm:prSet/>
      <dgm:spPr/>
      <dgm:t>
        <a:bodyPr/>
        <a:lstStyle/>
        <a:p>
          <a:endParaRPr lang="ru-RU"/>
        </a:p>
      </dgm:t>
    </dgm:pt>
    <dgm:pt modelId="{66C76211-77D9-4D38-90CA-1B0783BE9C26}" type="sibTrans" cxnId="{2613ECDF-39E4-4975-9C9D-D087725A0E42}">
      <dgm:prSet/>
      <dgm:spPr/>
      <dgm:t>
        <a:bodyPr/>
        <a:lstStyle/>
        <a:p>
          <a:endParaRPr lang="ru-RU"/>
        </a:p>
      </dgm:t>
    </dgm:pt>
    <dgm:pt modelId="{1A49CF9B-03E2-4393-9172-537FF91C2CE4}">
      <dgm:prSet phldrT="[Текст]" custT="1"/>
      <dgm:spPr/>
      <dgm:t>
        <a:bodyPr/>
        <a:lstStyle/>
        <a:p>
          <a:r>
            <a:rPr lang="uk-UA" sz="2400" b="1" dirty="0" smtClean="0"/>
            <a:t>Прихований інструктаж</a:t>
          </a:r>
          <a:endParaRPr lang="ru-RU" sz="2400" b="1" dirty="0"/>
        </a:p>
      </dgm:t>
    </dgm:pt>
    <dgm:pt modelId="{620116A2-A58F-440B-B1C5-44D7EAE2D652}" type="parTrans" cxnId="{56D0611F-A781-4EB2-84E2-C5746EAC1954}">
      <dgm:prSet/>
      <dgm:spPr/>
      <dgm:t>
        <a:bodyPr/>
        <a:lstStyle/>
        <a:p>
          <a:endParaRPr lang="ru-RU"/>
        </a:p>
      </dgm:t>
    </dgm:pt>
    <dgm:pt modelId="{40FB3C68-D951-4430-9037-CF647CA15C5C}" type="sibTrans" cxnId="{56D0611F-A781-4EB2-84E2-C5746EAC1954}">
      <dgm:prSet/>
      <dgm:spPr/>
      <dgm:t>
        <a:bodyPr/>
        <a:lstStyle/>
        <a:p>
          <a:endParaRPr lang="ru-RU"/>
        </a:p>
      </dgm:t>
    </dgm:pt>
    <dgm:pt modelId="{73D333DE-0C56-4A63-B187-8CA81FADFB8A}">
      <dgm:prSet phldrT="[Текст]" custT="1"/>
      <dgm:spPr/>
      <dgm:t>
        <a:bodyPr/>
        <a:lstStyle/>
        <a:p>
          <a:r>
            <a:rPr lang="uk-UA" sz="2400" b="1" dirty="0" smtClean="0"/>
            <a:t>Висока оцінка деталі</a:t>
          </a:r>
          <a:endParaRPr lang="ru-RU" sz="2400" b="1" dirty="0"/>
        </a:p>
      </dgm:t>
    </dgm:pt>
    <dgm:pt modelId="{C9161618-279E-4CC2-8B7D-E06DB3E40727}" type="parTrans" cxnId="{B205B34D-115B-4F84-82AC-3E618B6028C9}">
      <dgm:prSet/>
      <dgm:spPr/>
      <dgm:t>
        <a:bodyPr/>
        <a:lstStyle/>
        <a:p>
          <a:endParaRPr lang="ru-RU"/>
        </a:p>
      </dgm:t>
    </dgm:pt>
    <dgm:pt modelId="{E611F28E-EF10-49C3-A35F-28D7573D63C2}" type="sibTrans" cxnId="{B205B34D-115B-4F84-82AC-3E618B6028C9}">
      <dgm:prSet/>
      <dgm:spPr/>
      <dgm:t>
        <a:bodyPr/>
        <a:lstStyle/>
        <a:p>
          <a:endParaRPr lang="ru-RU"/>
        </a:p>
      </dgm:t>
    </dgm:pt>
    <dgm:pt modelId="{8DD6BDA0-FFD5-492C-9807-124961DFA7D9}">
      <dgm:prSet phldrT="[Текст]" custT="1"/>
      <dgm:spPr/>
      <dgm:t>
        <a:bodyPr/>
        <a:lstStyle/>
        <a:p>
          <a:r>
            <a:rPr lang="uk-UA" sz="2400" b="1" dirty="0" smtClean="0"/>
            <a:t>Внесення мотиву</a:t>
          </a:r>
          <a:endParaRPr lang="ru-RU" sz="2400" b="1" dirty="0"/>
        </a:p>
      </dgm:t>
    </dgm:pt>
    <dgm:pt modelId="{428D3019-EA4B-4D65-9061-A8B8DCA51735}" type="parTrans" cxnId="{7894EA21-0505-415B-B7DA-D43618ACF20B}">
      <dgm:prSet/>
      <dgm:spPr/>
      <dgm:t>
        <a:bodyPr/>
        <a:lstStyle/>
        <a:p>
          <a:endParaRPr lang="ru-RU"/>
        </a:p>
      </dgm:t>
    </dgm:pt>
    <dgm:pt modelId="{59E872FF-B16D-4840-BC28-0C9914296087}" type="sibTrans" cxnId="{7894EA21-0505-415B-B7DA-D43618ACF20B}">
      <dgm:prSet/>
      <dgm:spPr/>
      <dgm:t>
        <a:bodyPr/>
        <a:lstStyle/>
        <a:p>
          <a:endParaRPr lang="ru-RU"/>
        </a:p>
      </dgm:t>
    </dgm:pt>
    <dgm:pt modelId="{689C86F8-0A81-40E5-AD06-DFD3031A6EA7}">
      <dgm:prSet phldrT="[Текст]" custT="1"/>
      <dgm:spPr/>
      <dgm:t>
        <a:bodyPr/>
        <a:lstStyle/>
        <a:p>
          <a:r>
            <a:rPr lang="uk-UA" sz="2400" b="1" dirty="0" smtClean="0"/>
            <a:t>Персональна винятковість</a:t>
          </a:r>
          <a:endParaRPr lang="ru-RU" sz="2400" b="1" dirty="0"/>
        </a:p>
      </dgm:t>
    </dgm:pt>
    <dgm:pt modelId="{FDDBD683-2112-4D26-B626-2D112A9B3130}" type="parTrans" cxnId="{F632142C-5944-418E-8487-93306662B824}">
      <dgm:prSet/>
      <dgm:spPr/>
      <dgm:t>
        <a:bodyPr/>
        <a:lstStyle/>
        <a:p>
          <a:endParaRPr lang="ru-RU"/>
        </a:p>
      </dgm:t>
    </dgm:pt>
    <dgm:pt modelId="{080DD2E0-915F-4E6D-BBF5-E76E1B66EB18}" type="sibTrans" cxnId="{F632142C-5944-418E-8487-93306662B824}">
      <dgm:prSet/>
      <dgm:spPr/>
      <dgm:t>
        <a:bodyPr/>
        <a:lstStyle/>
        <a:p>
          <a:endParaRPr lang="ru-RU"/>
        </a:p>
      </dgm:t>
    </dgm:pt>
    <dgm:pt modelId="{E95DDFF2-2B33-4932-B149-85A6B5539541}">
      <dgm:prSet phldrT="[Текст]" custT="1"/>
      <dgm:spPr/>
      <dgm:t>
        <a:bodyPr/>
        <a:lstStyle/>
        <a:p>
          <a:r>
            <a:rPr lang="uk-UA" sz="2400" b="1" dirty="0" smtClean="0"/>
            <a:t>Мобілізація активності</a:t>
          </a:r>
          <a:endParaRPr lang="ru-RU" sz="2400" b="1" dirty="0"/>
        </a:p>
      </dgm:t>
    </dgm:pt>
    <dgm:pt modelId="{8A63828B-5EF3-439C-9708-8570770F47FF}" type="parTrans" cxnId="{FBEB0123-77DB-4F53-8A69-11583F08AAD4}">
      <dgm:prSet/>
      <dgm:spPr/>
      <dgm:t>
        <a:bodyPr/>
        <a:lstStyle/>
        <a:p>
          <a:endParaRPr lang="ru-RU"/>
        </a:p>
      </dgm:t>
    </dgm:pt>
    <dgm:pt modelId="{911C5B60-0D62-4554-A665-32C3F6C37276}" type="sibTrans" cxnId="{FBEB0123-77DB-4F53-8A69-11583F08AAD4}">
      <dgm:prSet/>
      <dgm:spPr/>
      <dgm:t>
        <a:bodyPr/>
        <a:lstStyle/>
        <a:p>
          <a:endParaRPr lang="ru-RU"/>
        </a:p>
      </dgm:t>
    </dgm:pt>
    <dgm:pt modelId="{55CDA90B-987A-493C-8466-05C080F50C94}" type="pres">
      <dgm:prSet presAssocID="{7968FA7A-5D8F-498C-B74D-8815E701C888}" presName="Name0" presStyleCnt="0">
        <dgm:presLayoutVars>
          <dgm:dir/>
          <dgm:resizeHandles val="exact"/>
        </dgm:presLayoutVars>
      </dgm:prSet>
      <dgm:spPr/>
    </dgm:pt>
    <dgm:pt modelId="{D5A95A44-6D21-4D2F-8C48-08D752F28D8A}" type="pres">
      <dgm:prSet presAssocID="{486E0A99-A961-4027-A651-E9FF94860B94}" presName="composite" presStyleCnt="0"/>
      <dgm:spPr/>
    </dgm:pt>
    <dgm:pt modelId="{9F35CC87-B2AC-4F2C-8861-B02B4EE66745}" type="pres">
      <dgm:prSet presAssocID="{486E0A99-A961-4027-A651-E9FF94860B94}" presName="rect1" presStyleLbl="trAlignAcc1" presStyleIdx="0" presStyleCnt="7">
        <dgm:presLayoutVars>
          <dgm:bulletEnabled val="1"/>
        </dgm:presLayoutVars>
      </dgm:prSet>
      <dgm:spPr/>
    </dgm:pt>
    <dgm:pt modelId="{2A10F810-F2F3-4EB7-A6E4-6457E6D4EACD}" type="pres">
      <dgm:prSet presAssocID="{486E0A99-A961-4027-A651-E9FF94860B94}" presName="rect2" presStyleLbl="fgImgPlace1" presStyleIdx="0" presStyleCnt="7"/>
      <dgm:spPr/>
    </dgm:pt>
    <dgm:pt modelId="{266AC7CF-D974-4B1E-92D1-333854FDC024}" type="pres">
      <dgm:prSet presAssocID="{0708C939-44E2-4271-BD50-2BC799A10B9D}" presName="sibTrans" presStyleCnt="0"/>
      <dgm:spPr/>
    </dgm:pt>
    <dgm:pt modelId="{6BC4DB6F-5591-4143-B29C-06A10154FC1D}" type="pres">
      <dgm:prSet presAssocID="{9171C581-7053-4005-A8EE-0A7A7225EA74}" presName="composite" presStyleCnt="0"/>
      <dgm:spPr/>
    </dgm:pt>
    <dgm:pt modelId="{46AAEFB3-A1C7-4663-82C5-E4B061CD9574}" type="pres">
      <dgm:prSet presAssocID="{9171C581-7053-4005-A8EE-0A7A7225EA74}" presName="rect1" presStyleLbl="trAlignAcc1" presStyleIdx="1" presStyleCnt="7">
        <dgm:presLayoutVars>
          <dgm:bulletEnabled val="1"/>
        </dgm:presLayoutVars>
      </dgm:prSet>
      <dgm:spPr/>
    </dgm:pt>
    <dgm:pt modelId="{2FE4C0DB-60EE-4BBA-92C5-CB1B849C69BA}" type="pres">
      <dgm:prSet presAssocID="{9171C581-7053-4005-A8EE-0A7A7225EA74}" presName="rect2" presStyleLbl="fgImgPlace1" presStyleIdx="1" presStyleCnt="7"/>
      <dgm:spPr/>
    </dgm:pt>
    <dgm:pt modelId="{F41862DF-F2F2-4057-A2D2-A999CA1FE408}" type="pres">
      <dgm:prSet presAssocID="{66C76211-77D9-4D38-90CA-1B0783BE9C26}" presName="sibTrans" presStyleCnt="0"/>
      <dgm:spPr/>
    </dgm:pt>
    <dgm:pt modelId="{E57A2CEB-F31D-4765-B52B-6865AA5135D9}" type="pres">
      <dgm:prSet presAssocID="{1A49CF9B-03E2-4393-9172-537FF91C2CE4}" presName="composite" presStyleCnt="0"/>
      <dgm:spPr/>
    </dgm:pt>
    <dgm:pt modelId="{BE91237D-D57B-4DC3-BF6F-B335F209E985}" type="pres">
      <dgm:prSet presAssocID="{1A49CF9B-03E2-4393-9172-537FF91C2CE4}" presName="rect1" presStyleLbl="trAlignAcc1" presStyleIdx="2" presStyleCnt="7">
        <dgm:presLayoutVars>
          <dgm:bulletEnabled val="1"/>
        </dgm:presLayoutVars>
      </dgm:prSet>
      <dgm:spPr/>
    </dgm:pt>
    <dgm:pt modelId="{41729D04-CA71-4380-9EA0-CB6D327E5682}" type="pres">
      <dgm:prSet presAssocID="{1A49CF9B-03E2-4393-9172-537FF91C2CE4}" presName="rect2" presStyleLbl="fgImgPlace1" presStyleIdx="2" presStyleCnt="7"/>
      <dgm:spPr/>
    </dgm:pt>
    <dgm:pt modelId="{16644800-1963-4CF2-9C62-1ADEBA1D6D0C}" type="pres">
      <dgm:prSet presAssocID="{40FB3C68-D951-4430-9037-CF647CA15C5C}" presName="sibTrans" presStyleCnt="0"/>
      <dgm:spPr/>
    </dgm:pt>
    <dgm:pt modelId="{6BE34C37-41EF-4891-A0BD-72E8A232DCD6}" type="pres">
      <dgm:prSet presAssocID="{8DD6BDA0-FFD5-492C-9807-124961DFA7D9}" presName="composite" presStyleCnt="0"/>
      <dgm:spPr/>
    </dgm:pt>
    <dgm:pt modelId="{FC0640F1-8F94-4A64-A02D-83189C79DB0F}" type="pres">
      <dgm:prSet presAssocID="{8DD6BDA0-FFD5-492C-9807-124961DFA7D9}" presName="rect1" presStyleLbl="trAlignAcc1" presStyleIdx="3" presStyleCnt="7">
        <dgm:presLayoutVars>
          <dgm:bulletEnabled val="1"/>
        </dgm:presLayoutVars>
      </dgm:prSet>
      <dgm:spPr/>
    </dgm:pt>
    <dgm:pt modelId="{87C16BF0-40D3-420F-AFBE-1472D6857599}" type="pres">
      <dgm:prSet presAssocID="{8DD6BDA0-FFD5-492C-9807-124961DFA7D9}" presName="rect2" presStyleLbl="fgImgPlace1" presStyleIdx="3" presStyleCnt="7"/>
      <dgm:spPr/>
    </dgm:pt>
    <dgm:pt modelId="{3E3E2EDE-8840-405C-AB26-D07DB131030D}" type="pres">
      <dgm:prSet presAssocID="{59E872FF-B16D-4840-BC28-0C9914296087}" presName="sibTrans" presStyleCnt="0"/>
      <dgm:spPr/>
    </dgm:pt>
    <dgm:pt modelId="{BAB0B2D2-E1FE-4F74-A4B0-500F4EE727B5}" type="pres">
      <dgm:prSet presAssocID="{689C86F8-0A81-40E5-AD06-DFD3031A6EA7}" presName="composite" presStyleCnt="0"/>
      <dgm:spPr/>
    </dgm:pt>
    <dgm:pt modelId="{5CD6E3B5-9AA5-4CFE-9DF5-BBDCAF9582BD}" type="pres">
      <dgm:prSet presAssocID="{689C86F8-0A81-40E5-AD06-DFD3031A6EA7}" presName="rect1" presStyleLbl="trAlignAcc1" presStyleIdx="4" presStyleCnt="7">
        <dgm:presLayoutVars>
          <dgm:bulletEnabled val="1"/>
        </dgm:presLayoutVars>
      </dgm:prSet>
      <dgm:spPr/>
    </dgm:pt>
    <dgm:pt modelId="{13DFDD55-B983-4664-A612-53233CFA8DA5}" type="pres">
      <dgm:prSet presAssocID="{689C86F8-0A81-40E5-AD06-DFD3031A6EA7}" presName="rect2" presStyleLbl="fgImgPlace1" presStyleIdx="4" presStyleCnt="7"/>
      <dgm:spPr/>
    </dgm:pt>
    <dgm:pt modelId="{5870A921-201E-427B-9524-FC0D72868490}" type="pres">
      <dgm:prSet presAssocID="{080DD2E0-915F-4E6D-BBF5-E76E1B66EB18}" presName="sibTrans" presStyleCnt="0"/>
      <dgm:spPr/>
    </dgm:pt>
    <dgm:pt modelId="{5BD4609E-E63F-40E0-A313-1B4CFD3C3118}" type="pres">
      <dgm:prSet presAssocID="{E95DDFF2-2B33-4932-B149-85A6B5539541}" presName="composite" presStyleCnt="0"/>
      <dgm:spPr/>
    </dgm:pt>
    <dgm:pt modelId="{AE7815E1-5C97-4DE3-83C5-10FC3E6F8CA0}" type="pres">
      <dgm:prSet presAssocID="{E95DDFF2-2B33-4932-B149-85A6B5539541}" presName="rect1" presStyleLbl="trAlignAcc1" presStyleIdx="5" presStyleCnt="7">
        <dgm:presLayoutVars>
          <dgm:bulletEnabled val="1"/>
        </dgm:presLayoutVars>
      </dgm:prSet>
      <dgm:spPr/>
    </dgm:pt>
    <dgm:pt modelId="{FAEB4433-0CD2-4C86-80D7-C59773C4CC5A}" type="pres">
      <dgm:prSet presAssocID="{E95DDFF2-2B33-4932-B149-85A6B5539541}" presName="rect2" presStyleLbl="fgImgPlace1" presStyleIdx="5" presStyleCnt="7"/>
      <dgm:spPr/>
    </dgm:pt>
    <dgm:pt modelId="{4555B5E4-9C39-4AA5-9027-0C5903329696}" type="pres">
      <dgm:prSet presAssocID="{911C5B60-0D62-4554-A665-32C3F6C37276}" presName="sibTrans" presStyleCnt="0"/>
      <dgm:spPr/>
    </dgm:pt>
    <dgm:pt modelId="{63EE37F6-D44C-4247-B481-CCE7D190EE55}" type="pres">
      <dgm:prSet presAssocID="{73D333DE-0C56-4A63-B187-8CA81FADFB8A}" presName="composite" presStyleCnt="0"/>
      <dgm:spPr/>
    </dgm:pt>
    <dgm:pt modelId="{7976C9BB-5658-4498-AE28-075868128D20}" type="pres">
      <dgm:prSet presAssocID="{73D333DE-0C56-4A63-B187-8CA81FADFB8A}" presName="rect1" presStyleLbl="trAlignAcc1" presStyleIdx="6" presStyleCnt="7">
        <dgm:presLayoutVars>
          <dgm:bulletEnabled val="1"/>
        </dgm:presLayoutVars>
      </dgm:prSet>
      <dgm:spPr/>
    </dgm:pt>
    <dgm:pt modelId="{CD8DB22E-9E25-4CDF-9E67-3067E6503E51}" type="pres">
      <dgm:prSet presAssocID="{73D333DE-0C56-4A63-B187-8CA81FADFB8A}" presName="rect2" presStyleLbl="fgImgPlace1" presStyleIdx="6" presStyleCnt="7"/>
      <dgm:spPr/>
    </dgm:pt>
  </dgm:ptLst>
  <dgm:cxnLst>
    <dgm:cxn modelId="{BC975E9B-5EB0-48AB-9E7E-B7D31C667521}" type="presOf" srcId="{8DD6BDA0-FFD5-492C-9807-124961DFA7D9}" destId="{FC0640F1-8F94-4A64-A02D-83189C79DB0F}" srcOrd="0" destOrd="0" presId="urn:microsoft.com/office/officeart/2008/layout/PictureStrips"/>
    <dgm:cxn modelId="{FBEB0123-77DB-4F53-8A69-11583F08AAD4}" srcId="{7968FA7A-5D8F-498C-B74D-8815E701C888}" destId="{E95DDFF2-2B33-4932-B149-85A6B5539541}" srcOrd="5" destOrd="0" parTransId="{8A63828B-5EF3-439C-9708-8570770F47FF}" sibTransId="{911C5B60-0D62-4554-A665-32C3F6C37276}"/>
    <dgm:cxn modelId="{3A5D220F-95BD-4185-9EFE-6B74E7A34993}" type="presOf" srcId="{9171C581-7053-4005-A8EE-0A7A7225EA74}" destId="{46AAEFB3-A1C7-4663-82C5-E4B061CD9574}" srcOrd="0" destOrd="0" presId="urn:microsoft.com/office/officeart/2008/layout/PictureStrips"/>
    <dgm:cxn modelId="{B205B34D-115B-4F84-82AC-3E618B6028C9}" srcId="{7968FA7A-5D8F-498C-B74D-8815E701C888}" destId="{73D333DE-0C56-4A63-B187-8CA81FADFB8A}" srcOrd="6" destOrd="0" parTransId="{C9161618-279E-4CC2-8B7D-E06DB3E40727}" sibTransId="{E611F28E-EF10-49C3-A35F-28D7573D63C2}"/>
    <dgm:cxn modelId="{56D0611F-A781-4EB2-84E2-C5746EAC1954}" srcId="{7968FA7A-5D8F-498C-B74D-8815E701C888}" destId="{1A49CF9B-03E2-4393-9172-537FF91C2CE4}" srcOrd="2" destOrd="0" parTransId="{620116A2-A58F-440B-B1C5-44D7EAE2D652}" sibTransId="{40FB3C68-D951-4430-9037-CF647CA15C5C}"/>
    <dgm:cxn modelId="{CD8ECE03-6D7C-4A53-86B9-E06E6451A688}" type="presOf" srcId="{1A49CF9B-03E2-4393-9172-537FF91C2CE4}" destId="{BE91237D-D57B-4DC3-BF6F-B335F209E985}" srcOrd="0" destOrd="0" presId="urn:microsoft.com/office/officeart/2008/layout/PictureStrips"/>
    <dgm:cxn modelId="{01C8E987-EDC8-4C26-92D9-5B4073A7FC77}" type="presOf" srcId="{7968FA7A-5D8F-498C-B74D-8815E701C888}" destId="{55CDA90B-987A-493C-8466-05C080F50C94}" srcOrd="0" destOrd="0" presId="urn:microsoft.com/office/officeart/2008/layout/PictureStrips"/>
    <dgm:cxn modelId="{2F22B7BC-87A7-4506-967E-95094F82841A}" type="presOf" srcId="{73D333DE-0C56-4A63-B187-8CA81FADFB8A}" destId="{7976C9BB-5658-4498-AE28-075868128D20}" srcOrd="0" destOrd="0" presId="urn:microsoft.com/office/officeart/2008/layout/PictureStrips"/>
    <dgm:cxn modelId="{7894EA21-0505-415B-B7DA-D43618ACF20B}" srcId="{7968FA7A-5D8F-498C-B74D-8815E701C888}" destId="{8DD6BDA0-FFD5-492C-9807-124961DFA7D9}" srcOrd="3" destOrd="0" parTransId="{428D3019-EA4B-4D65-9061-A8B8DCA51735}" sibTransId="{59E872FF-B16D-4840-BC28-0C9914296087}"/>
    <dgm:cxn modelId="{5C901E0D-2049-429D-A746-88313E3BC093}" type="presOf" srcId="{E95DDFF2-2B33-4932-B149-85A6B5539541}" destId="{AE7815E1-5C97-4DE3-83C5-10FC3E6F8CA0}" srcOrd="0" destOrd="0" presId="urn:microsoft.com/office/officeart/2008/layout/PictureStrips"/>
    <dgm:cxn modelId="{F632142C-5944-418E-8487-93306662B824}" srcId="{7968FA7A-5D8F-498C-B74D-8815E701C888}" destId="{689C86F8-0A81-40E5-AD06-DFD3031A6EA7}" srcOrd="4" destOrd="0" parTransId="{FDDBD683-2112-4D26-B626-2D112A9B3130}" sibTransId="{080DD2E0-915F-4E6D-BBF5-E76E1B66EB18}"/>
    <dgm:cxn modelId="{5F35A9BA-5E43-4BF6-BD13-DE81BEB373E5}" type="presOf" srcId="{486E0A99-A961-4027-A651-E9FF94860B94}" destId="{9F35CC87-B2AC-4F2C-8861-B02B4EE66745}" srcOrd="0" destOrd="0" presId="urn:microsoft.com/office/officeart/2008/layout/PictureStrips"/>
    <dgm:cxn modelId="{73DDFBB9-9792-47BA-8A51-FD167E96F19D}" srcId="{7968FA7A-5D8F-498C-B74D-8815E701C888}" destId="{486E0A99-A961-4027-A651-E9FF94860B94}" srcOrd="0" destOrd="0" parTransId="{F09A15EB-AA9C-4909-9CAD-2E0BAF6D7116}" sibTransId="{0708C939-44E2-4271-BD50-2BC799A10B9D}"/>
    <dgm:cxn modelId="{29FD70CD-E482-4766-80F2-715E234C1A7B}" type="presOf" srcId="{689C86F8-0A81-40E5-AD06-DFD3031A6EA7}" destId="{5CD6E3B5-9AA5-4CFE-9DF5-BBDCAF9582BD}" srcOrd="0" destOrd="0" presId="urn:microsoft.com/office/officeart/2008/layout/PictureStrips"/>
    <dgm:cxn modelId="{2613ECDF-39E4-4975-9C9D-D087725A0E42}" srcId="{7968FA7A-5D8F-498C-B74D-8815E701C888}" destId="{9171C581-7053-4005-A8EE-0A7A7225EA74}" srcOrd="1" destOrd="0" parTransId="{CEC8F491-69DE-440B-A17E-2185AA30EBC2}" sibTransId="{66C76211-77D9-4D38-90CA-1B0783BE9C26}"/>
    <dgm:cxn modelId="{7EC5CC31-C7E2-4CDC-9F8F-E75F01148C68}" type="presParOf" srcId="{55CDA90B-987A-493C-8466-05C080F50C94}" destId="{D5A95A44-6D21-4D2F-8C48-08D752F28D8A}" srcOrd="0" destOrd="0" presId="urn:microsoft.com/office/officeart/2008/layout/PictureStrips"/>
    <dgm:cxn modelId="{2E1BA2F7-091A-487D-B45E-1DED3FF4404A}" type="presParOf" srcId="{D5A95A44-6D21-4D2F-8C48-08D752F28D8A}" destId="{9F35CC87-B2AC-4F2C-8861-B02B4EE66745}" srcOrd="0" destOrd="0" presId="urn:microsoft.com/office/officeart/2008/layout/PictureStrips"/>
    <dgm:cxn modelId="{21DC843A-60B1-430E-AB72-AB721924597E}" type="presParOf" srcId="{D5A95A44-6D21-4D2F-8C48-08D752F28D8A}" destId="{2A10F810-F2F3-4EB7-A6E4-6457E6D4EACD}" srcOrd="1" destOrd="0" presId="urn:microsoft.com/office/officeart/2008/layout/PictureStrips"/>
    <dgm:cxn modelId="{5DD11F80-A109-403C-AB0C-7ED667241672}" type="presParOf" srcId="{55CDA90B-987A-493C-8466-05C080F50C94}" destId="{266AC7CF-D974-4B1E-92D1-333854FDC024}" srcOrd="1" destOrd="0" presId="urn:microsoft.com/office/officeart/2008/layout/PictureStrips"/>
    <dgm:cxn modelId="{F3DA6116-5739-42E2-B593-99B0EB1A956F}" type="presParOf" srcId="{55CDA90B-987A-493C-8466-05C080F50C94}" destId="{6BC4DB6F-5591-4143-B29C-06A10154FC1D}" srcOrd="2" destOrd="0" presId="urn:microsoft.com/office/officeart/2008/layout/PictureStrips"/>
    <dgm:cxn modelId="{8EE17954-395A-4285-94D1-A19048E4486D}" type="presParOf" srcId="{6BC4DB6F-5591-4143-B29C-06A10154FC1D}" destId="{46AAEFB3-A1C7-4663-82C5-E4B061CD9574}" srcOrd="0" destOrd="0" presId="urn:microsoft.com/office/officeart/2008/layout/PictureStrips"/>
    <dgm:cxn modelId="{FC4841BD-59BB-4C0C-96FD-8FE04E187956}" type="presParOf" srcId="{6BC4DB6F-5591-4143-B29C-06A10154FC1D}" destId="{2FE4C0DB-60EE-4BBA-92C5-CB1B849C69BA}" srcOrd="1" destOrd="0" presId="urn:microsoft.com/office/officeart/2008/layout/PictureStrips"/>
    <dgm:cxn modelId="{5FCB1E00-A781-43D4-A8D8-96C1278FF386}" type="presParOf" srcId="{55CDA90B-987A-493C-8466-05C080F50C94}" destId="{F41862DF-F2F2-4057-A2D2-A999CA1FE408}" srcOrd="3" destOrd="0" presId="urn:microsoft.com/office/officeart/2008/layout/PictureStrips"/>
    <dgm:cxn modelId="{B3106B88-FEFE-4C60-9516-A90CBCA2A0E4}" type="presParOf" srcId="{55CDA90B-987A-493C-8466-05C080F50C94}" destId="{E57A2CEB-F31D-4765-B52B-6865AA5135D9}" srcOrd="4" destOrd="0" presId="urn:microsoft.com/office/officeart/2008/layout/PictureStrips"/>
    <dgm:cxn modelId="{289E6F08-76A3-40E2-9BB5-2EA18E728120}" type="presParOf" srcId="{E57A2CEB-F31D-4765-B52B-6865AA5135D9}" destId="{BE91237D-D57B-4DC3-BF6F-B335F209E985}" srcOrd="0" destOrd="0" presId="urn:microsoft.com/office/officeart/2008/layout/PictureStrips"/>
    <dgm:cxn modelId="{C95D964A-6207-419E-A8E0-7F1E4DC01260}" type="presParOf" srcId="{E57A2CEB-F31D-4765-B52B-6865AA5135D9}" destId="{41729D04-CA71-4380-9EA0-CB6D327E5682}" srcOrd="1" destOrd="0" presId="urn:microsoft.com/office/officeart/2008/layout/PictureStrips"/>
    <dgm:cxn modelId="{E193AAE1-F2D9-4744-B3AA-54448292147C}" type="presParOf" srcId="{55CDA90B-987A-493C-8466-05C080F50C94}" destId="{16644800-1963-4CF2-9C62-1ADEBA1D6D0C}" srcOrd="5" destOrd="0" presId="urn:microsoft.com/office/officeart/2008/layout/PictureStrips"/>
    <dgm:cxn modelId="{8FD62398-76FC-4C27-8F24-F9803818316E}" type="presParOf" srcId="{55CDA90B-987A-493C-8466-05C080F50C94}" destId="{6BE34C37-41EF-4891-A0BD-72E8A232DCD6}" srcOrd="6" destOrd="0" presId="urn:microsoft.com/office/officeart/2008/layout/PictureStrips"/>
    <dgm:cxn modelId="{03A8E164-B4AA-44B5-BEB4-799427B5F584}" type="presParOf" srcId="{6BE34C37-41EF-4891-A0BD-72E8A232DCD6}" destId="{FC0640F1-8F94-4A64-A02D-83189C79DB0F}" srcOrd="0" destOrd="0" presId="urn:microsoft.com/office/officeart/2008/layout/PictureStrips"/>
    <dgm:cxn modelId="{A006CE4C-AC26-4670-BDF6-DD73D3F3183C}" type="presParOf" srcId="{6BE34C37-41EF-4891-A0BD-72E8A232DCD6}" destId="{87C16BF0-40D3-420F-AFBE-1472D6857599}" srcOrd="1" destOrd="0" presId="urn:microsoft.com/office/officeart/2008/layout/PictureStrips"/>
    <dgm:cxn modelId="{E90A5487-AE93-4E63-93D6-77C3841C767E}" type="presParOf" srcId="{55CDA90B-987A-493C-8466-05C080F50C94}" destId="{3E3E2EDE-8840-405C-AB26-D07DB131030D}" srcOrd="7" destOrd="0" presId="urn:microsoft.com/office/officeart/2008/layout/PictureStrips"/>
    <dgm:cxn modelId="{34709BC8-27FB-4E2A-8D60-7470AD817BFD}" type="presParOf" srcId="{55CDA90B-987A-493C-8466-05C080F50C94}" destId="{BAB0B2D2-E1FE-4F74-A4B0-500F4EE727B5}" srcOrd="8" destOrd="0" presId="urn:microsoft.com/office/officeart/2008/layout/PictureStrips"/>
    <dgm:cxn modelId="{2BBDE503-549A-43DC-851C-3110077001C9}" type="presParOf" srcId="{BAB0B2D2-E1FE-4F74-A4B0-500F4EE727B5}" destId="{5CD6E3B5-9AA5-4CFE-9DF5-BBDCAF9582BD}" srcOrd="0" destOrd="0" presId="urn:microsoft.com/office/officeart/2008/layout/PictureStrips"/>
    <dgm:cxn modelId="{2D955115-8B6B-4459-8DD2-69487078EF1A}" type="presParOf" srcId="{BAB0B2D2-E1FE-4F74-A4B0-500F4EE727B5}" destId="{13DFDD55-B983-4664-A612-53233CFA8DA5}" srcOrd="1" destOrd="0" presId="urn:microsoft.com/office/officeart/2008/layout/PictureStrips"/>
    <dgm:cxn modelId="{54474316-F92E-41D5-A4EC-D41991DC03F3}" type="presParOf" srcId="{55CDA90B-987A-493C-8466-05C080F50C94}" destId="{5870A921-201E-427B-9524-FC0D72868490}" srcOrd="9" destOrd="0" presId="urn:microsoft.com/office/officeart/2008/layout/PictureStrips"/>
    <dgm:cxn modelId="{EC8DBAF2-CC4E-4A45-BC50-FBEAA0A33454}" type="presParOf" srcId="{55CDA90B-987A-493C-8466-05C080F50C94}" destId="{5BD4609E-E63F-40E0-A313-1B4CFD3C3118}" srcOrd="10" destOrd="0" presId="urn:microsoft.com/office/officeart/2008/layout/PictureStrips"/>
    <dgm:cxn modelId="{8BCB556E-0326-424D-91D8-A3DF8CC9629B}" type="presParOf" srcId="{5BD4609E-E63F-40E0-A313-1B4CFD3C3118}" destId="{AE7815E1-5C97-4DE3-83C5-10FC3E6F8CA0}" srcOrd="0" destOrd="0" presId="urn:microsoft.com/office/officeart/2008/layout/PictureStrips"/>
    <dgm:cxn modelId="{406C76F8-0EB5-47A9-B982-F21A3B1750A4}" type="presParOf" srcId="{5BD4609E-E63F-40E0-A313-1B4CFD3C3118}" destId="{FAEB4433-0CD2-4C86-80D7-C59773C4CC5A}" srcOrd="1" destOrd="0" presId="urn:microsoft.com/office/officeart/2008/layout/PictureStrips"/>
    <dgm:cxn modelId="{E51B0509-1D34-47D9-BB5C-33F54EFB4E10}" type="presParOf" srcId="{55CDA90B-987A-493C-8466-05C080F50C94}" destId="{4555B5E4-9C39-4AA5-9027-0C5903329696}" srcOrd="11" destOrd="0" presId="urn:microsoft.com/office/officeart/2008/layout/PictureStrips"/>
    <dgm:cxn modelId="{688A877F-6200-49CF-AEE1-1B01D3847690}" type="presParOf" srcId="{55CDA90B-987A-493C-8466-05C080F50C94}" destId="{63EE37F6-D44C-4247-B481-CCE7D190EE55}" srcOrd="12" destOrd="0" presId="urn:microsoft.com/office/officeart/2008/layout/PictureStrips"/>
    <dgm:cxn modelId="{B7E35AB7-FE35-4EDC-A797-4E6E5FFF5EA7}" type="presParOf" srcId="{63EE37F6-D44C-4247-B481-CCE7D190EE55}" destId="{7976C9BB-5658-4498-AE28-075868128D20}" srcOrd="0" destOrd="0" presId="urn:microsoft.com/office/officeart/2008/layout/PictureStrips"/>
    <dgm:cxn modelId="{5942DF09-018C-4768-AB5A-E95CBB3EFA2A}" type="presParOf" srcId="{63EE37F6-D44C-4247-B481-CCE7D190EE55}" destId="{CD8DB22E-9E25-4CDF-9E67-3067E6503E51}"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36A4B0-17D1-4BAC-9786-92A4759EE5F8}" type="doc">
      <dgm:prSet loTypeId="urn:microsoft.com/office/officeart/2005/8/layout/default" loCatId="list" qsTypeId="urn:microsoft.com/office/officeart/2005/8/quickstyle/simple1" qsCatId="simple" csTypeId="urn:microsoft.com/office/officeart/2005/8/colors/accent3_4" csCatId="accent3" phldr="1"/>
      <dgm:spPr/>
      <dgm:t>
        <a:bodyPr/>
        <a:lstStyle/>
        <a:p>
          <a:endParaRPr lang="ru-RU"/>
        </a:p>
      </dgm:t>
    </dgm:pt>
    <dgm:pt modelId="{9A3C7052-355C-4475-92C9-D1F0A413B76E}">
      <dgm:prSet phldrT="[Текст]" custT="1"/>
      <dgm:spPr/>
      <dgm:t>
        <a:bodyPr/>
        <a:lstStyle/>
        <a:p>
          <a:r>
            <a:rPr lang="uk-UA" sz="2400" b="1" dirty="0" smtClean="0"/>
            <a:t>Даю шанс</a:t>
          </a:r>
          <a:endParaRPr lang="ru-RU" sz="2400" b="1" dirty="0"/>
        </a:p>
      </dgm:t>
    </dgm:pt>
    <dgm:pt modelId="{C02A8733-DA03-4E17-810C-DE1C98273B3B}" type="parTrans" cxnId="{7DD5268A-BF28-4208-ACEF-5E33275D9E10}">
      <dgm:prSet/>
      <dgm:spPr/>
      <dgm:t>
        <a:bodyPr/>
        <a:lstStyle/>
        <a:p>
          <a:endParaRPr lang="ru-RU"/>
        </a:p>
      </dgm:t>
    </dgm:pt>
    <dgm:pt modelId="{67FBF115-5959-4832-A913-B5F9C8491DE9}" type="sibTrans" cxnId="{7DD5268A-BF28-4208-ACEF-5E33275D9E10}">
      <dgm:prSet/>
      <dgm:spPr/>
      <dgm:t>
        <a:bodyPr/>
        <a:lstStyle/>
        <a:p>
          <a:endParaRPr lang="ru-RU"/>
        </a:p>
      </dgm:t>
    </dgm:pt>
    <dgm:pt modelId="{194B64E1-6A62-4C71-AD2C-7E01DE50A048}">
      <dgm:prSet phldrT="[Текст]" custT="1"/>
      <dgm:spPr/>
      <dgm:t>
        <a:bodyPr/>
        <a:lstStyle/>
        <a:p>
          <a:r>
            <a:rPr lang="uk-UA" sz="2400" b="1" dirty="0" smtClean="0"/>
            <a:t>Обмін ролями</a:t>
          </a:r>
          <a:endParaRPr lang="ru-RU" sz="2400" b="1" dirty="0"/>
        </a:p>
      </dgm:t>
    </dgm:pt>
    <dgm:pt modelId="{FEE82C1C-F9E5-4A83-AC66-488E7D571793}" type="parTrans" cxnId="{17B3B82B-C5DA-488A-BC67-3B38D397231B}">
      <dgm:prSet/>
      <dgm:spPr/>
      <dgm:t>
        <a:bodyPr/>
        <a:lstStyle/>
        <a:p>
          <a:endParaRPr lang="ru-RU"/>
        </a:p>
      </dgm:t>
    </dgm:pt>
    <dgm:pt modelId="{FD8B94BA-849E-4A7F-A447-CAB78CCAF2BE}" type="sibTrans" cxnId="{17B3B82B-C5DA-488A-BC67-3B38D397231B}">
      <dgm:prSet/>
      <dgm:spPr/>
      <dgm:t>
        <a:bodyPr/>
        <a:lstStyle/>
        <a:p>
          <a:endParaRPr lang="ru-RU"/>
        </a:p>
      </dgm:t>
    </dgm:pt>
    <dgm:pt modelId="{018B5D15-034A-452E-B3E6-679AEE33E5BB}">
      <dgm:prSet phldrT="[Текст]" custT="1"/>
      <dgm:spPr/>
      <dgm:t>
        <a:bodyPr/>
        <a:lstStyle/>
        <a:p>
          <a:r>
            <a:rPr lang="uk-UA" sz="2400" b="1" dirty="0" smtClean="0"/>
            <a:t>Сповідь</a:t>
          </a:r>
          <a:endParaRPr lang="ru-RU" sz="2400" b="1" dirty="0"/>
        </a:p>
      </dgm:t>
    </dgm:pt>
    <dgm:pt modelId="{D7B52599-1E80-4A0A-8CFA-4AF429E32CF9}" type="parTrans" cxnId="{C96929E8-2D0E-498B-996E-7665188CBC1A}">
      <dgm:prSet/>
      <dgm:spPr/>
      <dgm:t>
        <a:bodyPr/>
        <a:lstStyle/>
        <a:p>
          <a:endParaRPr lang="ru-RU"/>
        </a:p>
      </dgm:t>
    </dgm:pt>
    <dgm:pt modelId="{2613DA22-7868-4695-BF86-624A8AA37DD7}" type="sibTrans" cxnId="{C96929E8-2D0E-498B-996E-7665188CBC1A}">
      <dgm:prSet/>
      <dgm:spPr/>
      <dgm:t>
        <a:bodyPr/>
        <a:lstStyle/>
        <a:p>
          <a:endParaRPr lang="ru-RU"/>
        </a:p>
      </dgm:t>
    </dgm:pt>
    <dgm:pt modelId="{ECCCF9FB-C99C-4B97-9C2C-6AC2BAB72D46}">
      <dgm:prSet phldrT="[Текст]" custT="1"/>
      <dgm:spPr/>
      <dgm:t>
        <a:bodyPr/>
        <a:lstStyle/>
        <a:p>
          <a:r>
            <a:rPr lang="uk-UA" sz="2400" b="1" dirty="0" smtClean="0"/>
            <a:t>Стеж за нами</a:t>
          </a:r>
          <a:endParaRPr lang="ru-RU" sz="2400" b="1" dirty="0"/>
        </a:p>
      </dgm:t>
    </dgm:pt>
    <dgm:pt modelId="{2DD797EE-F2E4-4174-8D6F-9710C6FC2021}" type="parTrans" cxnId="{C686C97B-31D3-40DA-AA43-15A3FED9898C}">
      <dgm:prSet/>
      <dgm:spPr/>
      <dgm:t>
        <a:bodyPr/>
        <a:lstStyle/>
        <a:p>
          <a:endParaRPr lang="ru-RU"/>
        </a:p>
      </dgm:t>
    </dgm:pt>
    <dgm:pt modelId="{D46E6B91-B10C-4AC4-ABC2-44395DC554A7}" type="sibTrans" cxnId="{C686C97B-31D3-40DA-AA43-15A3FED9898C}">
      <dgm:prSet/>
      <dgm:spPr/>
      <dgm:t>
        <a:bodyPr/>
        <a:lstStyle/>
        <a:p>
          <a:endParaRPr lang="ru-RU"/>
        </a:p>
      </dgm:t>
    </dgm:pt>
    <dgm:pt modelId="{1C37C59B-3A99-45F7-B2E4-3794B7C190F7}">
      <dgm:prSet phldrT="[Текст]" custT="1"/>
      <dgm:spPr/>
      <dgm:t>
        <a:bodyPr/>
        <a:lstStyle/>
        <a:p>
          <a:r>
            <a:rPr lang="uk-UA" sz="2400" b="1" dirty="0" smtClean="0"/>
            <a:t>Еврика</a:t>
          </a:r>
          <a:endParaRPr lang="ru-RU" sz="2400" b="1" dirty="0"/>
        </a:p>
      </dgm:t>
    </dgm:pt>
    <dgm:pt modelId="{13FA8EA8-7CB4-4A2D-A6D9-5B47C9D4C74C}" type="parTrans" cxnId="{FE70BDF8-4125-4825-B57A-DB9B34078FFB}">
      <dgm:prSet/>
      <dgm:spPr/>
      <dgm:t>
        <a:bodyPr/>
        <a:lstStyle/>
        <a:p>
          <a:endParaRPr lang="ru-RU"/>
        </a:p>
      </dgm:t>
    </dgm:pt>
    <dgm:pt modelId="{3618FCB7-0625-4B39-BF07-1E87EABF05FA}" type="sibTrans" cxnId="{FE70BDF8-4125-4825-B57A-DB9B34078FFB}">
      <dgm:prSet/>
      <dgm:spPr/>
      <dgm:t>
        <a:bodyPr/>
        <a:lstStyle/>
        <a:p>
          <a:endParaRPr lang="ru-RU"/>
        </a:p>
      </dgm:t>
    </dgm:pt>
    <dgm:pt modelId="{12F151CA-B987-4231-919D-0AF02FDEF555}">
      <dgm:prSet phldrT="[Текст]" custT="1"/>
      <dgm:spPr/>
      <dgm:t>
        <a:bodyPr/>
        <a:lstStyle/>
        <a:p>
          <a:r>
            <a:rPr lang="uk-UA" sz="2400" b="1" dirty="0" smtClean="0"/>
            <a:t>Навмисна помилка</a:t>
          </a:r>
          <a:endParaRPr lang="ru-RU" sz="2400" b="1" dirty="0"/>
        </a:p>
      </dgm:t>
    </dgm:pt>
    <dgm:pt modelId="{09407CA4-80CF-4626-88AB-0E0CF25CE013}" type="parTrans" cxnId="{A94BC483-6017-4CC2-9688-66D1983805F9}">
      <dgm:prSet/>
      <dgm:spPr/>
      <dgm:t>
        <a:bodyPr/>
        <a:lstStyle/>
        <a:p>
          <a:endParaRPr lang="ru-RU"/>
        </a:p>
      </dgm:t>
    </dgm:pt>
    <dgm:pt modelId="{E41AC3D0-25A9-4A12-88A7-ADF53CF510C2}" type="sibTrans" cxnId="{A94BC483-6017-4CC2-9688-66D1983805F9}">
      <dgm:prSet/>
      <dgm:spPr/>
      <dgm:t>
        <a:bodyPr/>
        <a:lstStyle/>
        <a:p>
          <a:endParaRPr lang="ru-RU"/>
        </a:p>
      </dgm:t>
    </dgm:pt>
    <dgm:pt modelId="{2F93B703-BA7E-4D6B-860C-2CAE8911404C}">
      <dgm:prSet phldrT="[Текст]" custT="1"/>
      <dgm:spPr/>
      <dgm:t>
        <a:bodyPr/>
        <a:lstStyle/>
        <a:p>
          <a:r>
            <a:rPr lang="uk-UA" sz="2400" b="1" dirty="0" smtClean="0"/>
            <a:t>Допомога друга</a:t>
          </a:r>
          <a:endParaRPr lang="ru-RU" sz="2400" b="1" dirty="0"/>
        </a:p>
      </dgm:t>
    </dgm:pt>
    <dgm:pt modelId="{35D52E16-BBD9-418C-9CCB-D380804376FB}" type="parTrans" cxnId="{243A864A-0848-483E-A288-F36762306548}">
      <dgm:prSet/>
      <dgm:spPr/>
      <dgm:t>
        <a:bodyPr/>
        <a:lstStyle/>
        <a:p>
          <a:endParaRPr lang="ru-RU"/>
        </a:p>
      </dgm:t>
    </dgm:pt>
    <dgm:pt modelId="{AC61A515-86CB-4756-A4A0-4FC8E7C74413}" type="sibTrans" cxnId="{243A864A-0848-483E-A288-F36762306548}">
      <dgm:prSet/>
      <dgm:spPr/>
      <dgm:t>
        <a:bodyPr/>
        <a:lstStyle/>
        <a:p>
          <a:endParaRPr lang="ru-RU"/>
        </a:p>
      </dgm:t>
    </dgm:pt>
    <dgm:pt modelId="{081CA7CE-7D5D-4229-BBFF-D03436481D37}">
      <dgm:prSet phldrT="[Текст]" custT="1"/>
      <dgm:spPr/>
      <dgm:t>
        <a:bodyPr/>
        <a:lstStyle/>
        <a:p>
          <a:r>
            <a:rPr lang="uk-UA" sz="2400" b="1" dirty="0" smtClean="0"/>
            <a:t>Холодний душ</a:t>
          </a:r>
          <a:endParaRPr lang="ru-RU" sz="2400" b="1" dirty="0"/>
        </a:p>
      </dgm:t>
    </dgm:pt>
    <dgm:pt modelId="{A3B4AA38-B0B7-4527-9A46-746AAFEE8BD0}" type="parTrans" cxnId="{C37FE257-96BC-4C26-B12E-E10005A509ED}">
      <dgm:prSet/>
      <dgm:spPr/>
      <dgm:t>
        <a:bodyPr/>
        <a:lstStyle/>
        <a:p>
          <a:endParaRPr lang="ru-RU"/>
        </a:p>
      </dgm:t>
    </dgm:pt>
    <dgm:pt modelId="{C7FB7D5D-BDF0-406C-8F43-193F4E190413}" type="sibTrans" cxnId="{C37FE257-96BC-4C26-B12E-E10005A509ED}">
      <dgm:prSet/>
      <dgm:spPr/>
      <dgm:t>
        <a:bodyPr/>
        <a:lstStyle/>
        <a:p>
          <a:endParaRPr lang="ru-RU"/>
        </a:p>
      </dgm:t>
    </dgm:pt>
    <dgm:pt modelId="{954DDCC5-B234-4E97-9CC8-F033BA0D465E}">
      <dgm:prSet phldrT="[Текст]" custT="1"/>
      <dgm:spPr/>
      <dgm:t>
        <a:bodyPr/>
        <a:lstStyle/>
        <a:p>
          <a:r>
            <a:rPr lang="uk-UA" sz="2300" b="1" dirty="0" smtClean="0"/>
            <a:t>Емоційне заохочення</a:t>
          </a:r>
          <a:endParaRPr lang="ru-RU" sz="2300" b="1" dirty="0"/>
        </a:p>
      </dgm:t>
    </dgm:pt>
    <dgm:pt modelId="{8CD27BB4-FBDC-4E36-AFDC-3423E7390A0E}" type="parTrans" cxnId="{2CE5DA1E-E10E-435E-A64E-CE5737653D8C}">
      <dgm:prSet/>
      <dgm:spPr/>
      <dgm:t>
        <a:bodyPr/>
        <a:lstStyle/>
        <a:p>
          <a:endParaRPr lang="ru-RU"/>
        </a:p>
      </dgm:t>
    </dgm:pt>
    <dgm:pt modelId="{FC67213E-AF3B-4FD6-B070-8AFCD009DC3B}" type="sibTrans" cxnId="{2CE5DA1E-E10E-435E-A64E-CE5737653D8C}">
      <dgm:prSet/>
      <dgm:spPr/>
      <dgm:t>
        <a:bodyPr/>
        <a:lstStyle/>
        <a:p>
          <a:endParaRPr lang="ru-RU"/>
        </a:p>
      </dgm:t>
    </dgm:pt>
    <dgm:pt modelId="{E35C59A1-46ED-425F-85AA-17936C51F8F3}" type="pres">
      <dgm:prSet presAssocID="{B336A4B0-17D1-4BAC-9786-92A4759EE5F8}" presName="diagram" presStyleCnt="0">
        <dgm:presLayoutVars>
          <dgm:dir/>
          <dgm:resizeHandles val="exact"/>
        </dgm:presLayoutVars>
      </dgm:prSet>
      <dgm:spPr/>
      <dgm:t>
        <a:bodyPr/>
        <a:lstStyle/>
        <a:p>
          <a:endParaRPr lang="ru-RU"/>
        </a:p>
      </dgm:t>
    </dgm:pt>
    <dgm:pt modelId="{AB8F7016-B2A5-415B-A162-736CFE7FB096}" type="pres">
      <dgm:prSet presAssocID="{9A3C7052-355C-4475-92C9-D1F0A413B76E}" presName="node" presStyleLbl="node1" presStyleIdx="0" presStyleCnt="9">
        <dgm:presLayoutVars>
          <dgm:bulletEnabled val="1"/>
        </dgm:presLayoutVars>
      </dgm:prSet>
      <dgm:spPr/>
      <dgm:t>
        <a:bodyPr/>
        <a:lstStyle/>
        <a:p>
          <a:endParaRPr lang="ru-RU"/>
        </a:p>
      </dgm:t>
    </dgm:pt>
    <dgm:pt modelId="{C6BA9B9B-2510-421C-868D-F0BAEB8D00C9}" type="pres">
      <dgm:prSet presAssocID="{67FBF115-5959-4832-A913-B5F9C8491DE9}" presName="sibTrans" presStyleCnt="0"/>
      <dgm:spPr/>
    </dgm:pt>
    <dgm:pt modelId="{948C06A5-8734-4BBC-B93E-90A6990D429A}" type="pres">
      <dgm:prSet presAssocID="{194B64E1-6A62-4C71-AD2C-7E01DE50A048}" presName="node" presStyleLbl="node1" presStyleIdx="1" presStyleCnt="9">
        <dgm:presLayoutVars>
          <dgm:bulletEnabled val="1"/>
        </dgm:presLayoutVars>
      </dgm:prSet>
      <dgm:spPr/>
      <dgm:t>
        <a:bodyPr/>
        <a:lstStyle/>
        <a:p>
          <a:endParaRPr lang="ru-RU"/>
        </a:p>
      </dgm:t>
    </dgm:pt>
    <dgm:pt modelId="{6B747012-9111-42CF-9565-8F63F4921FC9}" type="pres">
      <dgm:prSet presAssocID="{FD8B94BA-849E-4A7F-A447-CAB78CCAF2BE}" presName="sibTrans" presStyleCnt="0"/>
      <dgm:spPr/>
    </dgm:pt>
    <dgm:pt modelId="{D15882B5-2CB4-41F5-AA21-CA72451C187B}" type="pres">
      <dgm:prSet presAssocID="{018B5D15-034A-452E-B3E6-679AEE33E5BB}" presName="node" presStyleLbl="node1" presStyleIdx="2" presStyleCnt="9">
        <dgm:presLayoutVars>
          <dgm:bulletEnabled val="1"/>
        </dgm:presLayoutVars>
      </dgm:prSet>
      <dgm:spPr/>
      <dgm:t>
        <a:bodyPr/>
        <a:lstStyle/>
        <a:p>
          <a:endParaRPr lang="ru-RU"/>
        </a:p>
      </dgm:t>
    </dgm:pt>
    <dgm:pt modelId="{D325BE6D-1B0D-47DE-B842-AC4227B56E1B}" type="pres">
      <dgm:prSet presAssocID="{2613DA22-7868-4695-BF86-624A8AA37DD7}" presName="sibTrans" presStyleCnt="0"/>
      <dgm:spPr/>
    </dgm:pt>
    <dgm:pt modelId="{ECCFE48B-5B0D-4A06-9D1D-0E525DC222F7}" type="pres">
      <dgm:prSet presAssocID="{ECCCF9FB-C99C-4B97-9C2C-6AC2BAB72D46}" presName="node" presStyleLbl="node1" presStyleIdx="3" presStyleCnt="9">
        <dgm:presLayoutVars>
          <dgm:bulletEnabled val="1"/>
        </dgm:presLayoutVars>
      </dgm:prSet>
      <dgm:spPr/>
      <dgm:t>
        <a:bodyPr/>
        <a:lstStyle/>
        <a:p>
          <a:endParaRPr lang="ru-RU"/>
        </a:p>
      </dgm:t>
    </dgm:pt>
    <dgm:pt modelId="{E2AB5DA2-ED6B-4CA3-B605-82C8619B1808}" type="pres">
      <dgm:prSet presAssocID="{D46E6B91-B10C-4AC4-ABC2-44395DC554A7}" presName="sibTrans" presStyleCnt="0"/>
      <dgm:spPr/>
    </dgm:pt>
    <dgm:pt modelId="{9C048E44-753C-4815-A48D-DAC71C775B13}" type="pres">
      <dgm:prSet presAssocID="{1C37C59B-3A99-45F7-B2E4-3794B7C190F7}" presName="node" presStyleLbl="node1" presStyleIdx="4" presStyleCnt="9">
        <dgm:presLayoutVars>
          <dgm:bulletEnabled val="1"/>
        </dgm:presLayoutVars>
      </dgm:prSet>
      <dgm:spPr/>
      <dgm:t>
        <a:bodyPr/>
        <a:lstStyle/>
        <a:p>
          <a:endParaRPr lang="ru-RU"/>
        </a:p>
      </dgm:t>
    </dgm:pt>
    <dgm:pt modelId="{1FC827C9-D95E-41E9-8833-E7BEBB924AA0}" type="pres">
      <dgm:prSet presAssocID="{3618FCB7-0625-4B39-BF07-1E87EABF05FA}" presName="sibTrans" presStyleCnt="0"/>
      <dgm:spPr/>
    </dgm:pt>
    <dgm:pt modelId="{90E84224-2AA2-4B2A-BDA8-7540811D638B}" type="pres">
      <dgm:prSet presAssocID="{12F151CA-B987-4231-919D-0AF02FDEF555}" presName="node" presStyleLbl="node1" presStyleIdx="5" presStyleCnt="9">
        <dgm:presLayoutVars>
          <dgm:bulletEnabled val="1"/>
        </dgm:presLayoutVars>
      </dgm:prSet>
      <dgm:spPr/>
      <dgm:t>
        <a:bodyPr/>
        <a:lstStyle/>
        <a:p>
          <a:endParaRPr lang="ru-RU"/>
        </a:p>
      </dgm:t>
    </dgm:pt>
    <dgm:pt modelId="{6ED238ED-A3B5-49FD-A666-941CD0ACE9FD}" type="pres">
      <dgm:prSet presAssocID="{E41AC3D0-25A9-4A12-88A7-ADF53CF510C2}" presName="sibTrans" presStyleCnt="0"/>
      <dgm:spPr/>
    </dgm:pt>
    <dgm:pt modelId="{D9007C6E-D7E3-4475-AE8A-2F4AC878063B}" type="pres">
      <dgm:prSet presAssocID="{2F93B703-BA7E-4D6B-860C-2CAE8911404C}" presName="node" presStyleLbl="node1" presStyleIdx="6" presStyleCnt="9">
        <dgm:presLayoutVars>
          <dgm:bulletEnabled val="1"/>
        </dgm:presLayoutVars>
      </dgm:prSet>
      <dgm:spPr/>
      <dgm:t>
        <a:bodyPr/>
        <a:lstStyle/>
        <a:p>
          <a:endParaRPr lang="ru-RU"/>
        </a:p>
      </dgm:t>
    </dgm:pt>
    <dgm:pt modelId="{CDFDCB43-4975-49ED-9CD8-A8ECB077A924}" type="pres">
      <dgm:prSet presAssocID="{AC61A515-86CB-4756-A4A0-4FC8E7C74413}" presName="sibTrans" presStyleCnt="0"/>
      <dgm:spPr/>
    </dgm:pt>
    <dgm:pt modelId="{3F2F61C6-7F8F-469D-A765-FC47847179A7}" type="pres">
      <dgm:prSet presAssocID="{081CA7CE-7D5D-4229-BBFF-D03436481D37}" presName="node" presStyleLbl="node1" presStyleIdx="7" presStyleCnt="9">
        <dgm:presLayoutVars>
          <dgm:bulletEnabled val="1"/>
        </dgm:presLayoutVars>
      </dgm:prSet>
      <dgm:spPr/>
      <dgm:t>
        <a:bodyPr/>
        <a:lstStyle/>
        <a:p>
          <a:endParaRPr lang="ru-RU"/>
        </a:p>
      </dgm:t>
    </dgm:pt>
    <dgm:pt modelId="{BA6E5ADE-D8D4-40D5-82E9-5E52EBEE0F65}" type="pres">
      <dgm:prSet presAssocID="{C7FB7D5D-BDF0-406C-8F43-193F4E190413}" presName="sibTrans" presStyleCnt="0"/>
      <dgm:spPr/>
    </dgm:pt>
    <dgm:pt modelId="{E462C1BB-471C-4536-A9D7-32AE1EAAF3D4}" type="pres">
      <dgm:prSet presAssocID="{954DDCC5-B234-4E97-9CC8-F033BA0D465E}" presName="node" presStyleLbl="node1" presStyleIdx="8" presStyleCnt="9">
        <dgm:presLayoutVars>
          <dgm:bulletEnabled val="1"/>
        </dgm:presLayoutVars>
      </dgm:prSet>
      <dgm:spPr/>
      <dgm:t>
        <a:bodyPr/>
        <a:lstStyle/>
        <a:p>
          <a:endParaRPr lang="ru-RU"/>
        </a:p>
      </dgm:t>
    </dgm:pt>
  </dgm:ptLst>
  <dgm:cxnLst>
    <dgm:cxn modelId="{7DD5268A-BF28-4208-ACEF-5E33275D9E10}" srcId="{B336A4B0-17D1-4BAC-9786-92A4759EE5F8}" destId="{9A3C7052-355C-4475-92C9-D1F0A413B76E}" srcOrd="0" destOrd="0" parTransId="{C02A8733-DA03-4E17-810C-DE1C98273B3B}" sibTransId="{67FBF115-5959-4832-A913-B5F9C8491DE9}"/>
    <dgm:cxn modelId="{96AF019F-FA53-47DA-8B6E-B0D0845C682F}" type="presOf" srcId="{2F93B703-BA7E-4D6B-860C-2CAE8911404C}" destId="{D9007C6E-D7E3-4475-AE8A-2F4AC878063B}" srcOrd="0" destOrd="0" presId="urn:microsoft.com/office/officeart/2005/8/layout/default"/>
    <dgm:cxn modelId="{C37FE257-96BC-4C26-B12E-E10005A509ED}" srcId="{B336A4B0-17D1-4BAC-9786-92A4759EE5F8}" destId="{081CA7CE-7D5D-4229-BBFF-D03436481D37}" srcOrd="7" destOrd="0" parTransId="{A3B4AA38-B0B7-4527-9A46-746AAFEE8BD0}" sibTransId="{C7FB7D5D-BDF0-406C-8F43-193F4E190413}"/>
    <dgm:cxn modelId="{C686C97B-31D3-40DA-AA43-15A3FED9898C}" srcId="{B336A4B0-17D1-4BAC-9786-92A4759EE5F8}" destId="{ECCCF9FB-C99C-4B97-9C2C-6AC2BAB72D46}" srcOrd="3" destOrd="0" parTransId="{2DD797EE-F2E4-4174-8D6F-9710C6FC2021}" sibTransId="{D46E6B91-B10C-4AC4-ABC2-44395DC554A7}"/>
    <dgm:cxn modelId="{FE70BDF8-4125-4825-B57A-DB9B34078FFB}" srcId="{B336A4B0-17D1-4BAC-9786-92A4759EE5F8}" destId="{1C37C59B-3A99-45F7-B2E4-3794B7C190F7}" srcOrd="4" destOrd="0" parTransId="{13FA8EA8-7CB4-4A2D-A6D9-5B47C9D4C74C}" sibTransId="{3618FCB7-0625-4B39-BF07-1E87EABF05FA}"/>
    <dgm:cxn modelId="{243A864A-0848-483E-A288-F36762306548}" srcId="{B336A4B0-17D1-4BAC-9786-92A4759EE5F8}" destId="{2F93B703-BA7E-4D6B-860C-2CAE8911404C}" srcOrd="6" destOrd="0" parTransId="{35D52E16-BBD9-418C-9CCB-D380804376FB}" sibTransId="{AC61A515-86CB-4756-A4A0-4FC8E7C74413}"/>
    <dgm:cxn modelId="{C748A3B9-C980-4F7E-96BC-27746BA1783D}" type="presOf" srcId="{194B64E1-6A62-4C71-AD2C-7E01DE50A048}" destId="{948C06A5-8734-4BBC-B93E-90A6990D429A}" srcOrd="0" destOrd="0" presId="urn:microsoft.com/office/officeart/2005/8/layout/default"/>
    <dgm:cxn modelId="{8FA95FA0-8DCC-43F3-B4F9-26FB17BFAB9E}" type="presOf" srcId="{12F151CA-B987-4231-919D-0AF02FDEF555}" destId="{90E84224-2AA2-4B2A-BDA8-7540811D638B}" srcOrd="0" destOrd="0" presId="urn:microsoft.com/office/officeart/2005/8/layout/default"/>
    <dgm:cxn modelId="{48073BD3-2F97-495E-B15D-0A73634A3634}" type="presOf" srcId="{018B5D15-034A-452E-B3E6-679AEE33E5BB}" destId="{D15882B5-2CB4-41F5-AA21-CA72451C187B}" srcOrd="0" destOrd="0" presId="urn:microsoft.com/office/officeart/2005/8/layout/default"/>
    <dgm:cxn modelId="{0673E0E4-D06D-4683-85A5-E0254EBA557C}" type="presOf" srcId="{9A3C7052-355C-4475-92C9-D1F0A413B76E}" destId="{AB8F7016-B2A5-415B-A162-736CFE7FB096}" srcOrd="0" destOrd="0" presId="urn:microsoft.com/office/officeart/2005/8/layout/default"/>
    <dgm:cxn modelId="{A94BC483-6017-4CC2-9688-66D1983805F9}" srcId="{B336A4B0-17D1-4BAC-9786-92A4759EE5F8}" destId="{12F151CA-B987-4231-919D-0AF02FDEF555}" srcOrd="5" destOrd="0" parTransId="{09407CA4-80CF-4626-88AB-0E0CF25CE013}" sibTransId="{E41AC3D0-25A9-4A12-88A7-ADF53CF510C2}"/>
    <dgm:cxn modelId="{8FF70ECD-D438-4654-A988-21A43ABDCFD9}" type="presOf" srcId="{1C37C59B-3A99-45F7-B2E4-3794B7C190F7}" destId="{9C048E44-753C-4815-A48D-DAC71C775B13}" srcOrd="0" destOrd="0" presId="urn:microsoft.com/office/officeart/2005/8/layout/default"/>
    <dgm:cxn modelId="{0C5CBE32-38E7-4260-BFD1-8A08A62DB72C}" type="presOf" srcId="{B336A4B0-17D1-4BAC-9786-92A4759EE5F8}" destId="{E35C59A1-46ED-425F-85AA-17936C51F8F3}" srcOrd="0" destOrd="0" presId="urn:microsoft.com/office/officeart/2005/8/layout/default"/>
    <dgm:cxn modelId="{2CE5DA1E-E10E-435E-A64E-CE5737653D8C}" srcId="{B336A4B0-17D1-4BAC-9786-92A4759EE5F8}" destId="{954DDCC5-B234-4E97-9CC8-F033BA0D465E}" srcOrd="8" destOrd="0" parTransId="{8CD27BB4-FBDC-4E36-AFDC-3423E7390A0E}" sibTransId="{FC67213E-AF3B-4FD6-B070-8AFCD009DC3B}"/>
    <dgm:cxn modelId="{616B0C11-8FA5-4384-9175-D26D601A7264}" type="presOf" srcId="{ECCCF9FB-C99C-4B97-9C2C-6AC2BAB72D46}" destId="{ECCFE48B-5B0D-4A06-9D1D-0E525DC222F7}" srcOrd="0" destOrd="0" presId="urn:microsoft.com/office/officeart/2005/8/layout/default"/>
    <dgm:cxn modelId="{17B3B82B-C5DA-488A-BC67-3B38D397231B}" srcId="{B336A4B0-17D1-4BAC-9786-92A4759EE5F8}" destId="{194B64E1-6A62-4C71-AD2C-7E01DE50A048}" srcOrd="1" destOrd="0" parTransId="{FEE82C1C-F9E5-4A83-AC66-488E7D571793}" sibTransId="{FD8B94BA-849E-4A7F-A447-CAB78CCAF2BE}"/>
    <dgm:cxn modelId="{828EA8C6-D646-4555-ACE1-293E50829C9F}" type="presOf" srcId="{081CA7CE-7D5D-4229-BBFF-D03436481D37}" destId="{3F2F61C6-7F8F-469D-A765-FC47847179A7}" srcOrd="0" destOrd="0" presId="urn:microsoft.com/office/officeart/2005/8/layout/default"/>
    <dgm:cxn modelId="{19A96FFF-D72B-493F-9380-2009D0ACF48D}" type="presOf" srcId="{954DDCC5-B234-4E97-9CC8-F033BA0D465E}" destId="{E462C1BB-471C-4536-A9D7-32AE1EAAF3D4}" srcOrd="0" destOrd="0" presId="urn:microsoft.com/office/officeart/2005/8/layout/default"/>
    <dgm:cxn modelId="{C96929E8-2D0E-498B-996E-7665188CBC1A}" srcId="{B336A4B0-17D1-4BAC-9786-92A4759EE5F8}" destId="{018B5D15-034A-452E-B3E6-679AEE33E5BB}" srcOrd="2" destOrd="0" parTransId="{D7B52599-1E80-4A0A-8CFA-4AF429E32CF9}" sibTransId="{2613DA22-7868-4695-BF86-624A8AA37DD7}"/>
    <dgm:cxn modelId="{A0AAE7BD-664C-479C-8C7F-64D1874E4387}" type="presParOf" srcId="{E35C59A1-46ED-425F-85AA-17936C51F8F3}" destId="{AB8F7016-B2A5-415B-A162-736CFE7FB096}" srcOrd="0" destOrd="0" presId="urn:microsoft.com/office/officeart/2005/8/layout/default"/>
    <dgm:cxn modelId="{7401DB6A-D9FC-4C0B-AFEC-54CA4B659CFA}" type="presParOf" srcId="{E35C59A1-46ED-425F-85AA-17936C51F8F3}" destId="{C6BA9B9B-2510-421C-868D-F0BAEB8D00C9}" srcOrd="1" destOrd="0" presId="urn:microsoft.com/office/officeart/2005/8/layout/default"/>
    <dgm:cxn modelId="{B048F85E-E667-4648-A87C-5E66328C406C}" type="presParOf" srcId="{E35C59A1-46ED-425F-85AA-17936C51F8F3}" destId="{948C06A5-8734-4BBC-B93E-90A6990D429A}" srcOrd="2" destOrd="0" presId="urn:microsoft.com/office/officeart/2005/8/layout/default"/>
    <dgm:cxn modelId="{E3A1B035-1185-4147-A0FD-753EFB0EB8A2}" type="presParOf" srcId="{E35C59A1-46ED-425F-85AA-17936C51F8F3}" destId="{6B747012-9111-42CF-9565-8F63F4921FC9}" srcOrd="3" destOrd="0" presId="urn:microsoft.com/office/officeart/2005/8/layout/default"/>
    <dgm:cxn modelId="{EBC14852-3936-4950-BDB7-54D811DEF4F7}" type="presParOf" srcId="{E35C59A1-46ED-425F-85AA-17936C51F8F3}" destId="{D15882B5-2CB4-41F5-AA21-CA72451C187B}" srcOrd="4" destOrd="0" presId="urn:microsoft.com/office/officeart/2005/8/layout/default"/>
    <dgm:cxn modelId="{A47E236F-572C-4EFD-A094-555618FF3FDF}" type="presParOf" srcId="{E35C59A1-46ED-425F-85AA-17936C51F8F3}" destId="{D325BE6D-1B0D-47DE-B842-AC4227B56E1B}" srcOrd="5" destOrd="0" presId="urn:microsoft.com/office/officeart/2005/8/layout/default"/>
    <dgm:cxn modelId="{D24F5B7D-02BB-4212-9E45-5B161DD6CBF7}" type="presParOf" srcId="{E35C59A1-46ED-425F-85AA-17936C51F8F3}" destId="{ECCFE48B-5B0D-4A06-9D1D-0E525DC222F7}" srcOrd="6" destOrd="0" presId="urn:microsoft.com/office/officeart/2005/8/layout/default"/>
    <dgm:cxn modelId="{D36E1AA4-9423-44F5-972E-F635D87CC3C9}" type="presParOf" srcId="{E35C59A1-46ED-425F-85AA-17936C51F8F3}" destId="{E2AB5DA2-ED6B-4CA3-B605-82C8619B1808}" srcOrd="7" destOrd="0" presId="urn:microsoft.com/office/officeart/2005/8/layout/default"/>
    <dgm:cxn modelId="{B21BA196-EE99-4DEE-A029-CF2DA4F710A3}" type="presParOf" srcId="{E35C59A1-46ED-425F-85AA-17936C51F8F3}" destId="{9C048E44-753C-4815-A48D-DAC71C775B13}" srcOrd="8" destOrd="0" presId="urn:microsoft.com/office/officeart/2005/8/layout/default"/>
    <dgm:cxn modelId="{83691B3A-FDD7-4197-BCBA-2EF6A3FE3ACF}" type="presParOf" srcId="{E35C59A1-46ED-425F-85AA-17936C51F8F3}" destId="{1FC827C9-D95E-41E9-8833-E7BEBB924AA0}" srcOrd="9" destOrd="0" presId="urn:microsoft.com/office/officeart/2005/8/layout/default"/>
    <dgm:cxn modelId="{654C8BBA-7A2E-4420-85A6-7B83DF852933}" type="presParOf" srcId="{E35C59A1-46ED-425F-85AA-17936C51F8F3}" destId="{90E84224-2AA2-4B2A-BDA8-7540811D638B}" srcOrd="10" destOrd="0" presId="urn:microsoft.com/office/officeart/2005/8/layout/default"/>
    <dgm:cxn modelId="{095EEF91-FFB2-4DE8-A496-7A84DB0B1E29}" type="presParOf" srcId="{E35C59A1-46ED-425F-85AA-17936C51F8F3}" destId="{6ED238ED-A3B5-49FD-A666-941CD0ACE9FD}" srcOrd="11" destOrd="0" presId="urn:microsoft.com/office/officeart/2005/8/layout/default"/>
    <dgm:cxn modelId="{2F7721F9-89D4-4BC0-AC47-259D1FD5B897}" type="presParOf" srcId="{E35C59A1-46ED-425F-85AA-17936C51F8F3}" destId="{D9007C6E-D7E3-4475-AE8A-2F4AC878063B}" srcOrd="12" destOrd="0" presId="urn:microsoft.com/office/officeart/2005/8/layout/default"/>
    <dgm:cxn modelId="{C8D541E2-78A3-4FC7-A1DF-B7F98926EF74}" type="presParOf" srcId="{E35C59A1-46ED-425F-85AA-17936C51F8F3}" destId="{CDFDCB43-4975-49ED-9CD8-A8ECB077A924}" srcOrd="13" destOrd="0" presId="urn:microsoft.com/office/officeart/2005/8/layout/default"/>
    <dgm:cxn modelId="{5125FDCC-33E7-4778-AFCF-82B8BC6EA093}" type="presParOf" srcId="{E35C59A1-46ED-425F-85AA-17936C51F8F3}" destId="{3F2F61C6-7F8F-469D-A765-FC47847179A7}" srcOrd="14" destOrd="0" presId="urn:microsoft.com/office/officeart/2005/8/layout/default"/>
    <dgm:cxn modelId="{8BF31BF4-977F-4225-AA72-9711E884303E}" type="presParOf" srcId="{E35C59A1-46ED-425F-85AA-17936C51F8F3}" destId="{BA6E5ADE-D8D4-40D5-82E9-5E52EBEE0F65}" srcOrd="15" destOrd="0" presId="urn:microsoft.com/office/officeart/2005/8/layout/default"/>
    <dgm:cxn modelId="{4E0B3C6B-52A2-4542-B685-21ADD74CE99A}" type="presParOf" srcId="{E35C59A1-46ED-425F-85AA-17936C51F8F3}" destId="{E462C1BB-471C-4536-A9D7-32AE1EAAF3D4}"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4AF3BE9-7AA6-4515-A90F-B57D4E9A2F74}" type="doc">
      <dgm:prSet loTypeId="urn:microsoft.com/office/officeart/2005/8/layout/cycle3" loCatId="cycle" qsTypeId="urn:microsoft.com/office/officeart/2005/8/quickstyle/simple5" qsCatId="simple" csTypeId="urn:microsoft.com/office/officeart/2005/8/colors/colorful2" csCatId="colorful" phldr="1"/>
      <dgm:spPr/>
      <dgm:t>
        <a:bodyPr/>
        <a:lstStyle/>
        <a:p>
          <a:endParaRPr lang="ru-RU"/>
        </a:p>
      </dgm:t>
    </dgm:pt>
    <dgm:pt modelId="{806293AC-8F23-4A55-BC18-5AADA064E8C3}">
      <dgm:prSet phldrT="[Текст]" custT="1"/>
      <dgm:spPr/>
      <dgm:t>
        <a:bodyPr/>
        <a:lstStyle/>
        <a:p>
          <a:r>
            <a:rPr lang="uk-UA" sz="2400" dirty="0" smtClean="0"/>
            <a:t>Робота в групах</a:t>
          </a:r>
          <a:endParaRPr lang="ru-RU" sz="2400" dirty="0"/>
        </a:p>
      </dgm:t>
    </dgm:pt>
    <dgm:pt modelId="{257CCB90-C7E3-4FCD-95FF-E5066153535C}" type="parTrans" cxnId="{4F5592C8-328B-4541-80F3-668CF5033FA1}">
      <dgm:prSet/>
      <dgm:spPr/>
      <dgm:t>
        <a:bodyPr/>
        <a:lstStyle/>
        <a:p>
          <a:endParaRPr lang="ru-RU"/>
        </a:p>
      </dgm:t>
    </dgm:pt>
    <dgm:pt modelId="{C53E7190-B8ED-43C2-BA62-94CBE6AE3AB8}" type="sibTrans" cxnId="{4F5592C8-328B-4541-80F3-668CF5033FA1}">
      <dgm:prSet/>
      <dgm:spPr/>
      <dgm:t>
        <a:bodyPr/>
        <a:lstStyle/>
        <a:p>
          <a:endParaRPr lang="ru-RU"/>
        </a:p>
      </dgm:t>
    </dgm:pt>
    <dgm:pt modelId="{ED906818-4F87-42B7-859E-9B542255F41E}">
      <dgm:prSet phldrT="[Текст]" custT="1"/>
      <dgm:spPr/>
      <dgm:t>
        <a:bodyPr/>
        <a:lstStyle/>
        <a:p>
          <a:r>
            <a:rPr lang="uk-UA" sz="2400" dirty="0" smtClean="0"/>
            <a:t>Мікрофон</a:t>
          </a:r>
          <a:endParaRPr lang="ru-RU" sz="2400" dirty="0"/>
        </a:p>
      </dgm:t>
    </dgm:pt>
    <dgm:pt modelId="{A925D6A5-42B7-4217-9A1A-A603148D3C8F}" type="parTrans" cxnId="{755FAC31-6E40-4090-9339-B550F554C2B1}">
      <dgm:prSet/>
      <dgm:spPr/>
      <dgm:t>
        <a:bodyPr/>
        <a:lstStyle/>
        <a:p>
          <a:endParaRPr lang="ru-RU"/>
        </a:p>
      </dgm:t>
    </dgm:pt>
    <dgm:pt modelId="{5FCE7A9E-9CB1-44D6-B12E-D325556062E7}" type="sibTrans" cxnId="{755FAC31-6E40-4090-9339-B550F554C2B1}">
      <dgm:prSet/>
      <dgm:spPr/>
      <dgm:t>
        <a:bodyPr/>
        <a:lstStyle/>
        <a:p>
          <a:endParaRPr lang="ru-RU"/>
        </a:p>
      </dgm:t>
    </dgm:pt>
    <dgm:pt modelId="{C8EE4837-557B-4D1D-A61A-3C5303CD1E04}">
      <dgm:prSet phldrT="[Текст]" custT="1"/>
      <dgm:spPr/>
      <dgm:t>
        <a:bodyPr/>
        <a:lstStyle/>
        <a:p>
          <a:r>
            <a:rPr lang="uk-UA" sz="2400" dirty="0" smtClean="0"/>
            <a:t>Ажурна пилка</a:t>
          </a:r>
          <a:endParaRPr lang="ru-RU" sz="2400" dirty="0"/>
        </a:p>
      </dgm:t>
    </dgm:pt>
    <dgm:pt modelId="{193BACDA-A07D-412B-B3CF-B07AF037D16A}" type="parTrans" cxnId="{28FC76A2-CE69-42F2-B3CA-3109878DFCD4}">
      <dgm:prSet/>
      <dgm:spPr/>
      <dgm:t>
        <a:bodyPr/>
        <a:lstStyle/>
        <a:p>
          <a:endParaRPr lang="ru-RU"/>
        </a:p>
      </dgm:t>
    </dgm:pt>
    <dgm:pt modelId="{447C344E-77CB-4A70-B4D4-EF0D076ACC41}" type="sibTrans" cxnId="{28FC76A2-CE69-42F2-B3CA-3109878DFCD4}">
      <dgm:prSet/>
      <dgm:spPr/>
      <dgm:t>
        <a:bodyPr/>
        <a:lstStyle/>
        <a:p>
          <a:endParaRPr lang="ru-RU"/>
        </a:p>
      </dgm:t>
    </dgm:pt>
    <dgm:pt modelId="{7DE490BB-2408-479F-82E0-3418933A4A40}">
      <dgm:prSet phldrT="[Текст]" custT="1"/>
      <dgm:spPr/>
      <dgm:t>
        <a:bodyPr/>
        <a:lstStyle/>
        <a:p>
          <a:r>
            <a:rPr lang="uk-UA" sz="2400" dirty="0" smtClean="0"/>
            <a:t>Робота в парах</a:t>
          </a:r>
          <a:endParaRPr lang="ru-RU" sz="2400" dirty="0"/>
        </a:p>
      </dgm:t>
    </dgm:pt>
    <dgm:pt modelId="{AE45F86B-6AEF-4DA7-9EFB-8A975412CE1E}" type="parTrans" cxnId="{2EA028A4-C237-4C7E-98AE-7151ABD39551}">
      <dgm:prSet/>
      <dgm:spPr/>
      <dgm:t>
        <a:bodyPr/>
        <a:lstStyle/>
        <a:p>
          <a:endParaRPr lang="ru-RU"/>
        </a:p>
      </dgm:t>
    </dgm:pt>
    <dgm:pt modelId="{1DE42DD6-49D8-411D-8AC6-B965379EFB52}" type="sibTrans" cxnId="{2EA028A4-C237-4C7E-98AE-7151ABD39551}">
      <dgm:prSet/>
      <dgm:spPr/>
      <dgm:t>
        <a:bodyPr/>
        <a:lstStyle/>
        <a:p>
          <a:endParaRPr lang="ru-RU"/>
        </a:p>
      </dgm:t>
    </dgm:pt>
    <dgm:pt modelId="{F2DC888E-0AB6-4A00-9020-DE7CBE770A21}">
      <dgm:prSet phldrT="[Текст]" custT="1"/>
      <dgm:spPr/>
      <dgm:t>
        <a:bodyPr/>
        <a:lstStyle/>
        <a:p>
          <a:r>
            <a:rPr lang="uk-UA" sz="2400" dirty="0" smtClean="0"/>
            <a:t>Коло ідей</a:t>
          </a:r>
          <a:endParaRPr lang="ru-RU" sz="2400" dirty="0"/>
        </a:p>
      </dgm:t>
    </dgm:pt>
    <dgm:pt modelId="{B81BE8AF-253D-4491-8F7F-55D2660289E2}" type="parTrans" cxnId="{A31FDD09-BB13-4F03-A1E0-4FE32B9543C8}">
      <dgm:prSet/>
      <dgm:spPr/>
      <dgm:t>
        <a:bodyPr/>
        <a:lstStyle/>
        <a:p>
          <a:endParaRPr lang="ru-RU"/>
        </a:p>
      </dgm:t>
    </dgm:pt>
    <dgm:pt modelId="{739FD069-FB28-42E9-BC43-FB14449374B4}" type="sibTrans" cxnId="{A31FDD09-BB13-4F03-A1E0-4FE32B9543C8}">
      <dgm:prSet/>
      <dgm:spPr/>
      <dgm:t>
        <a:bodyPr/>
        <a:lstStyle/>
        <a:p>
          <a:endParaRPr lang="ru-RU"/>
        </a:p>
      </dgm:t>
    </dgm:pt>
    <dgm:pt modelId="{5C4BAAA2-E12F-448E-9050-2C6ECB8633E3}">
      <dgm:prSet phldrT="[Текст]" custT="1"/>
      <dgm:spPr/>
      <dgm:t>
        <a:bodyPr/>
        <a:lstStyle/>
        <a:p>
          <a:r>
            <a:rPr lang="uk-UA" sz="2400" dirty="0" smtClean="0"/>
            <a:t>Акваріум</a:t>
          </a:r>
          <a:endParaRPr lang="ru-RU" sz="2400" dirty="0"/>
        </a:p>
      </dgm:t>
    </dgm:pt>
    <dgm:pt modelId="{0CE907C7-AA39-4C56-B67B-7C4415976223}" type="parTrans" cxnId="{B9DCF660-D407-4B72-B289-6A04A6A9060A}">
      <dgm:prSet/>
      <dgm:spPr/>
      <dgm:t>
        <a:bodyPr/>
        <a:lstStyle/>
        <a:p>
          <a:endParaRPr lang="ru-RU"/>
        </a:p>
      </dgm:t>
    </dgm:pt>
    <dgm:pt modelId="{4BEEA914-2280-4141-B1AD-0C0F0AB506F3}" type="sibTrans" cxnId="{B9DCF660-D407-4B72-B289-6A04A6A9060A}">
      <dgm:prSet/>
      <dgm:spPr/>
      <dgm:t>
        <a:bodyPr/>
        <a:lstStyle/>
        <a:p>
          <a:endParaRPr lang="ru-RU"/>
        </a:p>
      </dgm:t>
    </dgm:pt>
    <dgm:pt modelId="{351E37E6-880A-418A-87A3-6FA35CA8E0D1}" type="pres">
      <dgm:prSet presAssocID="{D4AF3BE9-7AA6-4515-A90F-B57D4E9A2F74}" presName="Name0" presStyleCnt="0">
        <dgm:presLayoutVars>
          <dgm:dir/>
          <dgm:resizeHandles val="exact"/>
        </dgm:presLayoutVars>
      </dgm:prSet>
      <dgm:spPr/>
      <dgm:t>
        <a:bodyPr/>
        <a:lstStyle/>
        <a:p>
          <a:endParaRPr lang="ru-RU"/>
        </a:p>
      </dgm:t>
    </dgm:pt>
    <dgm:pt modelId="{1DF276B3-50A2-43EF-B784-0511C94C2254}" type="pres">
      <dgm:prSet presAssocID="{D4AF3BE9-7AA6-4515-A90F-B57D4E9A2F74}" presName="cycle" presStyleCnt="0"/>
      <dgm:spPr/>
    </dgm:pt>
    <dgm:pt modelId="{F531968D-7722-407D-B2F0-55C58F6229D7}" type="pres">
      <dgm:prSet presAssocID="{806293AC-8F23-4A55-BC18-5AADA064E8C3}" presName="nodeFirstNode" presStyleLbl="node1" presStyleIdx="0" presStyleCnt="6">
        <dgm:presLayoutVars>
          <dgm:bulletEnabled val="1"/>
        </dgm:presLayoutVars>
      </dgm:prSet>
      <dgm:spPr/>
      <dgm:t>
        <a:bodyPr/>
        <a:lstStyle/>
        <a:p>
          <a:endParaRPr lang="ru-RU"/>
        </a:p>
      </dgm:t>
    </dgm:pt>
    <dgm:pt modelId="{30ACEDC5-55E3-492B-9B06-48ED84C0EA86}" type="pres">
      <dgm:prSet presAssocID="{C53E7190-B8ED-43C2-BA62-94CBE6AE3AB8}" presName="sibTransFirstNode" presStyleLbl="bgShp" presStyleIdx="0" presStyleCnt="1"/>
      <dgm:spPr/>
      <dgm:t>
        <a:bodyPr/>
        <a:lstStyle/>
        <a:p>
          <a:endParaRPr lang="ru-RU"/>
        </a:p>
      </dgm:t>
    </dgm:pt>
    <dgm:pt modelId="{F9CA94A4-B2B0-4511-8EF9-5E982F7826D6}" type="pres">
      <dgm:prSet presAssocID="{ED906818-4F87-42B7-859E-9B542255F41E}" presName="nodeFollowingNodes" presStyleLbl="node1" presStyleIdx="1" presStyleCnt="6" custScaleX="117302">
        <dgm:presLayoutVars>
          <dgm:bulletEnabled val="1"/>
        </dgm:presLayoutVars>
      </dgm:prSet>
      <dgm:spPr/>
      <dgm:t>
        <a:bodyPr/>
        <a:lstStyle/>
        <a:p>
          <a:endParaRPr lang="ru-RU"/>
        </a:p>
      </dgm:t>
    </dgm:pt>
    <dgm:pt modelId="{4AD2C464-0842-4E37-A3D8-68744DEF4635}" type="pres">
      <dgm:prSet presAssocID="{C8EE4837-557B-4D1D-A61A-3C5303CD1E04}" presName="nodeFollowingNodes" presStyleLbl="node1" presStyleIdx="2" presStyleCnt="6">
        <dgm:presLayoutVars>
          <dgm:bulletEnabled val="1"/>
        </dgm:presLayoutVars>
      </dgm:prSet>
      <dgm:spPr/>
      <dgm:t>
        <a:bodyPr/>
        <a:lstStyle/>
        <a:p>
          <a:endParaRPr lang="ru-RU"/>
        </a:p>
      </dgm:t>
    </dgm:pt>
    <dgm:pt modelId="{C99EF631-79BB-49D7-A88F-EDE35397C5FD}" type="pres">
      <dgm:prSet presAssocID="{7DE490BB-2408-479F-82E0-3418933A4A40}" presName="nodeFollowingNodes" presStyleLbl="node1" presStyleIdx="3" presStyleCnt="6">
        <dgm:presLayoutVars>
          <dgm:bulletEnabled val="1"/>
        </dgm:presLayoutVars>
      </dgm:prSet>
      <dgm:spPr/>
      <dgm:t>
        <a:bodyPr/>
        <a:lstStyle/>
        <a:p>
          <a:endParaRPr lang="ru-RU"/>
        </a:p>
      </dgm:t>
    </dgm:pt>
    <dgm:pt modelId="{6C389283-75E9-4B16-A2B9-AAE042D5906B}" type="pres">
      <dgm:prSet presAssocID="{F2DC888E-0AB6-4A00-9020-DE7CBE770A21}" presName="nodeFollowingNodes" presStyleLbl="node1" presStyleIdx="4" presStyleCnt="6">
        <dgm:presLayoutVars>
          <dgm:bulletEnabled val="1"/>
        </dgm:presLayoutVars>
      </dgm:prSet>
      <dgm:spPr/>
      <dgm:t>
        <a:bodyPr/>
        <a:lstStyle/>
        <a:p>
          <a:endParaRPr lang="ru-RU"/>
        </a:p>
      </dgm:t>
    </dgm:pt>
    <dgm:pt modelId="{F81242CC-F537-491B-A9FD-5FE25BC837C5}" type="pres">
      <dgm:prSet presAssocID="{5C4BAAA2-E12F-448E-9050-2C6ECB8633E3}" presName="nodeFollowingNodes" presStyleLbl="node1" presStyleIdx="5" presStyleCnt="6" custScaleX="109077">
        <dgm:presLayoutVars>
          <dgm:bulletEnabled val="1"/>
        </dgm:presLayoutVars>
      </dgm:prSet>
      <dgm:spPr/>
      <dgm:t>
        <a:bodyPr/>
        <a:lstStyle/>
        <a:p>
          <a:endParaRPr lang="ru-RU"/>
        </a:p>
      </dgm:t>
    </dgm:pt>
  </dgm:ptLst>
  <dgm:cxnLst>
    <dgm:cxn modelId="{2CAE353F-1848-484F-9E83-10889BE1B00D}" type="presOf" srcId="{D4AF3BE9-7AA6-4515-A90F-B57D4E9A2F74}" destId="{351E37E6-880A-418A-87A3-6FA35CA8E0D1}" srcOrd="0" destOrd="0" presId="urn:microsoft.com/office/officeart/2005/8/layout/cycle3"/>
    <dgm:cxn modelId="{6478F1A0-F565-46F5-82FA-817FB4580C33}" type="presOf" srcId="{C53E7190-B8ED-43C2-BA62-94CBE6AE3AB8}" destId="{30ACEDC5-55E3-492B-9B06-48ED84C0EA86}" srcOrd="0" destOrd="0" presId="urn:microsoft.com/office/officeart/2005/8/layout/cycle3"/>
    <dgm:cxn modelId="{4F5592C8-328B-4541-80F3-668CF5033FA1}" srcId="{D4AF3BE9-7AA6-4515-A90F-B57D4E9A2F74}" destId="{806293AC-8F23-4A55-BC18-5AADA064E8C3}" srcOrd="0" destOrd="0" parTransId="{257CCB90-C7E3-4FCD-95FF-E5066153535C}" sibTransId="{C53E7190-B8ED-43C2-BA62-94CBE6AE3AB8}"/>
    <dgm:cxn modelId="{53A12BF1-4786-4BD3-8760-BFB82176917F}" type="presOf" srcId="{F2DC888E-0AB6-4A00-9020-DE7CBE770A21}" destId="{6C389283-75E9-4B16-A2B9-AAE042D5906B}" srcOrd="0" destOrd="0" presId="urn:microsoft.com/office/officeart/2005/8/layout/cycle3"/>
    <dgm:cxn modelId="{755FAC31-6E40-4090-9339-B550F554C2B1}" srcId="{D4AF3BE9-7AA6-4515-A90F-B57D4E9A2F74}" destId="{ED906818-4F87-42B7-859E-9B542255F41E}" srcOrd="1" destOrd="0" parTransId="{A925D6A5-42B7-4217-9A1A-A603148D3C8F}" sibTransId="{5FCE7A9E-9CB1-44D6-B12E-D325556062E7}"/>
    <dgm:cxn modelId="{4BE521BE-EF2F-4638-9313-CA7C08F1BAC0}" type="presOf" srcId="{C8EE4837-557B-4D1D-A61A-3C5303CD1E04}" destId="{4AD2C464-0842-4E37-A3D8-68744DEF4635}" srcOrd="0" destOrd="0" presId="urn:microsoft.com/office/officeart/2005/8/layout/cycle3"/>
    <dgm:cxn modelId="{28FC76A2-CE69-42F2-B3CA-3109878DFCD4}" srcId="{D4AF3BE9-7AA6-4515-A90F-B57D4E9A2F74}" destId="{C8EE4837-557B-4D1D-A61A-3C5303CD1E04}" srcOrd="2" destOrd="0" parTransId="{193BACDA-A07D-412B-B3CF-B07AF037D16A}" sibTransId="{447C344E-77CB-4A70-B4D4-EF0D076ACC41}"/>
    <dgm:cxn modelId="{2EA028A4-C237-4C7E-98AE-7151ABD39551}" srcId="{D4AF3BE9-7AA6-4515-A90F-B57D4E9A2F74}" destId="{7DE490BB-2408-479F-82E0-3418933A4A40}" srcOrd="3" destOrd="0" parTransId="{AE45F86B-6AEF-4DA7-9EFB-8A975412CE1E}" sibTransId="{1DE42DD6-49D8-411D-8AC6-B965379EFB52}"/>
    <dgm:cxn modelId="{5BEB9893-003B-40C6-A894-24CAE39E5191}" type="presOf" srcId="{ED906818-4F87-42B7-859E-9B542255F41E}" destId="{F9CA94A4-B2B0-4511-8EF9-5E982F7826D6}" srcOrd="0" destOrd="0" presId="urn:microsoft.com/office/officeart/2005/8/layout/cycle3"/>
    <dgm:cxn modelId="{7AAD636E-7DC9-4D53-A568-04D27BE30116}" type="presOf" srcId="{7DE490BB-2408-479F-82E0-3418933A4A40}" destId="{C99EF631-79BB-49D7-A88F-EDE35397C5FD}" srcOrd="0" destOrd="0" presId="urn:microsoft.com/office/officeart/2005/8/layout/cycle3"/>
    <dgm:cxn modelId="{A31FDD09-BB13-4F03-A1E0-4FE32B9543C8}" srcId="{D4AF3BE9-7AA6-4515-A90F-B57D4E9A2F74}" destId="{F2DC888E-0AB6-4A00-9020-DE7CBE770A21}" srcOrd="4" destOrd="0" parTransId="{B81BE8AF-253D-4491-8F7F-55D2660289E2}" sibTransId="{739FD069-FB28-42E9-BC43-FB14449374B4}"/>
    <dgm:cxn modelId="{0EC142C0-EBE0-46E6-9C2D-A1C38E1CA30D}" type="presOf" srcId="{5C4BAAA2-E12F-448E-9050-2C6ECB8633E3}" destId="{F81242CC-F537-491B-A9FD-5FE25BC837C5}" srcOrd="0" destOrd="0" presId="urn:microsoft.com/office/officeart/2005/8/layout/cycle3"/>
    <dgm:cxn modelId="{B9DCF660-D407-4B72-B289-6A04A6A9060A}" srcId="{D4AF3BE9-7AA6-4515-A90F-B57D4E9A2F74}" destId="{5C4BAAA2-E12F-448E-9050-2C6ECB8633E3}" srcOrd="5" destOrd="0" parTransId="{0CE907C7-AA39-4C56-B67B-7C4415976223}" sibTransId="{4BEEA914-2280-4141-B1AD-0C0F0AB506F3}"/>
    <dgm:cxn modelId="{902EC949-1F59-452F-8969-2E7CEE3A5B6F}" type="presOf" srcId="{806293AC-8F23-4A55-BC18-5AADA064E8C3}" destId="{F531968D-7722-407D-B2F0-55C58F6229D7}" srcOrd="0" destOrd="0" presId="urn:microsoft.com/office/officeart/2005/8/layout/cycle3"/>
    <dgm:cxn modelId="{A11B5724-F661-4E0B-9E75-D36B36450EDE}" type="presParOf" srcId="{351E37E6-880A-418A-87A3-6FA35CA8E0D1}" destId="{1DF276B3-50A2-43EF-B784-0511C94C2254}" srcOrd="0" destOrd="0" presId="urn:microsoft.com/office/officeart/2005/8/layout/cycle3"/>
    <dgm:cxn modelId="{D6BD6932-94E9-4D90-A4E6-1130DD7C3B66}" type="presParOf" srcId="{1DF276B3-50A2-43EF-B784-0511C94C2254}" destId="{F531968D-7722-407D-B2F0-55C58F6229D7}" srcOrd="0" destOrd="0" presId="urn:microsoft.com/office/officeart/2005/8/layout/cycle3"/>
    <dgm:cxn modelId="{AD1E963D-FCB5-4B86-8853-76BD364A80E1}" type="presParOf" srcId="{1DF276B3-50A2-43EF-B784-0511C94C2254}" destId="{30ACEDC5-55E3-492B-9B06-48ED84C0EA86}" srcOrd="1" destOrd="0" presId="urn:microsoft.com/office/officeart/2005/8/layout/cycle3"/>
    <dgm:cxn modelId="{DCBF7362-634D-4EB9-9EF3-21539E0F915F}" type="presParOf" srcId="{1DF276B3-50A2-43EF-B784-0511C94C2254}" destId="{F9CA94A4-B2B0-4511-8EF9-5E982F7826D6}" srcOrd="2" destOrd="0" presId="urn:microsoft.com/office/officeart/2005/8/layout/cycle3"/>
    <dgm:cxn modelId="{A74D590E-63C8-4743-8758-220AE6547459}" type="presParOf" srcId="{1DF276B3-50A2-43EF-B784-0511C94C2254}" destId="{4AD2C464-0842-4E37-A3D8-68744DEF4635}" srcOrd="3" destOrd="0" presId="urn:microsoft.com/office/officeart/2005/8/layout/cycle3"/>
    <dgm:cxn modelId="{CA35D14D-2DBD-4142-B731-5D89D45757AE}" type="presParOf" srcId="{1DF276B3-50A2-43EF-B784-0511C94C2254}" destId="{C99EF631-79BB-49D7-A88F-EDE35397C5FD}" srcOrd="4" destOrd="0" presId="urn:microsoft.com/office/officeart/2005/8/layout/cycle3"/>
    <dgm:cxn modelId="{689A7B56-2DB5-442D-B120-0F85A86C7E0D}" type="presParOf" srcId="{1DF276B3-50A2-43EF-B784-0511C94C2254}" destId="{6C389283-75E9-4B16-A2B9-AAE042D5906B}" srcOrd="5" destOrd="0" presId="urn:microsoft.com/office/officeart/2005/8/layout/cycle3"/>
    <dgm:cxn modelId="{39B65202-56D1-4026-A6A8-36C4BFB3CA5E}" type="presParOf" srcId="{1DF276B3-50A2-43EF-B784-0511C94C2254}" destId="{F81242CC-F537-491B-A9FD-5FE25BC837C5}" srcOrd="6"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DBECF3C-7983-4425-AF51-7A3CE3E3C5AC}" type="doc">
      <dgm:prSet loTypeId="urn:microsoft.com/office/officeart/2008/layout/VerticalCurvedList" loCatId="list" qsTypeId="urn:microsoft.com/office/officeart/2005/8/quickstyle/simple2" qsCatId="simple" csTypeId="urn:microsoft.com/office/officeart/2005/8/colors/accent3_4" csCatId="accent3" phldr="1"/>
      <dgm:spPr/>
      <dgm:t>
        <a:bodyPr/>
        <a:lstStyle/>
        <a:p>
          <a:endParaRPr lang="ru-RU"/>
        </a:p>
      </dgm:t>
    </dgm:pt>
    <dgm:pt modelId="{39A82012-2017-499D-8F45-8F734DE4F761}">
      <dgm:prSet phldrT="[Текст]" custT="1"/>
      <dgm:spPr/>
      <dgm:t>
        <a:bodyPr/>
        <a:lstStyle/>
        <a:p>
          <a:r>
            <a:rPr lang="uk-UA" sz="2000" dirty="0" smtClean="0"/>
            <a:t>Успіх не прийде до Вас. Ви самі повинні дійти до нього. (</a:t>
          </a:r>
          <a:r>
            <a:rPr lang="uk-UA" sz="2000" dirty="0" err="1" smtClean="0"/>
            <a:t>Марва</a:t>
          </a:r>
          <a:r>
            <a:rPr lang="uk-UA" sz="2000" dirty="0" smtClean="0"/>
            <a:t> </a:t>
          </a:r>
          <a:r>
            <a:rPr lang="uk-UA" sz="2000" dirty="0" err="1" smtClean="0"/>
            <a:t>Коллинз</a:t>
          </a:r>
          <a:r>
            <a:rPr lang="uk-UA" sz="2000" dirty="0" smtClean="0"/>
            <a:t>)</a:t>
          </a:r>
          <a:endParaRPr lang="ru-RU" sz="2000" dirty="0"/>
        </a:p>
      </dgm:t>
    </dgm:pt>
    <dgm:pt modelId="{852CE60A-5959-44C7-81B4-181B229AE296}" type="parTrans" cxnId="{330E5A86-69CF-4143-8302-2DA4ABB88E5E}">
      <dgm:prSet/>
      <dgm:spPr/>
      <dgm:t>
        <a:bodyPr/>
        <a:lstStyle/>
        <a:p>
          <a:endParaRPr lang="ru-RU"/>
        </a:p>
      </dgm:t>
    </dgm:pt>
    <dgm:pt modelId="{C4D63382-465F-41FD-8F5E-C0B1B343095A}" type="sibTrans" cxnId="{330E5A86-69CF-4143-8302-2DA4ABB88E5E}">
      <dgm:prSet/>
      <dgm:spPr/>
      <dgm:t>
        <a:bodyPr/>
        <a:lstStyle/>
        <a:p>
          <a:endParaRPr lang="ru-RU"/>
        </a:p>
      </dgm:t>
    </dgm:pt>
    <dgm:pt modelId="{E4E431FA-22D1-4D44-A9A1-A33263E81FEF}">
      <dgm:prSet phldrT="[Текст]" custT="1"/>
      <dgm:spPr/>
      <dgm:t>
        <a:bodyPr/>
        <a:lstStyle/>
        <a:p>
          <a:r>
            <a:rPr lang="uk-UA" sz="2000" dirty="0" smtClean="0"/>
            <a:t>Дії не завжди приносять успіх, але без дій успіху не буває. (</a:t>
          </a:r>
          <a:r>
            <a:rPr lang="uk-UA" sz="2000" dirty="0" err="1" smtClean="0"/>
            <a:t>Марк</a:t>
          </a:r>
          <a:r>
            <a:rPr lang="uk-UA" sz="2000" dirty="0" smtClean="0"/>
            <a:t> Твен)</a:t>
          </a:r>
          <a:endParaRPr lang="ru-RU" sz="2000" dirty="0"/>
        </a:p>
      </dgm:t>
    </dgm:pt>
    <dgm:pt modelId="{E61937F7-8226-42AA-B216-AD86C68A3625}" type="parTrans" cxnId="{F70BC4B1-C3CF-41F9-ABE5-8DD4500AB3AF}">
      <dgm:prSet/>
      <dgm:spPr/>
      <dgm:t>
        <a:bodyPr/>
        <a:lstStyle/>
        <a:p>
          <a:endParaRPr lang="ru-RU"/>
        </a:p>
      </dgm:t>
    </dgm:pt>
    <dgm:pt modelId="{728C847C-6CE3-48E8-A6EB-A20C39D0CE4C}" type="sibTrans" cxnId="{F70BC4B1-C3CF-41F9-ABE5-8DD4500AB3AF}">
      <dgm:prSet/>
      <dgm:spPr/>
      <dgm:t>
        <a:bodyPr/>
        <a:lstStyle/>
        <a:p>
          <a:endParaRPr lang="ru-RU"/>
        </a:p>
      </dgm:t>
    </dgm:pt>
    <dgm:pt modelId="{CB4B29CE-330B-4142-9F13-274A35506605}">
      <dgm:prSet phldrT="[Текст]" custT="1"/>
      <dgm:spPr/>
      <dgm:t>
        <a:bodyPr/>
        <a:lstStyle/>
        <a:p>
          <a:r>
            <a:rPr lang="uk-UA" sz="2000" dirty="0" smtClean="0"/>
            <a:t>Успіх приходить до тих, хто вірить в свої сили. (</a:t>
          </a:r>
          <a:r>
            <a:rPr lang="uk-UA" sz="2000" dirty="0" err="1" smtClean="0"/>
            <a:t>Уінстон</a:t>
          </a:r>
          <a:r>
            <a:rPr lang="uk-UA" sz="2000" dirty="0" smtClean="0"/>
            <a:t> </a:t>
          </a:r>
          <a:r>
            <a:rPr lang="uk-UA" sz="2000" dirty="0" err="1" smtClean="0"/>
            <a:t>Черчель</a:t>
          </a:r>
          <a:r>
            <a:rPr lang="uk-UA" sz="2000" dirty="0" smtClean="0"/>
            <a:t>)</a:t>
          </a:r>
          <a:endParaRPr lang="ru-RU" sz="2000" dirty="0"/>
        </a:p>
      </dgm:t>
    </dgm:pt>
    <dgm:pt modelId="{DCC60513-5691-4496-B649-59CF077B115F}" type="parTrans" cxnId="{A4AAF4E5-620D-4DE7-98D8-F6FBE056A30B}">
      <dgm:prSet/>
      <dgm:spPr/>
      <dgm:t>
        <a:bodyPr/>
        <a:lstStyle/>
        <a:p>
          <a:endParaRPr lang="ru-RU"/>
        </a:p>
      </dgm:t>
    </dgm:pt>
    <dgm:pt modelId="{E27D8EE3-76BC-4FD0-A8A0-9488A1E745E5}" type="sibTrans" cxnId="{A4AAF4E5-620D-4DE7-98D8-F6FBE056A30B}">
      <dgm:prSet/>
      <dgm:spPr/>
      <dgm:t>
        <a:bodyPr/>
        <a:lstStyle/>
        <a:p>
          <a:endParaRPr lang="ru-RU"/>
        </a:p>
      </dgm:t>
    </dgm:pt>
    <dgm:pt modelId="{A78022F9-050C-45CD-B872-F57C74EF089C}" type="pres">
      <dgm:prSet presAssocID="{9DBECF3C-7983-4425-AF51-7A3CE3E3C5AC}" presName="Name0" presStyleCnt="0">
        <dgm:presLayoutVars>
          <dgm:chMax val="7"/>
          <dgm:chPref val="7"/>
          <dgm:dir/>
        </dgm:presLayoutVars>
      </dgm:prSet>
      <dgm:spPr/>
      <dgm:t>
        <a:bodyPr/>
        <a:lstStyle/>
        <a:p>
          <a:endParaRPr lang="ru-RU"/>
        </a:p>
      </dgm:t>
    </dgm:pt>
    <dgm:pt modelId="{AD0B944F-3589-4EBC-895B-C536F3ACD92D}" type="pres">
      <dgm:prSet presAssocID="{9DBECF3C-7983-4425-AF51-7A3CE3E3C5AC}" presName="Name1" presStyleCnt="0"/>
      <dgm:spPr/>
      <dgm:t>
        <a:bodyPr/>
        <a:lstStyle/>
        <a:p>
          <a:endParaRPr lang="ru-RU"/>
        </a:p>
      </dgm:t>
    </dgm:pt>
    <dgm:pt modelId="{FF2982C8-8933-4822-B971-DC5CFF7916CF}" type="pres">
      <dgm:prSet presAssocID="{9DBECF3C-7983-4425-AF51-7A3CE3E3C5AC}" presName="cycle" presStyleCnt="0"/>
      <dgm:spPr/>
      <dgm:t>
        <a:bodyPr/>
        <a:lstStyle/>
        <a:p>
          <a:endParaRPr lang="ru-RU"/>
        </a:p>
      </dgm:t>
    </dgm:pt>
    <dgm:pt modelId="{52E43E74-0A6A-49CF-851F-91051E0B5302}" type="pres">
      <dgm:prSet presAssocID="{9DBECF3C-7983-4425-AF51-7A3CE3E3C5AC}" presName="srcNode" presStyleLbl="node1" presStyleIdx="0" presStyleCnt="3"/>
      <dgm:spPr/>
      <dgm:t>
        <a:bodyPr/>
        <a:lstStyle/>
        <a:p>
          <a:endParaRPr lang="ru-RU"/>
        </a:p>
      </dgm:t>
    </dgm:pt>
    <dgm:pt modelId="{261F1A60-5DF3-4549-8C63-BC4FA1BDE0A0}" type="pres">
      <dgm:prSet presAssocID="{9DBECF3C-7983-4425-AF51-7A3CE3E3C5AC}" presName="conn" presStyleLbl="parChTrans1D2" presStyleIdx="0" presStyleCnt="1"/>
      <dgm:spPr/>
      <dgm:t>
        <a:bodyPr/>
        <a:lstStyle/>
        <a:p>
          <a:endParaRPr lang="ru-RU"/>
        </a:p>
      </dgm:t>
    </dgm:pt>
    <dgm:pt modelId="{FB1F88DF-ADC0-4422-A30B-59866598F343}" type="pres">
      <dgm:prSet presAssocID="{9DBECF3C-7983-4425-AF51-7A3CE3E3C5AC}" presName="extraNode" presStyleLbl="node1" presStyleIdx="0" presStyleCnt="3"/>
      <dgm:spPr/>
      <dgm:t>
        <a:bodyPr/>
        <a:lstStyle/>
        <a:p>
          <a:endParaRPr lang="ru-RU"/>
        </a:p>
      </dgm:t>
    </dgm:pt>
    <dgm:pt modelId="{98BCA75C-DE9A-4D35-A01E-F4459E4AAA5C}" type="pres">
      <dgm:prSet presAssocID="{9DBECF3C-7983-4425-AF51-7A3CE3E3C5AC}" presName="dstNode" presStyleLbl="node1" presStyleIdx="0" presStyleCnt="3"/>
      <dgm:spPr/>
      <dgm:t>
        <a:bodyPr/>
        <a:lstStyle/>
        <a:p>
          <a:endParaRPr lang="ru-RU"/>
        </a:p>
      </dgm:t>
    </dgm:pt>
    <dgm:pt modelId="{A0DB2B4E-5FA3-4FF9-9901-0C690EA6CDB7}" type="pres">
      <dgm:prSet presAssocID="{39A82012-2017-499D-8F45-8F734DE4F761}" presName="text_1" presStyleLbl="node1" presStyleIdx="0" presStyleCnt="3">
        <dgm:presLayoutVars>
          <dgm:bulletEnabled val="1"/>
        </dgm:presLayoutVars>
      </dgm:prSet>
      <dgm:spPr/>
      <dgm:t>
        <a:bodyPr/>
        <a:lstStyle/>
        <a:p>
          <a:endParaRPr lang="ru-RU"/>
        </a:p>
      </dgm:t>
    </dgm:pt>
    <dgm:pt modelId="{7372D9E4-1EC3-4A6E-8234-1E8633220501}" type="pres">
      <dgm:prSet presAssocID="{39A82012-2017-499D-8F45-8F734DE4F761}" presName="accent_1" presStyleCnt="0"/>
      <dgm:spPr/>
      <dgm:t>
        <a:bodyPr/>
        <a:lstStyle/>
        <a:p>
          <a:endParaRPr lang="ru-RU"/>
        </a:p>
      </dgm:t>
    </dgm:pt>
    <dgm:pt modelId="{2C381400-A656-4968-A771-0DE88DB8E625}" type="pres">
      <dgm:prSet presAssocID="{39A82012-2017-499D-8F45-8F734DE4F761}" presName="accentRepeatNode" presStyleLbl="solidFgAcc1" presStyleIdx="0" presStyleCnt="3"/>
      <dgm:spPr/>
      <dgm:t>
        <a:bodyPr/>
        <a:lstStyle/>
        <a:p>
          <a:endParaRPr lang="ru-RU"/>
        </a:p>
      </dgm:t>
    </dgm:pt>
    <dgm:pt modelId="{E1CF1C39-FBA6-4CCE-A6E9-A265DCF5FE0E}" type="pres">
      <dgm:prSet presAssocID="{E4E431FA-22D1-4D44-A9A1-A33263E81FEF}" presName="text_2" presStyleLbl="node1" presStyleIdx="1" presStyleCnt="3">
        <dgm:presLayoutVars>
          <dgm:bulletEnabled val="1"/>
        </dgm:presLayoutVars>
      </dgm:prSet>
      <dgm:spPr/>
      <dgm:t>
        <a:bodyPr/>
        <a:lstStyle/>
        <a:p>
          <a:endParaRPr lang="ru-RU"/>
        </a:p>
      </dgm:t>
    </dgm:pt>
    <dgm:pt modelId="{274A5A11-FC05-403B-ABC6-46C3761BFF86}" type="pres">
      <dgm:prSet presAssocID="{E4E431FA-22D1-4D44-A9A1-A33263E81FEF}" presName="accent_2" presStyleCnt="0"/>
      <dgm:spPr/>
      <dgm:t>
        <a:bodyPr/>
        <a:lstStyle/>
        <a:p>
          <a:endParaRPr lang="ru-RU"/>
        </a:p>
      </dgm:t>
    </dgm:pt>
    <dgm:pt modelId="{D053638D-E124-49B8-8C37-90CC93C71735}" type="pres">
      <dgm:prSet presAssocID="{E4E431FA-22D1-4D44-A9A1-A33263E81FEF}" presName="accentRepeatNode" presStyleLbl="solidFgAcc1" presStyleIdx="1" presStyleCnt="3"/>
      <dgm:spPr/>
      <dgm:t>
        <a:bodyPr/>
        <a:lstStyle/>
        <a:p>
          <a:endParaRPr lang="ru-RU"/>
        </a:p>
      </dgm:t>
    </dgm:pt>
    <dgm:pt modelId="{C272A045-389E-4687-85F5-0C567B475FAF}" type="pres">
      <dgm:prSet presAssocID="{CB4B29CE-330B-4142-9F13-274A35506605}" presName="text_3" presStyleLbl="node1" presStyleIdx="2" presStyleCnt="3">
        <dgm:presLayoutVars>
          <dgm:bulletEnabled val="1"/>
        </dgm:presLayoutVars>
      </dgm:prSet>
      <dgm:spPr/>
      <dgm:t>
        <a:bodyPr/>
        <a:lstStyle/>
        <a:p>
          <a:endParaRPr lang="ru-RU"/>
        </a:p>
      </dgm:t>
    </dgm:pt>
    <dgm:pt modelId="{26DA7EE9-FBBD-4803-AA69-5B17C0AC46A6}" type="pres">
      <dgm:prSet presAssocID="{CB4B29CE-330B-4142-9F13-274A35506605}" presName="accent_3" presStyleCnt="0"/>
      <dgm:spPr/>
      <dgm:t>
        <a:bodyPr/>
        <a:lstStyle/>
        <a:p>
          <a:endParaRPr lang="ru-RU"/>
        </a:p>
      </dgm:t>
    </dgm:pt>
    <dgm:pt modelId="{DA6CA14E-3170-4BDA-9999-8E0AD0330D3A}" type="pres">
      <dgm:prSet presAssocID="{CB4B29CE-330B-4142-9F13-274A35506605}" presName="accentRepeatNode" presStyleLbl="solidFgAcc1" presStyleIdx="2" presStyleCnt="3"/>
      <dgm:spPr/>
      <dgm:t>
        <a:bodyPr/>
        <a:lstStyle/>
        <a:p>
          <a:endParaRPr lang="ru-RU"/>
        </a:p>
      </dgm:t>
    </dgm:pt>
  </dgm:ptLst>
  <dgm:cxnLst>
    <dgm:cxn modelId="{0878D533-4E27-4B6E-A85D-2C35AB53957D}" type="presOf" srcId="{9DBECF3C-7983-4425-AF51-7A3CE3E3C5AC}" destId="{A78022F9-050C-45CD-B872-F57C74EF089C}" srcOrd="0" destOrd="0" presId="urn:microsoft.com/office/officeart/2008/layout/VerticalCurvedList"/>
    <dgm:cxn modelId="{A8AD1BDB-3153-4E2E-A3E0-52AF1D966C83}" type="presOf" srcId="{CB4B29CE-330B-4142-9F13-274A35506605}" destId="{C272A045-389E-4687-85F5-0C567B475FAF}" srcOrd="0" destOrd="0" presId="urn:microsoft.com/office/officeart/2008/layout/VerticalCurvedList"/>
    <dgm:cxn modelId="{330E5A86-69CF-4143-8302-2DA4ABB88E5E}" srcId="{9DBECF3C-7983-4425-AF51-7A3CE3E3C5AC}" destId="{39A82012-2017-499D-8F45-8F734DE4F761}" srcOrd="0" destOrd="0" parTransId="{852CE60A-5959-44C7-81B4-181B229AE296}" sibTransId="{C4D63382-465F-41FD-8F5E-C0B1B343095A}"/>
    <dgm:cxn modelId="{D2CF7A77-2734-4328-BFF1-7155119D5725}" type="presOf" srcId="{39A82012-2017-499D-8F45-8F734DE4F761}" destId="{A0DB2B4E-5FA3-4FF9-9901-0C690EA6CDB7}" srcOrd="0" destOrd="0" presId="urn:microsoft.com/office/officeart/2008/layout/VerticalCurvedList"/>
    <dgm:cxn modelId="{538AB9F1-0057-4EC0-83AC-0C6AEDD86383}" type="presOf" srcId="{E4E431FA-22D1-4D44-A9A1-A33263E81FEF}" destId="{E1CF1C39-FBA6-4CCE-A6E9-A265DCF5FE0E}" srcOrd="0" destOrd="0" presId="urn:microsoft.com/office/officeart/2008/layout/VerticalCurvedList"/>
    <dgm:cxn modelId="{F70BC4B1-C3CF-41F9-ABE5-8DD4500AB3AF}" srcId="{9DBECF3C-7983-4425-AF51-7A3CE3E3C5AC}" destId="{E4E431FA-22D1-4D44-A9A1-A33263E81FEF}" srcOrd="1" destOrd="0" parTransId="{E61937F7-8226-42AA-B216-AD86C68A3625}" sibTransId="{728C847C-6CE3-48E8-A6EB-A20C39D0CE4C}"/>
    <dgm:cxn modelId="{DBAE86C0-3CCA-4992-A285-610CA912BA8C}" type="presOf" srcId="{C4D63382-465F-41FD-8F5E-C0B1B343095A}" destId="{261F1A60-5DF3-4549-8C63-BC4FA1BDE0A0}" srcOrd="0" destOrd="0" presId="urn:microsoft.com/office/officeart/2008/layout/VerticalCurvedList"/>
    <dgm:cxn modelId="{A4AAF4E5-620D-4DE7-98D8-F6FBE056A30B}" srcId="{9DBECF3C-7983-4425-AF51-7A3CE3E3C5AC}" destId="{CB4B29CE-330B-4142-9F13-274A35506605}" srcOrd="2" destOrd="0" parTransId="{DCC60513-5691-4496-B649-59CF077B115F}" sibTransId="{E27D8EE3-76BC-4FD0-A8A0-9488A1E745E5}"/>
    <dgm:cxn modelId="{3A66A3E9-09F1-4BED-9D8D-3A415A6DA472}" type="presParOf" srcId="{A78022F9-050C-45CD-B872-F57C74EF089C}" destId="{AD0B944F-3589-4EBC-895B-C536F3ACD92D}" srcOrd="0" destOrd="0" presId="urn:microsoft.com/office/officeart/2008/layout/VerticalCurvedList"/>
    <dgm:cxn modelId="{19217021-4B63-4B66-92B6-407FF7E3161D}" type="presParOf" srcId="{AD0B944F-3589-4EBC-895B-C536F3ACD92D}" destId="{FF2982C8-8933-4822-B971-DC5CFF7916CF}" srcOrd="0" destOrd="0" presId="urn:microsoft.com/office/officeart/2008/layout/VerticalCurvedList"/>
    <dgm:cxn modelId="{6D8C327F-7031-403E-8FEB-FC4505EC7BC3}" type="presParOf" srcId="{FF2982C8-8933-4822-B971-DC5CFF7916CF}" destId="{52E43E74-0A6A-49CF-851F-91051E0B5302}" srcOrd="0" destOrd="0" presId="urn:microsoft.com/office/officeart/2008/layout/VerticalCurvedList"/>
    <dgm:cxn modelId="{F2209E5F-0199-4D0F-8CBA-0258F420F3B6}" type="presParOf" srcId="{FF2982C8-8933-4822-B971-DC5CFF7916CF}" destId="{261F1A60-5DF3-4549-8C63-BC4FA1BDE0A0}" srcOrd="1" destOrd="0" presId="urn:microsoft.com/office/officeart/2008/layout/VerticalCurvedList"/>
    <dgm:cxn modelId="{2326CFC8-1A1E-4B6F-A521-FD0644135F52}" type="presParOf" srcId="{FF2982C8-8933-4822-B971-DC5CFF7916CF}" destId="{FB1F88DF-ADC0-4422-A30B-59866598F343}" srcOrd="2" destOrd="0" presId="urn:microsoft.com/office/officeart/2008/layout/VerticalCurvedList"/>
    <dgm:cxn modelId="{CEB0BE81-765F-4C79-AC39-00C9472D7ED3}" type="presParOf" srcId="{FF2982C8-8933-4822-B971-DC5CFF7916CF}" destId="{98BCA75C-DE9A-4D35-A01E-F4459E4AAA5C}" srcOrd="3" destOrd="0" presId="urn:microsoft.com/office/officeart/2008/layout/VerticalCurvedList"/>
    <dgm:cxn modelId="{25CFFC27-4E76-4627-8546-890DDE0CCCE1}" type="presParOf" srcId="{AD0B944F-3589-4EBC-895B-C536F3ACD92D}" destId="{A0DB2B4E-5FA3-4FF9-9901-0C690EA6CDB7}" srcOrd="1" destOrd="0" presId="urn:microsoft.com/office/officeart/2008/layout/VerticalCurvedList"/>
    <dgm:cxn modelId="{6CA68BC2-9FCA-4367-8245-3287868ADFAC}" type="presParOf" srcId="{AD0B944F-3589-4EBC-895B-C536F3ACD92D}" destId="{7372D9E4-1EC3-4A6E-8234-1E8633220501}" srcOrd="2" destOrd="0" presId="urn:microsoft.com/office/officeart/2008/layout/VerticalCurvedList"/>
    <dgm:cxn modelId="{CA45EE3F-72B0-43A1-9D53-A65838EDC0E8}" type="presParOf" srcId="{7372D9E4-1EC3-4A6E-8234-1E8633220501}" destId="{2C381400-A656-4968-A771-0DE88DB8E625}" srcOrd="0" destOrd="0" presId="urn:microsoft.com/office/officeart/2008/layout/VerticalCurvedList"/>
    <dgm:cxn modelId="{5B081C71-DE01-4C0C-A14A-D49154C04820}" type="presParOf" srcId="{AD0B944F-3589-4EBC-895B-C536F3ACD92D}" destId="{E1CF1C39-FBA6-4CCE-A6E9-A265DCF5FE0E}" srcOrd="3" destOrd="0" presId="urn:microsoft.com/office/officeart/2008/layout/VerticalCurvedList"/>
    <dgm:cxn modelId="{16C6DAEF-963D-48DF-9515-C89BBEE0AA91}" type="presParOf" srcId="{AD0B944F-3589-4EBC-895B-C536F3ACD92D}" destId="{274A5A11-FC05-403B-ABC6-46C3761BFF86}" srcOrd="4" destOrd="0" presId="urn:microsoft.com/office/officeart/2008/layout/VerticalCurvedList"/>
    <dgm:cxn modelId="{1E3D0F0A-7994-4573-8652-B217AA0E33F8}" type="presParOf" srcId="{274A5A11-FC05-403B-ABC6-46C3761BFF86}" destId="{D053638D-E124-49B8-8C37-90CC93C71735}" srcOrd="0" destOrd="0" presId="urn:microsoft.com/office/officeart/2008/layout/VerticalCurvedList"/>
    <dgm:cxn modelId="{120C9138-2450-4892-83C0-2C4DE25C7B3D}" type="presParOf" srcId="{AD0B944F-3589-4EBC-895B-C536F3ACD92D}" destId="{C272A045-389E-4687-85F5-0C567B475FAF}" srcOrd="5" destOrd="0" presId="urn:microsoft.com/office/officeart/2008/layout/VerticalCurvedList"/>
    <dgm:cxn modelId="{142650F8-0E5B-41BB-881E-5E3DFE5B2592}" type="presParOf" srcId="{AD0B944F-3589-4EBC-895B-C536F3ACD92D}" destId="{26DA7EE9-FBBD-4803-AA69-5B17C0AC46A6}" srcOrd="6" destOrd="0" presId="urn:microsoft.com/office/officeart/2008/layout/VerticalCurvedList"/>
    <dgm:cxn modelId="{3D149DC7-0142-4999-89E3-F2B8A3707DDC}" type="presParOf" srcId="{26DA7EE9-FBBD-4803-AA69-5B17C0AC46A6}" destId="{DA6CA14E-3170-4BDA-9999-8E0AD0330D3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664CFF-62ED-4581-9766-D39EBA6F0EA8}">
      <dsp:nvSpPr>
        <dsp:cNvPr id="0" name=""/>
        <dsp:cNvSpPr/>
      </dsp:nvSpPr>
      <dsp:spPr>
        <a:xfrm>
          <a:off x="870741" y="165"/>
          <a:ext cx="1076428" cy="1076428"/>
        </a:xfrm>
        <a:prstGeom prst="ellipse">
          <a:avLst/>
        </a:prstGeom>
        <a:solidFill>
          <a:schemeClr val="accent6"/>
        </a:solidFill>
        <a:ln w="25400" cap="flat" cmpd="sng" algn="ctr">
          <a:solidFill>
            <a:schemeClr val="accent6">
              <a:shade val="50000"/>
            </a:schemeClr>
          </a:solidFill>
          <a:prstDash val="solid"/>
        </a:ln>
        <a:effectLst/>
        <a:scene3d>
          <a:camera prst="orthographicFront">
            <a:rot lat="0" lon="0" rev="0"/>
          </a:camera>
          <a:lightRig rig="contrasting" dir="t">
            <a:rot lat="0" lon="0" rev="1200000"/>
          </a:lightRig>
        </a:scene3d>
        <a:sp3d/>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uk-UA" sz="1400" kern="1200" dirty="0" smtClean="0"/>
            <a:t>УСПІХ</a:t>
          </a:r>
          <a:endParaRPr lang="ru-RU" sz="1400" kern="1200" dirty="0"/>
        </a:p>
      </dsp:txBody>
      <dsp:txXfrm>
        <a:off x="1028380" y="157804"/>
        <a:ext cx="761150" cy="761150"/>
      </dsp:txXfrm>
    </dsp:sp>
    <dsp:sp modelId="{314862A8-8EF6-4D2E-9B0A-EE4E244F89AD}">
      <dsp:nvSpPr>
        <dsp:cNvPr id="0" name=""/>
        <dsp:cNvSpPr/>
      </dsp:nvSpPr>
      <dsp:spPr>
        <a:xfrm>
          <a:off x="1096791" y="1163999"/>
          <a:ext cx="624328" cy="624328"/>
        </a:xfrm>
        <a:prstGeom prst="mathPlus">
          <a:avLst/>
        </a:prstGeom>
        <a:solidFill>
          <a:schemeClr val="accent3"/>
        </a:solidFill>
        <a:ln w="25400" cap="flat" cmpd="sng" algn="ctr">
          <a:solidFill>
            <a:schemeClr val="accent3">
              <a:shade val="50000"/>
            </a:schemeClr>
          </a:solidFill>
          <a:prstDash val="solid"/>
        </a:ln>
        <a:effectLst/>
        <a:scene3d>
          <a:camera prst="orthographicFront">
            <a:rot lat="0" lon="0" rev="0"/>
          </a:camera>
          <a:lightRig rig="contrasting" dir="t">
            <a:rot lat="0" lon="0" rev="1200000"/>
          </a:lightRig>
        </a:scene3d>
        <a:sp3d z="-182000"/>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ru-RU" sz="900" kern="1200"/>
        </a:p>
      </dsp:txBody>
      <dsp:txXfrm>
        <a:off x="1179546" y="1402742"/>
        <a:ext cx="458818" cy="146842"/>
      </dsp:txXfrm>
    </dsp:sp>
    <dsp:sp modelId="{6870C092-9036-489D-8160-F1E647C8DF27}">
      <dsp:nvSpPr>
        <dsp:cNvPr id="0" name=""/>
        <dsp:cNvSpPr/>
      </dsp:nvSpPr>
      <dsp:spPr>
        <a:xfrm>
          <a:off x="903787" y="1872208"/>
          <a:ext cx="1076428" cy="1076428"/>
        </a:xfrm>
        <a:prstGeom prst="ellipse">
          <a:avLst/>
        </a:prstGeom>
        <a:solidFill>
          <a:schemeClr val="accent6"/>
        </a:solidFill>
        <a:ln w="25400" cap="flat" cmpd="sng" algn="ctr">
          <a:solidFill>
            <a:schemeClr val="accent6">
              <a:shade val="50000"/>
            </a:schemeClr>
          </a:solidFill>
          <a:prstDash val="solid"/>
        </a:ln>
        <a:effectLst/>
        <a:scene3d>
          <a:camera prst="orthographicFront">
            <a:rot lat="0" lon="0" rev="0"/>
          </a:camera>
          <a:lightRig rig="contrasting" dir="t">
            <a:rot lat="0" lon="0" rev="1200000"/>
          </a:lightRig>
        </a:scene3d>
        <a:sp3d/>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uk-UA" sz="1100" kern="1200" dirty="0" smtClean="0"/>
            <a:t>СИТУАЦІЯ</a:t>
          </a:r>
          <a:endParaRPr lang="ru-RU" sz="1100" kern="1200" dirty="0"/>
        </a:p>
      </dsp:txBody>
      <dsp:txXfrm>
        <a:off x="1061426" y="2029847"/>
        <a:ext cx="761150" cy="761150"/>
      </dsp:txXfrm>
    </dsp:sp>
    <dsp:sp modelId="{2A673084-6AFD-4170-8162-E2DFA3A3F9F7}">
      <dsp:nvSpPr>
        <dsp:cNvPr id="0" name=""/>
        <dsp:cNvSpPr/>
      </dsp:nvSpPr>
      <dsp:spPr>
        <a:xfrm rot="2701">
          <a:off x="2133418" y="1274869"/>
          <a:ext cx="324789" cy="400431"/>
        </a:xfrm>
        <a:prstGeom prst="rightArrow">
          <a:avLst>
            <a:gd name="adj1" fmla="val 60000"/>
            <a:gd name="adj2" fmla="val 50000"/>
          </a:avLst>
        </a:prstGeom>
        <a:solidFill>
          <a:schemeClr val="accent2"/>
        </a:solidFill>
        <a:ln w="25400" cap="flat" cmpd="sng" algn="ctr">
          <a:solidFill>
            <a:schemeClr val="accent2">
              <a:shade val="50000"/>
            </a:schemeClr>
          </a:solidFill>
          <a:prstDash val="solid"/>
        </a:ln>
        <a:effectLst/>
        <a:scene3d>
          <a:camera prst="orthographicFront">
            <a:rot lat="0" lon="0" rev="0"/>
          </a:camera>
          <a:lightRig rig="contrasting" dir="t">
            <a:rot lat="0" lon="0" rev="1200000"/>
          </a:lightRig>
        </a:scene3d>
        <a:sp3d z="-182000"/>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ru-RU" sz="900" kern="1200"/>
        </a:p>
      </dsp:txBody>
      <dsp:txXfrm>
        <a:off x="2133418" y="1354917"/>
        <a:ext cx="227352" cy="240259"/>
      </dsp:txXfrm>
    </dsp:sp>
    <dsp:sp modelId="{BFD12D73-65E0-49DC-ADC3-598741E4FA7A}">
      <dsp:nvSpPr>
        <dsp:cNvPr id="0" name=""/>
        <dsp:cNvSpPr/>
      </dsp:nvSpPr>
      <dsp:spPr>
        <a:xfrm>
          <a:off x="2593026" y="399735"/>
          <a:ext cx="2152856" cy="2152856"/>
        </a:xfrm>
        <a:prstGeom prst="ellipse">
          <a:avLst/>
        </a:prstGeom>
        <a:solidFill>
          <a:schemeClr val="accent6"/>
        </a:solidFill>
        <a:ln w="25400" cap="flat" cmpd="sng" algn="ctr">
          <a:solidFill>
            <a:schemeClr val="accent6">
              <a:shade val="50000"/>
            </a:schemeClr>
          </a:solidFill>
          <a:prstDash val="solid"/>
        </a:ln>
        <a:effectLst/>
        <a:scene3d>
          <a:camera prst="orthographicFront">
            <a:rot lat="0" lon="0" rev="0"/>
          </a:camera>
          <a:lightRig rig="contrasting" dir="t">
            <a:rot lat="0" lon="0" rev="1200000"/>
          </a:lightRig>
        </a:scene3d>
        <a:sp3d/>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uk-UA" sz="2200" kern="1200" dirty="0" smtClean="0"/>
            <a:t>СИТУАЦІЯ УСПІХУ</a:t>
          </a:r>
          <a:endParaRPr lang="ru-RU" sz="2200" kern="1200" dirty="0"/>
        </a:p>
      </dsp:txBody>
      <dsp:txXfrm>
        <a:off x="2908304" y="715013"/>
        <a:ext cx="1522300" cy="15223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35CC87-B2AC-4F2C-8861-B02B4EE66745}">
      <dsp:nvSpPr>
        <dsp:cNvPr id="0" name=""/>
        <dsp:cNvSpPr/>
      </dsp:nvSpPr>
      <dsp:spPr>
        <a:xfrm>
          <a:off x="527256" y="307705"/>
          <a:ext cx="3106695" cy="970842"/>
        </a:xfrm>
        <a:prstGeom prst="rect">
          <a:avLst/>
        </a:prstGeom>
        <a:solidFill>
          <a:schemeClr val="accent3">
            <a:alpha val="40000"/>
            <a:tint val="40000"/>
            <a:hueOff val="0"/>
            <a:satOff val="0"/>
            <a:lumOff val="0"/>
            <a:alphaOff val="0"/>
          </a:schemeClr>
        </a:solidFill>
        <a:ln>
          <a:noFill/>
        </a:ln>
        <a:effectLst>
          <a:outerShdw blurRad="57150" dist="38100" dir="5400000" algn="ctr" rotWithShape="0">
            <a:schemeClr val="accent3">
              <a:alpha val="40000"/>
              <a:tint val="40000"/>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dsp:style>
      <dsp:txBody>
        <a:bodyPr spcFirstLastPara="0" vert="horz" wrap="square" lIns="657584" tIns="91440" rIns="91440" bIns="91440" numCol="1" spcCol="1270" anchor="ctr" anchorCtr="0">
          <a:noAutofit/>
        </a:bodyPr>
        <a:lstStyle/>
        <a:p>
          <a:pPr lvl="0" algn="l" defTabSz="1066800">
            <a:lnSpc>
              <a:spcPct val="90000"/>
            </a:lnSpc>
            <a:spcBef>
              <a:spcPct val="0"/>
            </a:spcBef>
            <a:spcAft>
              <a:spcPct val="35000"/>
            </a:spcAft>
          </a:pPr>
          <a:r>
            <a:rPr lang="uk-UA" sz="2400" b="1" kern="1200" dirty="0" smtClean="0"/>
            <a:t>Зняття страху</a:t>
          </a:r>
          <a:endParaRPr lang="ru-RU" sz="2400" b="1" kern="1200" dirty="0"/>
        </a:p>
      </dsp:txBody>
      <dsp:txXfrm>
        <a:off x="527256" y="307705"/>
        <a:ext cx="3106695" cy="970842"/>
      </dsp:txXfrm>
    </dsp:sp>
    <dsp:sp modelId="{2A10F810-F2F3-4EB7-A6E4-6457E6D4EACD}">
      <dsp:nvSpPr>
        <dsp:cNvPr id="0" name=""/>
        <dsp:cNvSpPr/>
      </dsp:nvSpPr>
      <dsp:spPr>
        <a:xfrm>
          <a:off x="397810" y="167472"/>
          <a:ext cx="679589" cy="1019384"/>
        </a:xfrm>
        <a:prstGeom prst="rect">
          <a:avLst/>
        </a:prstGeom>
        <a:solidFill>
          <a:schemeClr val="accent3">
            <a:tint val="40000"/>
            <a:hueOff val="0"/>
            <a:satOff val="0"/>
            <a:lumOff val="0"/>
            <a:alphaOff val="0"/>
          </a:schemeClr>
        </a:solidFill>
        <a:ln>
          <a:noFill/>
        </a:ln>
        <a:effectLst>
          <a:outerShdw blurRad="57150" dist="38100" dir="5400000" algn="ctr" rotWithShape="0">
            <a:schemeClr val="accent3">
              <a:tint val="40000"/>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46AAEFB3-A1C7-4663-82C5-E4B061CD9574}">
      <dsp:nvSpPr>
        <dsp:cNvPr id="0" name=""/>
        <dsp:cNvSpPr/>
      </dsp:nvSpPr>
      <dsp:spPr>
        <a:xfrm>
          <a:off x="3984326" y="307705"/>
          <a:ext cx="3106695" cy="970842"/>
        </a:xfrm>
        <a:prstGeom prst="rect">
          <a:avLst/>
        </a:prstGeom>
        <a:solidFill>
          <a:schemeClr val="accent3">
            <a:alpha val="40000"/>
            <a:tint val="40000"/>
            <a:hueOff val="0"/>
            <a:satOff val="0"/>
            <a:lumOff val="0"/>
            <a:alphaOff val="0"/>
          </a:schemeClr>
        </a:solidFill>
        <a:ln>
          <a:noFill/>
        </a:ln>
        <a:effectLst>
          <a:outerShdw blurRad="57150" dist="38100" dir="5400000" algn="ctr" rotWithShape="0">
            <a:schemeClr val="accent3">
              <a:alpha val="40000"/>
              <a:tint val="40000"/>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dsp:style>
      <dsp:txBody>
        <a:bodyPr spcFirstLastPara="0" vert="horz" wrap="square" lIns="657584" tIns="91440" rIns="91440" bIns="91440" numCol="1" spcCol="1270" anchor="ctr" anchorCtr="0">
          <a:noAutofit/>
        </a:bodyPr>
        <a:lstStyle/>
        <a:p>
          <a:pPr lvl="0" algn="l" defTabSz="1066800">
            <a:lnSpc>
              <a:spcPct val="90000"/>
            </a:lnSpc>
            <a:spcBef>
              <a:spcPct val="0"/>
            </a:spcBef>
            <a:spcAft>
              <a:spcPct val="35000"/>
            </a:spcAft>
          </a:pPr>
          <a:r>
            <a:rPr lang="uk-UA" sz="2400" b="1" kern="1200" dirty="0" smtClean="0"/>
            <a:t>Авансування успішного результату</a:t>
          </a:r>
          <a:endParaRPr lang="ru-RU" sz="2400" b="1" kern="1200" dirty="0"/>
        </a:p>
      </dsp:txBody>
      <dsp:txXfrm>
        <a:off x="3984326" y="307705"/>
        <a:ext cx="3106695" cy="970842"/>
      </dsp:txXfrm>
    </dsp:sp>
    <dsp:sp modelId="{2FE4C0DB-60EE-4BBA-92C5-CB1B849C69BA}">
      <dsp:nvSpPr>
        <dsp:cNvPr id="0" name=""/>
        <dsp:cNvSpPr/>
      </dsp:nvSpPr>
      <dsp:spPr>
        <a:xfrm>
          <a:off x="3854880" y="167472"/>
          <a:ext cx="679589" cy="1019384"/>
        </a:xfrm>
        <a:prstGeom prst="rect">
          <a:avLst/>
        </a:prstGeom>
        <a:solidFill>
          <a:schemeClr val="accent3">
            <a:tint val="40000"/>
            <a:hueOff val="0"/>
            <a:satOff val="0"/>
            <a:lumOff val="0"/>
            <a:alphaOff val="0"/>
          </a:schemeClr>
        </a:solidFill>
        <a:ln>
          <a:noFill/>
        </a:ln>
        <a:effectLst>
          <a:outerShdw blurRad="57150" dist="38100" dir="5400000" algn="ctr" rotWithShape="0">
            <a:schemeClr val="accent3">
              <a:tint val="40000"/>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BE91237D-D57B-4DC3-BF6F-B335F209E985}">
      <dsp:nvSpPr>
        <dsp:cNvPr id="0" name=""/>
        <dsp:cNvSpPr/>
      </dsp:nvSpPr>
      <dsp:spPr>
        <a:xfrm>
          <a:off x="527256" y="1529888"/>
          <a:ext cx="3106695" cy="970842"/>
        </a:xfrm>
        <a:prstGeom prst="rect">
          <a:avLst/>
        </a:prstGeom>
        <a:solidFill>
          <a:schemeClr val="accent3">
            <a:alpha val="40000"/>
            <a:tint val="40000"/>
            <a:hueOff val="0"/>
            <a:satOff val="0"/>
            <a:lumOff val="0"/>
            <a:alphaOff val="0"/>
          </a:schemeClr>
        </a:solidFill>
        <a:ln>
          <a:noFill/>
        </a:ln>
        <a:effectLst>
          <a:outerShdw blurRad="57150" dist="38100" dir="5400000" algn="ctr" rotWithShape="0">
            <a:schemeClr val="accent3">
              <a:alpha val="40000"/>
              <a:tint val="40000"/>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dsp:style>
      <dsp:txBody>
        <a:bodyPr spcFirstLastPara="0" vert="horz" wrap="square" lIns="657584" tIns="91440" rIns="91440" bIns="91440" numCol="1" spcCol="1270" anchor="ctr" anchorCtr="0">
          <a:noAutofit/>
        </a:bodyPr>
        <a:lstStyle/>
        <a:p>
          <a:pPr lvl="0" algn="l" defTabSz="1066800">
            <a:lnSpc>
              <a:spcPct val="90000"/>
            </a:lnSpc>
            <a:spcBef>
              <a:spcPct val="0"/>
            </a:spcBef>
            <a:spcAft>
              <a:spcPct val="35000"/>
            </a:spcAft>
          </a:pPr>
          <a:r>
            <a:rPr lang="uk-UA" sz="2400" b="1" kern="1200" dirty="0" smtClean="0"/>
            <a:t>Прихований інструктаж</a:t>
          </a:r>
          <a:endParaRPr lang="ru-RU" sz="2400" b="1" kern="1200" dirty="0"/>
        </a:p>
      </dsp:txBody>
      <dsp:txXfrm>
        <a:off x="527256" y="1529888"/>
        <a:ext cx="3106695" cy="970842"/>
      </dsp:txXfrm>
    </dsp:sp>
    <dsp:sp modelId="{41729D04-CA71-4380-9EA0-CB6D327E5682}">
      <dsp:nvSpPr>
        <dsp:cNvPr id="0" name=""/>
        <dsp:cNvSpPr/>
      </dsp:nvSpPr>
      <dsp:spPr>
        <a:xfrm>
          <a:off x="397810" y="1389655"/>
          <a:ext cx="679589" cy="1019384"/>
        </a:xfrm>
        <a:prstGeom prst="rect">
          <a:avLst/>
        </a:prstGeom>
        <a:solidFill>
          <a:schemeClr val="accent3">
            <a:tint val="40000"/>
            <a:hueOff val="0"/>
            <a:satOff val="0"/>
            <a:lumOff val="0"/>
            <a:alphaOff val="0"/>
          </a:schemeClr>
        </a:solidFill>
        <a:ln>
          <a:noFill/>
        </a:ln>
        <a:effectLst>
          <a:outerShdw blurRad="57150" dist="38100" dir="5400000" algn="ctr" rotWithShape="0">
            <a:schemeClr val="accent3">
              <a:tint val="40000"/>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FC0640F1-8F94-4A64-A02D-83189C79DB0F}">
      <dsp:nvSpPr>
        <dsp:cNvPr id="0" name=""/>
        <dsp:cNvSpPr/>
      </dsp:nvSpPr>
      <dsp:spPr>
        <a:xfrm>
          <a:off x="3984326" y="1529888"/>
          <a:ext cx="3106695" cy="970842"/>
        </a:xfrm>
        <a:prstGeom prst="rect">
          <a:avLst/>
        </a:prstGeom>
        <a:solidFill>
          <a:schemeClr val="accent3">
            <a:alpha val="40000"/>
            <a:tint val="40000"/>
            <a:hueOff val="0"/>
            <a:satOff val="0"/>
            <a:lumOff val="0"/>
            <a:alphaOff val="0"/>
          </a:schemeClr>
        </a:solidFill>
        <a:ln>
          <a:noFill/>
        </a:ln>
        <a:effectLst>
          <a:outerShdw blurRad="57150" dist="38100" dir="5400000" algn="ctr" rotWithShape="0">
            <a:schemeClr val="accent3">
              <a:alpha val="40000"/>
              <a:tint val="40000"/>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dsp:style>
      <dsp:txBody>
        <a:bodyPr spcFirstLastPara="0" vert="horz" wrap="square" lIns="657584" tIns="91440" rIns="91440" bIns="91440" numCol="1" spcCol="1270" anchor="ctr" anchorCtr="0">
          <a:noAutofit/>
        </a:bodyPr>
        <a:lstStyle/>
        <a:p>
          <a:pPr lvl="0" algn="l" defTabSz="1066800">
            <a:lnSpc>
              <a:spcPct val="90000"/>
            </a:lnSpc>
            <a:spcBef>
              <a:spcPct val="0"/>
            </a:spcBef>
            <a:spcAft>
              <a:spcPct val="35000"/>
            </a:spcAft>
          </a:pPr>
          <a:r>
            <a:rPr lang="uk-UA" sz="2400" b="1" kern="1200" dirty="0" smtClean="0"/>
            <a:t>Внесення мотиву</a:t>
          </a:r>
          <a:endParaRPr lang="ru-RU" sz="2400" b="1" kern="1200" dirty="0"/>
        </a:p>
      </dsp:txBody>
      <dsp:txXfrm>
        <a:off x="3984326" y="1529888"/>
        <a:ext cx="3106695" cy="970842"/>
      </dsp:txXfrm>
    </dsp:sp>
    <dsp:sp modelId="{87C16BF0-40D3-420F-AFBE-1472D6857599}">
      <dsp:nvSpPr>
        <dsp:cNvPr id="0" name=""/>
        <dsp:cNvSpPr/>
      </dsp:nvSpPr>
      <dsp:spPr>
        <a:xfrm>
          <a:off x="3854880" y="1389655"/>
          <a:ext cx="679589" cy="1019384"/>
        </a:xfrm>
        <a:prstGeom prst="rect">
          <a:avLst/>
        </a:prstGeom>
        <a:solidFill>
          <a:schemeClr val="accent3">
            <a:tint val="40000"/>
            <a:hueOff val="0"/>
            <a:satOff val="0"/>
            <a:lumOff val="0"/>
            <a:alphaOff val="0"/>
          </a:schemeClr>
        </a:solidFill>
        <a:ln>
          <a:noFill/>
        </a:ln>
        <a:effectLst>
          <a:outerShdw blurRad="57150" dist="38100" dir="5400000" algn="ctr" rotWithShape="0">
            <a:schemeClr val="accent3">
              <a:tint val="40000"/>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5CD6E3B5-9AA5-4CFE-9DF5-BBDCAF9582BD}">
      <dsp:nvSpPr>
        <dsp:cNvPr id="0" name=""/>
        <dsp:cNvSpPr/>
      </dsp:nvSpPr>
      <dsp:spPr>
        <a:xfrm>
          <a:off x="527256" y="2752070"/>
          <a:ext cx="3106695" cy="970842"/>
        </a:xfrm>
        <a:prstGeom prst="rect">
          <a:avLst/>
        </a:prstGeom>
        <a:solidFill>
          <a:schemeClr val="accent3">
            <a:alpha val="40000"/>
            <a:tint val="40000"/>
            <a:hueOff val="0"/>
            <a:satOff val="0"/>
            <a:lumOff val="0"/>
            <a:alphaOff val="0"/>
          </a:schemeClr>
        </a:solidFill>
        <a:ln>
          <a:noFill/>
        </a:ln>
        <a:effectLst>
          <a:outerShdw blurRad="57150" dist="38100" dir="5400000" algn="ctr" rotWithShape="0">
            <a:schemeClr val="accent3">
              <a:alpha val="40000"/>
              <a:tint val="40000"/>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dsp:style>
      <dsp:txBody>
        <a:bodyPr spcFirstLastPara="0" vert="horz" wrap="square" lIns="657584" tIns="91440" rIns="91440" bIns="91440" numCol="1" spcCol="1270" anchor="ctr" anchorCtr="0">
          <a:noAutofit/>
        </a:bodyPr>
        <a:lstStyle/>
        <a:p>
          <a:pPr lvl="0" algn="l" defTabSz="1066800">
            <a:lnSpc>
              <a:spcPct val="90000"/>
            </a:lnSpc>
            <a:spcBef>
              <a:spcPct val="0"/>
            </a:spcBef>
            <a:spcAft>
              <a:spcPct val="35000"/>
            </a:spcAft>
          </a:pPr>
          <a:r>
            <a:rPr lang="uk-UA" sz="2400" b="1" kern="1200" dirty="0" smtClean="0"/>
            <a:t>Персональна винятковість</a:t>
          </a:r>
          <a:endParaRPr lang="ru-RU" sz="2400" b="1" kern="1200" dirty="0"/>
        </a:p>
      </dsp:txBody>
      <dsp:txXfrm>
        <a:off x="527256" y="2752070"/>
        <a:ext cx="3106695" cy="970842"/>
      </dsp:txXfrm>
    </dsp:sp>
    <dsp:sp modelId="{13DFDD55-B983-4664-A612-53233CFA8DA5}">
      <dsp:nvSpPr>
        <dsp:cNvPr id="0" name=""/>
        <dsp:cNvSpPr/>
      </dsp:nvSpPr>
      <dsp:spPr>
        <a:xfrm>
          <a:off x="397810" y="2611837"/>
          <a:ext cx="679589" cy="1019384"/>
        </a:xfrm>
        <a:prstGeom prst="rect">
          <a:avLst/>
        </a:prstGeom>
        <a:solidFill>
          <a:schemeClr val="accent3">
            <a:tint val="40000"/>
            <a:hueOff val="0"/>
            <a:satOff val="0"/>
            <a:lumOff val="0"/>
            <a:alphaOff val="0"/>
          </a:schemeClr>
        </a:solidFill>
        <a:ln>
          <a:noFill/>
        </a:ln>
        <a:effectLst>
          <a:outerShdw blurRad="57150" dist="38100" dir="5400000" algn="ctr" rotWithShape="0">
            <a:schemeClr val="accent3">
              <a:tint val="40000"/>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AE7815E1-5C97-4DE3-83C5-10FC3E6F8CA0}">
      <dsp:nvSpPr>
        <dsp:cNvPr id="0" name=""/>
        <dsp:cNvSpPr/>
      </dsp:nvSpPr>
      <dsp:spPr>
        <a:xfrm>
          <a:off x="3984326" y="2752070"/>
          <a:ext cx="3106695" cy="970842"/>
        </a:xfrm>
        <a:prstGeom prst="rect">
          <a:avLst/>
        </a:prstGeom>
        <a:solidFill>
          <a:schemeClr val="accent3">
            <a:alpha val="40000"/>
            <a:tint val="40000"/>
            <a:hueOff val="0"/>
            <a:satOff val="0"/>
            <a:lumOff val="0"/>
            <a:alphaOff val="0"/>
          </a:schemeClr>
        </a:solidFill>
        <a:ln>
          <a:noFill/>
        </a:ln>
        <a:effectLst>
          <a:outerShdw blurRad="57150" dist="38100" dir="5400000" algn="ctr" rotWithShape="0">
            <a:schemeClr val="accent3">
              <a:alpha val="40000"/>
              <a:tint val="40000"/>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dsp:style>
      <dsp:txBody>
        <a:bodyPr spcFirstLastPara="0" vert="horz" wrap="square" lIns="657584" tIns="91440" rIns="91440" bIns="91440" numCol="1" spcCol="1270" anchor="ctr" anchorCtr="0">
          <a:noAutofit/>
        </a:bodyPr>
        <a:lstStyle/>
        <a:p>
          <a:pPr lvl="0" algn="l" defTabSz="1066800">
            <a:lnSpc>
              <a:spcPct val="90000"/>
            </a:lnSpc>
            <a:spcBef>
              <a:spcPct val="0"/>
            </a:spcBef>
            <a:spcAft>
              <a:spcPct val="35000"/>
            </a:spcAft>
          </a:pPr>
          <a:r>
            <a:rPr lang="uk-UA" sz="2400" b="1" kern="1200" dirty="0" smtClean="0"/>
            <a:t>Мобілізація активності</a:t>
          </a:r>
          <a:endParaRPr lang="ru-RU" sz="2400" b="1" kern="1200" dirty="0"/>
        </a:p>
      </dsp:txBody>
      <dsp:txXfrm>
        <a:off x="3984326" y="2752070"/>
        <a:ext cx="3106695" cy="970842"/>
      </dsp:txXfrm>
    </dsp:sp>
    <dsp:sp modelId="{FAEB4433-0CD2-4C86-80D7-C59773C4CC5A}">
      <dsp:nvSpPr>
        <dsp:cNvPr id="0" name=""/>
        <dsp:cNvSpPr/>
      </dsp:nvSpPr>
      <dsp:spPr>
        <a:xfrm>
          <a:off x="3854880" y="2611837"/>
          <a:ext cx="679589" cy="1019384"/>
        </a:xfrm>
        <a:prstGeom prst="rect">
          <a:avLst/>
        </a:prstGeom>
        <a:solidFill>
          <a:schemeClr val="accent3">
            <a:tint val="40000"/>
            <a:hueOff val="0"/>
            <a:satOff val="0"/>
            <a:lumOff val="0"/>
            <a:alphaOff val="0"/>
          </a:schemeClr>
        </a:solidFill>
        <a:ln>
          <a:noFill/>
        </a:ln>
        <a:effectLst>
          <a:outerShdw blurRad="57150" dist="38100" dir="5400000" algn="ctr" rotWithShape="0">
            <a:schemeClr val="accent3">
              <a:tint val="40000"/>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7976C9BB-5658-4498-AE28-075868128D20}">
      <dsp:nvSpPr>
        <dsp:cNvPr id="0" name=""/>
        <dsp:cNvSpPr/>
      </dsp:nvSpPr>
      <dsp:spPr>
        <a:xfrm>
          <a:off x="2255791" y="3974253"/>
          <a:ext cx="3106695" cy="970842"/>
        </a:xfrm>
        <a:prstGeom prst="rect">
          <a:avLst/>
        </a:prstGeom>
        <a:solidFill>
          <a:schemeClr val="accent3">
            <a:alpha val="40000"/>
            <a:tint val="40000"/>
            <a:hueOff val="0"/>
            <a:satOff val="0"/>
            <a:lumOff val="0"/>
            <a:alphaOff val="0"/>
          </a:schemeClr>
        </a:solidFill>
        <a:ln>
          <a:noFill/>
        </a:ln>
        <a:effectLst>
          <a:outerShdw blurRad="57150" dist="38100" dir="5400000" algn="ctr" rotWithShape="0">
            <a:schemeClr val="accent3">
              <a:alpha val="40000"/>
              <a:tint val="40000"/>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dsp:style>
      <dsp:txBody>
        <a:bodyPr spcFirstLastPara="0" vert="horz" wrap="square" lIns="657584" tIns="91440" rIns="91440" bIns="91440" numCol="1" spcCol="1270" anchor="ctr" anchorCtr="0">
          <a:noAutofit/>
        </a:bodyPr>
        <a:lstStyle/>
        <a:p>
          <a:pPr lvl="0" algn="l" defTabSz="1066800">
            <a:lnSpc>
              <a:spcPct val="90000"/>
            </a:lnSpc>
            <a:spcBef>
              <a:spcPct val="0"/>
            </a:spcBef>
            <a:spcAft>
              <a:spcPct val="35000"/>
            </a:spcAft>
          </a:pPr>
          <a:r>
            <a:rPr lang="uk-UA" sz="2400" b="1" kern="1200" dirty="0" smtClean="0"/>
            <a:t>Висока оцінка деталі</a:t>
          </a:r>
          <a:endParaRPr lang="ru-RU" sz="2400" b="1" kern="1200" dirty="0"/>
        </a:p>
      </dsp:txBody>
      <dsp:txXfrm>
        <a:off x="2255791" y="3974253"/>
        <a:ext cx="3106695" cy="970842"/>
      </dsp:txXfrm>
    </dsp:sp>
    <dsp:sp modelId="{CD8DB22E-9E25-4CDF-9E67-3067E6503E51}">
      <dsp:nvSpPr>
        <dsp:cNvPr id="0" name=""/>
        <dsp:cNvSpPr/>
      </dsp:nvSpPr>
      <dsp:spPr>
        <a:xfrm>
          <a:off x="2126345" y="3834020"/>
          <a:ext cx="679589" cy="1019384"/>
        </a:xfrm>
        <a:prstGeom prst="rect">
          <a:avLst/>
        </a:prstGeom>
        <a:solidFill>
          <a:schemeClr val="accent3">
            <a:tint val="40000"/>
            <a:hueOff val="0"/>
            <a:satOff val="0"/>
            <a:lumOff val="0"/>
            <a:alphaOff val="0"/>
          </a:schemeClr>
        </a:solidFill>
        <a:ln>
          <a:noFill/>
        </a:ln>
        <a:effectLst>
          <a:outerShdw blurRad="57150" dist="38100" dir="5400000" algn="ctr" rotWithShape="0">
            <a:schemeClr val="accent3">
              <a:tint val="40000"/>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8F7016-B2A5-415B-A162-736CFE7FB096}">
      <dsp:nvSpPr>
        <dsp:cNvPr id="0" name=""/>
        <dsp:cNvSpPr/>
      </dsp:nvSpPr>
      <dsp:spPr>
        <a:xfrm>
          <a:off x="0" y="126999"/>
          <a:ext cx="1904999" cy="1143000"/>
        </a:xfrm>
        <a:prstGeom prst="rect">
          <a:avLst/>
        </a:prstGeom>
        <a:solidFill>
          <a:schemeClr val="accent3">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uk-UA" sz="2400" b="1" kern="1200" dirty="0" smtClean="0"/>
            <a:t>Даю шанс</a:t>
          </a:r>
          <a:endParaRPr lang="ru-RU" sz="2400" b="1" kern="1200" dirty="0"/>
        </a:p>
      </dsp:txBody>
      <dsp:txXfrm>
        <a:off x="0" y="126999"/>
        <a:ext cx="1904999" cy="1143000"/>
      </dsp:txXfrm>
    </dsp:sp>
    <dsp:sp modelId="{948C06A5-8734-4BBC-B93E-90A6990D429A}">
      <dsp:nvSpPr>
        <dsp:cNvPr id="0" name=""/>
        <dsp:cNvSpPr/>
      </dsp:nvSpPr>
      <dsp:spPr>
        <a:xfrm>
          <a:off x="2095500" y="126999"/>
          <a:ext cx="1904999" cy="1143000"/>
        </a:xfrm>
        <a:prstGeom prst="rect">
          <a:avLst/>
        </a:prstGeom>
        <a:solidFill>
          <a:schemeClr val="accent3">
            <a:shade val="50000"/>
            <a:hueOff val="-180421"/>
            <a:satOff val="0"/>
            <a:lumOff val="1073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uk-UA" sz="2400" b="1" kern="1200" dirty="0" smtClean="0"/>
            <a:t>Обмін ролями</a:t>
          </a:r>
          <a:endParaRPr lang="ru-RU" sz="2400" b="1" kern="1200" dirty="0"/>
        </a:p>
      </dsp:txBody>
      <dsp:txXfrm>
        <a:off x="2095500" y="126999"/>
        <a:ext cx="1904999" cy="1143000"/>
      </dsp:txXfrm>
    </dsp:sp>
    <dsp:sp modelId="{D15882B5-2CB4-41F5-AA21-CA72451C187B}">
      <dsp:nvSpPr>
        <dsp:cNvPr id="0" name=""/>
        <dsp:cNvSpPr/>
      </dsp:nvSpPr>
      <dsp:spPr>
        <a:xfrm>
          <a:off x="4191000" y="126999"/>
          <a:ext cx="1904999" cy="1143000"/>
        </a:xfrm>
        <a:prstGeom prst="rect">
          <a:avLst/>
        </a:prstGeom>
        <a:solidFill>
          <a:schemeClr val="accent3">
            <a:shade val="50000"/>
            <a:hueOff val="-360842"/>
            <a:satOff val="0"/>
            <a:lumOff val="2146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uk-UA" sz="2400" b="1" kern="1200" dirty="0" smtClean="0"/>
            <a:t>Сповідь</a:t>
          </a:r>
          <a:endParaRPr lang="ru-RU" sz="2400" b="1" kern="1200" dirty="0"/>
        </a:p>
      </dsp:txBody>
      <dsp:txXfrm>
        <a:off x="4191000" y="126999"/>
        <a:ext cx="1904999" cy="1143000"/>
      </dsp:txXfrm>
    </dsp:sp>
    <dsp:sp modelId="{ECCFE48B-5B0D-4A06-9D1D-0E525DC222F7}">
      <dsp:nvSpPr>
        <dsp:cNvPr id="0" name=""/>
        <dsp:cNvSpPr/>
      </dsp:nvSpPr>
      <dsp:spPr>
        <a:xfrm>
          <a:off x="0" y="1460500"/>
          <a:ext cx="1904999" cy="1143000"/>
        </a:xfrm>
        <a:prstGeom prst="rect">
          <a:avLst/>
        </a:prstGeom>
        <a:solidFill>
          <a:schemeClr val="accent3">
            <a:shade val="50000"/>
            <a:hueOff val="-541263"/>
            <a:satOff val="0"/>
            <a:lumOff val="322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uk-UA" sz="2400" b="1" kern="1200" dirty="0" smtClean="0"/>
            <a:t>Стеж за нами</a:t>
          </a:r>
          <a:endParaRPr lang="ru-RU" sz="2400" b="1" kern="1200" dirty="0"/>
        </a:p>
      </dsp:txBody>
      <dsp:txXfrm>
        <a:off x="0" y="1460500"/>
        <a:ext cx="1904999" cy="1143000"/>
      </dsp:txXfrm>
    </dsp:sp>
    <dsp:sp modelId="{9C048E44-753C-4815-A48D-DAC71C775B13}">
      <dsp:nvSpPr>
        <dsp:cNvPr id="0" name=""/>
        <dsp:cNvSpPr/>
      </dsp:nvSpPr>
      <dsp:spPr>
        <a:xfrm>
          <a:off x="2095500" y="1460499"/>
          <a:ext cx="1904999" cy="1143000"/>
        </a:xfrm>
        <a:prstGeom prst="rect">
          <a:avLst/>
        </a:prstGeom>
        <a:solidFill>
          <a:schemeClr val="accent3">
            <a:shade val="50000"/>
            <a:hueOff val="-721684"/>
            <a:satOff val="0"/>
            <a:lumOff val="4293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uk-UA" sz="2400" b="1" kern="1200" dirty="0" smtClean="0"/>
            <a:t>Еврика</a:t>
          </a:r>
          <a:endParaRPr lang="ru-RU" sz="2400" b="1" kern="1200" dirty="0"/>
        </a:p>
      </dsp:txBody>
      <dsp:txXfrm>
        <a:off x="2095500" y="1460499"/>
        <a:ext cx="1904999" cy="1143000"/>
      </dsp:txXfrm>
    </dsp:sp>
    <dsp:sp modelId="{90E84224-2AA2-4B2A-BDA8-7540811D638B}">
      <dsp:nvSpPr>
        <dsp:cNvPr id="0" name=""/>
        <dsp:cNvSpPr/>
      </dsp:nvSpPr>
      <dsp:spPr>
        <a:xfrm>
          <a:off x="4191000" y="1460499"/>
          <a:ext cx="1904999" cy="1143000"/>
        </a:xfrm>
        <a:prstGeom prst="rect">
          <a:avLst/>
        </a:prstGeom>
        <a:solidFill>
          <a:schemeClr val="accent3">
            <a:shade val="50000"/>
            <a:hueOff val="-721684"/>
            <a:satOff val="0"/>
            <a:lumOff val="4293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uk-UA" sz="2400" b="1" kern="1200" dirty="0" smtClean="0"/>
            <a:t>Навмисна помилка</a:t>
          </a:r>
          <a:endParaRPr lang="ru-RU" sz="2400" b="1" kern="1200" dirty="0"/>
        </a:p>
      </dsp:txBody>
      <dsp:txXfrm>
        <a:off x="4191000" y="1460499"/>
        <a:ext cx="1904999" cy="1143000"/>
      </dsp:txXfrm>
    </dsp:sp>
    <dsp:sp modelId="{D9007C6E-D7E3-4475-AE8A-2F4AC878063B}">
      <dsp:nvSpPr>
        <dsp:cNvPr id="0" name=""/>
        <dsp:cNvSpPr/>
      </dsp:nvSpPr>
      <dsp:spPr>
        <a:xfrm>
          <a:off x="0" y="2793999"/>
          <a:ext cx="1904999" cy="1143000"/>
        </a:xfrm>
        <a:prstGeom prst="rect">
          <a:avLst/>
        </a:prstGeom>
        <a:solidFill>
          <a:schemeClr val="accent3">
            <a:shade val="50000"/>
            <a:hueOff val="-541263"/>
            <a:satOff val="0"/>
            <a:lumOff val="322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uk-UA" sz="2400" b="1" kern="1200" dirty="0" smtClean="0"/>
            <a:t>Допомога друга</a:t>
          </a:r>
          <a:endParaRPr lang="ru-RU" sz="2400" b="1" kern="1200" dirty="0"/>
        </a:p>
      </dsp:txBody>
      <dsp:txXfrm>
        <a:off x="0" y="2793999"/>
        <a:ext cx="1904999" cy="1143000"/>
      </dsp:txXfrm>
    </dsp:sp>
    <dsp:sp modelId="{3F2F61C6-7F8F-469D-A765-FC47847179A7}">
      <dsp:nvSpPr>
        <dsp:cNvPr id="0" name=""/>
        <dsp:cNvSpPr/>
      </dsp:nvSpPr>
      <dsp:spPr>
        <a:xfrm>
          <a:off x="2095500" y="2793999"/>
          <a:ext cx="1904999" cy="1143000"/>
        </a:xfrm>
        <a:prstGeom prst="rect">
          <a:avLst/>
        </a:prstGeom>
        <a:solidFill>
          <a:schemeClr val="accent3">
            <a:shade val="50000"/>
            <a:hueOff val="-360842"/>
            <a:satOff val="0"/>
            <a:lumOff val="2146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uk-UA" sz="2400" b="1" kern="1200" dirty="0" smtClean="0"/>
            <a:t>Холодний душ</a:t>
          </a:r>
          <a:endParaRPr lang="ru-RU" sz="2400" b="1" kern="1200" dirty="0"/>
        </a:p>
      </dsp:txBody>
      <dsp:txXfrm>
        <a:off x="2095500" y="2793999"/>
        <a:ext cx="1904999" cy="1143000"/>
      </dsp:txXfrm>
    </dsp:sp>
    <dsp:sp modelId="{E462C1BB-471C-4536-A9D7-32AE1EAAF3D4}">
      <dsp:nvSpPr>
        <dsp:cNvPr id="0" name=""/>
        <dsp:cNvSpPr/>
      </dsp:nvSpPr>
      <dsp:spPr>
        <a:xfrm>
          <a:off x="4191000" y="2794000"/>
          <a:ext cx="1904999" cy="1143000"/>
        </a:xfrm>
        <a:prstGeom prst="rect">
          <a:avLst/>
        </a:prstGeom>
        <a:solidFill>
          <a:schemeClr val="accent3">
            <a:shade val="50000"/>
            <a:hueOff val="-180421"/>
            <a:satOff val="0"/>
            <a:lumOff val="1073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uk-UA" sz="2300" b="1" kern="1200" dirty="0" smtClean="0"/>
            <a:t>Емоційне заохочення</a:t>
          </a:r>
          <a:endParaRPr lang="ru-RU" sz="2300" b="1" kern="1200" dirty="0"/>
        </a:p>
      </dsp:txBody>
      <dsp:txXfrm>
        <a:off x="4191000" y="2794000"/>
        <a:ext cx="1904999" cy="1143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ACEDC5-55E3-492B-9B06-48ED84C0EA86}">
      <dsp:nvSpPr>
        <dsp:cNvPr id="0" name=""/>
        <dsp:cNvSpPr/>
      </dsp:nvSpPr>
      <dsp:spPr>
        <a:xfrm>
          <a:off x="936193" y="-4016"/>
          <a:ext cx="4396750" cy="4396750"/>
        </a:xfrm>
        <a:prstGeom prst="circularArrow">
          <a:avLst>
            <a:gd name="adj1" fmla="val 5274"/>
            <a:gd name="adj2" fmla="val 312630"/>
            <a:gd name="adj3" fmla="val 14258329"/>
            <a:gd name="adj4" fmla="val 17109369"/>
            <a:gd name="adj5" fmla="val 5477"/>
          </a:avLst>
        </a:prstGeom>
        <a:solidFill>
          <a:schemeClr val="accent2">
            <a:tint val="40000"/>
            <a:hueOff val="0"/>
            <a:satOff val="0"/>
            <a:lumOff val="0"/>
            <a:alphaOff val="0"/>
          </a:schemeClr>
        </a:solidFill>
        <a:ln>
          <a:noFill/>
        </a:ln>
        <a:effectLst>
          <a:outerShdw blurRad="57150" dist="38100" dir="5400000" algn="ctr" rotWithShape="0">
            <a:schemeClr val="accent2">
              <a:tint val="40000"/>
              <a:hueOff val="0"/>
              <a:satOff val="0"/>
              <a:lumOff val="0"/>
              <a:alphaOff val="0"/>
              <a:shade val="9000"/>
              <a:alpha val="48000"/>
              <a:satMod val="105000"/>
            </a:schemeClr>
          </a:outerShdw>
        </a:effectLst>
      </dsp:spPr>
      <dsp:style>
        <a:lnRef idx="0">
          <a:scrgbClr r="0" g="0" b="0"/>
        </a:lnRef>
        <a:fillRef idx="1">
          <a:scrgbClr r="0" g="0" b="0"/>
        </a:fillRef>
        <a:effectRef idx="2">
          <a:scrgbClr r="0" g="0" b="0"/>
        </a:effectRef>
        <a:fontRef idx="minor"/>
      </dsp:style>
    </dsp:sp>
    <dsp:sp modelId="{F531968D-7722-407D-B2F0-55C58F6229D7}">
      <dsp:nvSpPr>
        <dsp:cNvPr id="0" name=""/>
        <dsp:cNvSpPr/>
      </dsp:nvSpPr>
      <dsp:spPr>
        <a:xfrm>
          <a:off x="2313086" y="1831"/>
          <a:ext cx="1642963" cy="821481"/>
        </a:xfrm>
        <a:prstGeom prst="roundRect">
          <a:avLst/>
        </a:prstGeom>
        <a:gradFill rotWithShape="0">
          <a:gsLst>
            <a:gs pos="0">
              <a:schemeClr val="accent2">
                <a:hueOff val="0"/>
                <a:satOff val="0"/>
                <a:lumOff val="0"/>
                <a:alphaOff val="0"/>
                <a:tint val="98000"/>
                <a:shade val="25000"/>
                <a:satMod val="250000"/>
              </a:schemeClr>
            </a:gs>
            <a:gs pos="68000">
              <a:schemeClr val="accent2">
                <a:hueOff val="0"/>
                <a:satOff val="0"/>
                <a:lumOff val="0"/>
                <a:alphaOff val="0"/>
                <a:tint val="86000"/>
                <a:satMod val="115000"/>
              </a:schemeClr>
            </a:gs>
            <a:gs pos="100000">
              <a:schemeClr val="accent2">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2">
              <a:hueOff val="0"/>
              <a:satOff val="0"/>
              <a:lumOff val="0"/>
              <a:alphaOff val="0"/>
              <a:shade val="9000"/>
              <a:alpha val="48000"/>
              <a:satMod val="105000"/>
            </a:schemeClr>
          </a:outerShdw>
        </a:effectLst>
        <a:scene3d>
          <a:camera prst="orthographicFront">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uk-UA" sz="2400" kern="1200" dirty="0" smtClean="0"/>
            <a:t>Робота в групах</a:t>
          </a:r>
          <a:endParaRPr lang="ru-RU" sz="2400" kern="1200" dirty="0"/>
        </a:p>
      </dsp:txBody>
      <dsp:txXfrm>
        <a:off x="2353187" y="41932"/>
        <a:ext cx="1562761" cy="741279"/>
      </dsp:txXfrm>
    </dsp:sp>
    <dsp:sp modelId="{F9CA94A4-B2B0-4511-8EF9-5E982F7826D6}">
      <dsp:nvSpPr>
        <dsp:cNvPr id="0" name=""/>
        <dsp:cNvSpPr/>
      </dsp:nvSpPr>
      <dsp:spPr>
        <a:xfrm>
          <a:off x="3715658" y="893667"/>
          <a:ext cx="1927229" cy="821481"/>
        </a:xfrm>
        <a:prstGeom prst="roundRect">
          <a:avLst/>
        </a:prstGeom>
        <a:gradFill rotWithShape="0">
          <a:gsLst>
            <a:gs pos="0">
              <a:schemeClr val="accent2">
                <a:hueOff val="-147445"/>
                <a:satOff val="17734"/>
                <a:lumOff val="2039"/>
                <a:alphaOff val="0"/>
                <a:tint val="98000"/>
                <a:shade val="25000"/>
                <a:satMod val="250000"/>
              </a:schemeClr>
            </a:gs>
            <a:gs pos="68000">
              <a:schemeClr val="accent2">
                <a:hueOff val="-147445"/>
                <a:satOff val="17734"/>
                <a:lumOff val="2039"/>
                <a:alphaOff val="0"/>
                <a:tint val="86000"/>
                <a:satMod val="115000"/>
              </a:schemeClr>
            </a:gs>
            <a:gs pos="100000">
              <a:schemeClr val="accent2">
                <a:hueOff val="-147445"/>
                <a:satOff val="17734"/>
                <a:lumOff val="2039"/>
                <a:alphaOff val="0"/>
                <a:tint val="50000"/>
                <a:satMod val="150000"/>
              </a:schemeClr>
            </a:gs>
          </a:gsLst>
          <a:path path="circle">
            <a:fillToRect l="50000" t="130000" r="50000" b="-30000"/>
          </a:path>
        </a:gradFill>
        <a:ln>
          <a:noFill/>
        </a:ln>
        <a:effectLst>
          <a:outerShdw blurRad="57150" dist="38100" dir="5400000" algn="ctr" rotWithShape="0">
            <a:schemeClr val="accent2">
              <a:hueOff val="-147445"/>
              <a:satOff val="17734"/>
              <a:lumOff val="2039"/>
              <a:alphaOff val="0"/>
              <a:shade val="9000"/>
              <a:alpha val="48000"/>
              <a:satMod val="105000"/>
            </a:schemeClr>
          </a:outerShdw>
        </a:effectLst>
        <a:scene3d>
          <a:camera prst="orthographicFront">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uk-UA" sz="2400" kern="1200" dirty="0" smtClean="0"/>
            <a:t>Мікрофон</a:t>
          </a:r>
          <a:endParaRPr lang="ru-RU" sz="2400" kern="1200" dirty="0"/>
        </a:p>
      </dsp:txBody>
      <dsp:txXfrm>
        <a:off x="3755759" y="933768"/>
        <a:ext cx="1847027" cy="741279"/>
      </dsp:txXfrm>
    </dsp:sp>
    <dsp:sp modelId="{4AD2C464-0842-4E37-A3D8-68744DEF4635}">
      <dsp:nvSpPr>
        <dsp:cNvPr id="0" name=""/>
        <dsp:cNvSpPr/>
      </dsp:nvSpPr>
      <dsp:spPr>
        <a:xfrm>
          <a:off x="3857791" y="2677338"/>
          <a:ext cx="1642963" cy="821481"/>
        </a:xfrm>
        <a:prstGeom prst="roundRect">
          <a:avLst/>
        </a:prstGeom>
        <a:gradFill rotWithShape="0">
          <a:gsLst>
            <a:gs pos="0">
              <a:schemeClr val="accent2">
                <a:hueOff val="-294890"/>
                <a:satOff val="35468"/>
                <a:lumOff val="4078"/>
                <a:alphaOff val="0"/>
                <a:tint val="98000"/>
                <a:shade val="25000"/>
                <a:satMod val="250000"/>
              </a:schemeClr>
            </a:gs>
            <a:gs pos="68000">
              <a:schemeClr val="accent2">
                <a:hueOff val="-294890"/>
                <a:satOff val="35468"/>
                <a:lumOff val="4078"/>
                <a:alphaOff val="0"/>
                <a:tint val="86000"/>
                <a:satMod val="115000"/>
              </a:schemeClr>
            </a:gs>
            <a:gs pos="100000">
              <a:schemeClr val="accent2">
                <a:hueOff val="-294890"/>
                <a:satOff val="35468"/>
                <a:lumOff val="4078"/>
                <a:alphaOff val="0"/>
                <a:tint val="50000"/>
                <a:satMod val="150000"/>
              </a:schemeClr>
            </a:gs>
          </a:gsLst>
          <a:path path="circle">
            <a:fillToRect l="50000" t="130000" r="50000" b="-30000"/>
          </a:path>
        </a:gradFill>
        <a:ln>
          <a:noFill/>
        </a:ln>
        <a:effectLst>
          <a:outerShdw blurRad="57150" dist="38100" dir="5400000" algn="ctr" rotWithShape="0">
            <a:schemeClr val="accent2">
              <a:hueOff val="-294890"/>
              <a:satOff val="35468"/>
              <a:lumOff val="4078"/>
              <a:alphaOff val="0"/>
              <a:shade val="9000"/>
              <a:alpha val="48000"/>
              <a:satMod val="105000"/>
            </a:schemeClr>
          </a:outerShdw>
        </a:effectLst>
        <a:scene3d>
          <a:camera prst="orthographicFront">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uk-UA" sz="2400" kern="1200" dirty="0" smtClean="0"/>
            <a:t>Ажурна пилка</a:t>
          </a:r>
          <a:endParaRPr lang="ru-RU" sz="2400" kern="1200" dirty="0"/>
        </a:p>
      </dsp:txBody>
      <dsp:txXfrm>
        <a:off x="3897892" y="2717439"/>
        <a:ext cx="1562761" cy="741279"/>
      </dsp:txXfrm>
    </dsp:sp>
    <dsp:sp modelId="{C99EF631-79BB-49D7-A88F-EDE35397C5FD}">
      <dsp:nvSpPr>
        <dsp:cNvPr id="0" name=""/>
        <dsp:cNvSpPr/>
      </dsp:nvSpPr>
      <dsp:spPr>
        <a:xfrm>
          <a:off x="2313086" y="3569174"/>
          <a:ext cx="1642963" cy="821481"/>
        </a:xfrm>
        <a:prstGeom prst="roundRect">
          <a:avLst/>
        </a:prstGeom>
        <a:gradFill rotWithShape="0">
          <a:gsLst>
            <a:gs pos="0">
              <a:schemeClr val="accent2">
                <a:hueOff val="-442336"/>
                <a:satOff val="53202"/>
                <a:lumOff val="6118"/>
                <a:alphaOff val="0"/>
                <a:tint val="98000"/>
                <a:shade val="25000"/>
                <a:satMod val="250000"/>
              </a:schemeClr>
            </a:gs>
            <a:gs pos="68000">
              <a:schemeClr val="accent2">
                <a:hueOff val="-442336"/>
                <a:satOff val="53202"/>
                <a:lumOff val="6118"/>
                <a:alphaOff val="0"/>
                <a:tint val="86000"/>
                <a:satMod val="115000"/>
              </a:schemeClr>
            </a:gs>
            <a:gs pos="100000">
              <a:schemeClr val="accent2">
                <a:hueOff val="-442336"/>
                <a:satOff val="53202"/>
                <a:lumOff val="6118"/>
                <a:alphaOff val="0"/>
                <a:tint val="50000"/>
                <a:satMod val="150000"/>
              </a:schemeClr>
            </a:gs>
          </a:gsLst>
          <a:path path="circle">
            <a:fillToRect l="50000" t="130000" r="50000" b="-30000"/>
          </a:path>
        </a:gradFill>
        <a:ln>
          <a:noFill/>
        </a:ln>
        <a:effectLst>
          <a:outerShdw blurRad="57150" dist="38100" dir="5400000" algn="ctr" rotWithShape="0">
            <a:schemeClr val="accent2">
              <a:hueOff val="-442336"/>
              <a:satOff val="53202"/>
              <a:lumOff val="6118"/>
              <a:alphaOff val="0"/>
              <a:shade val="9000"/>
              <a:alpha val="48000"/>
              <a:satMod val="105000"/>
            </a:schemeClr>
          </a:outerShdw>
        </a:effectLst>
        <a:scene3d>
          <a:camera prst="orthographicFront">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uk-UA" sz="2400" kern="1200" dirty="0" smtClean="0"/>
            <a:t>Робота в парах</a:t>
          </a:r>
          <a:endParaRPr lang="ru-RU" sz="2400" kern="1200" dirty="0"/>
        </a:p>
      </dsp:txBody>
      <dsp:txXfrm>
        <a:off x="2353187" y="3609275"/>
        <a:ext cx="1562761" cy="741279"/>
      </dsp:txXfrm>
    </dsp:sp>
    <dsp:sp modelId="{6C389283-75E9-4B16-A2B9-AAE042D5906B}">
      <dsp:nvSpPr>
        <dsp:cNvPr id="0" name=""/>
        <dsp:cNvSpPr/>
      </dsp:nvSpPr>
      <dsp:spPr>
        <a:xfrm>
          <a:off x="768381" y="2677338"/>
          <a:ext cx="1642963" cy="821481"/>
        </a:xfrm>
        <a:prstGeom prst="roundRect">
          <a:avLst/>
        </a:prstGeom>
        <a:gradFill rotWithShape="0">
          <a:gsLst>
            <a:gs pos="0">
              <a:schemeClr val="accent2">
                <a:hueOff val="-589781"/>
                <a:satOff val="70936"/>
                <a:lumOff val="8157"/>
                <a:alphaOff val="0"/>
                <a:tint val="98000"/>
                <a:shade val="25000"/>
                <a:satMod val="250000"/>
              </a:schemeClr>
            </a:gs>
            <a:gs pos="68000">
              <a:schemeClr val="accent2">
                <a:hueOff val="-589781"/>
                <a:satOff val="70936"/>
                <a:lumOff val="8157"/>
                <a:alphaOff val="0"/>
                <a:tint val="86000"/>
                <a:satMod val="115000"/>
              </a:schemeClr>
            </a:gs>
            <a:gs pos="100000">
              <a:schemeClr val="accent2">
                <a:hueOff val="-589781"/>
                <a:satOff val="70936"/>
                <a:lumOff val="8157"/>
                <a:alphaOff val="0"/>
                <a:tint val="50000"/>
                <a:satMod val="150000"/>
              </a:schemeClr>
            </a:gs>
          </a:gsLst>
          <a:path path="circle">
            <a:fillToRect l="50000" t="130000" r="50000" b="-30000"/>
          </a:path>
        </a:gradFill>
        <a:ln>
          <a:noFill/>
        </a:ln>
        <a:effectLst>
          <a:outerShdw blurRad="57150" dist="38100" dir="5400000" algn="ctr" rotWithShape="0">
            <a:schemeClr val="accent2">
              <a:hueOff val="-589781"/>
              <a:satOff val="70936"/>
              <a:lumOff val="8157"/>
              <a:alphaOff val="0"/>
              <a:shade val="9000"/>
              <a:alpha val="48000"/>
              <a:satMod val="105000"/>
            </a:schemeClr>
          </a:outerShdw>
        </a:effectLst>
        <a:scene3d>
          <a:camera prst="orthographicFront">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uk-UA" sz="2400" kern="1200" dirty="0" smtClean="0"/>
            <a:t>Коло ідей</a:t>
          </a:r>
          <a:endParaRPr lang="ru-RU" sz="2400" kern="1200" dirty="0"/>
        </a:p>
      </dsp:txBody>
      <dsp:txXfrm>
        <a:off x="808482" y="2717439"/>
        <a:ext cx="1562761" cy="741279"/>
      </dsp:txXfrm>
    </dsp:sp>
    <dsp:sp modelId="{F81242CC-F537-491B-A9FD-5FE25BC837C5}">
      <dsp:nvSpPr>
        <dsp:cNvPr id="0" name=""/>
        <dsp:cNvSpPr/>
      </dsp:nvSpPr>
      <dsp:spPr>
        <a:xfrm>
          <a:off x="693815" y="893667"/>
          <a:ext cx="1792095" cy="821481"/>
        </a:xfrm>
        <a:prstGeom prst="roundRect">
          <a:avLst/>
        </a:prstGeom>
        <a:gradFill rotWithShape="0">
          <a:gsLst>
            <a:gs pos="0">
              <a:schemeClr val="accent2">
                <a:hueOff val="-737226"/>
                <a:satOff val="88670"/>
                <a:lumOff val="10196"/>
                <a:alphaOff val="0"/>
                <a:tint val="98000"/>
                <a:shade val="25000"/>
                <a:satMod val="250000"/>
              </a:schemeClr>
            </a:gs>
            <a:gs pos="68000">
              <a:schemeClr val="accent2">
                <a:hueOff val="-737226"/>
                <a:satOff val="88670"/>
                <a:lumOff val="10196"/>
                <a:alphaOff val="0"/>
                <a:tint val="86000"/>
                <a:satMod val="115000"/>
              </a:schemeClr>
            </a:gs>
            <a:gs pos="100000">
              <a:schemeClr val="accent2">
                <a:hueOff val="-737226"/>
                <a:satOff val="88670"/>
                <a:lumOff val="10196"/>
                <a:alphaOff val="0"/>
                <a:tint val="50000"/>
                <a:satMod val="150000"/>
              </a:schemeClr>
            </a:gs>
          </a:gsLst>
          <a:path path="circle">
            <a:fillToRect l="50000" t="130000" r="50000" b="-30000"/>
          </a:path>
        </a:gradFill>
        <a:ln>
          <a:noFill/>
        </a:ln>
        <a:effectLst>
          <a:outerShdw blurRad="57150" dist="38100" dir="5400000" algn="ctr" rotWithShape="0">
            <a:schemeClr val="accent2">
              <a:hueOff val="-737226"/>
              <a:satOff val="88670"/>
              <a:lumOff val="10196"/>
              <a:alphaOff val="0"/>
              <a:shade val="9000"/>
              <a:alpha val="48000"/>
              <a:satMod val="105000"/>
            </a:schemeClr>
          </a:outerShdw>
        </a:effectLst>
        <a:scene3d>
          <a:camera prst="orthographicFront">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uk-UA" sz="2400" kern="1200" dirty="0" smtClean="0"/>
            <a:t>Акваріум</a:t>
          </a:r>
          <a:endParaRPr lang="ru-RU" sz="2400" kern="1200" dirty="0"/>
        </a:p>
      </dsp:txBody>
      <dsp:txXfrm>
        <a:off x="733916" y="933768"/>
        <a:ext cx="1711893" cy="7412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1F1A60-5DF3-4549-8C63-BC4FA1BDE0A0}">
      <dsp:nvSpPr>
        <dsp:cNvPr id="0" name=""/>
        <dsp:cNvSpPr/>
      </dsp:nvSpPr>
      <dsp:spPr>
        <a:xfrm>
          <a:off x="-4594335" y="-704407"/>
          <a:ext cx="5472816" cy="5472816"/>
        </a:xfrm>
        <a:prstGeom prst="blockArc">
          <a:avLst>
            <a:gd name="adj1" fmla="val 18900000"/>
            <a:gd name="adj2" fmla="val 2700000"/>
            <a:gd name="adj3" fmla="val 395"/>
          </a:avLst>
        </a:prstGeom>
        <a:noFill/>
        <a:ln w="254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DB2B4E-5FA3-4FF9-9901-0C690EA6CDB7}">
      <dsp:nvSpPr>
        <dsp:cNvPr id="0" name=""/>
        <dsp:cNvSpPr/>
      </dsp:nvSpPr>
      <dsp:spPr>
        <a:xfrm>
          <a:off x="564979" y="406400"/>
          <a:ext cx="5475833" cy="812800"/>
        </a:xfrm>
        <a:prstGeom prst="rect">
          <a:avLst/>
        </a:prstGeom>
        <a:solidFill>
          <a:schemeClr val="accent3">
            <a:shade val="50000"/>
            <a:hueOff val="0"/>
            <a:satOff val="0"/>
            <a:lumOff val="0"/>
            <a:alphaOff val="0"/>
          </a:schemeClr>
        </a:solidFill>
        <a:ln w="38100" cap="flat" cmpd="sng" algn="ctr">
          <a:solidFill>
            <a:schemeClr val="lt1">
              <a:hueOff val="0"/>
              <a:satOff val="0"/>
              <a:lumOff val="0"/>
              <a:alphaOff val="0"/>
            </a:schemeClr>
          </a:solidFill>
          <a:prstDash val="solid"/>
        </a:ln>
        <a:effectLst>
          <a:outerShdw blurRad="57150" dist="38100" dir="5400000" algn="ctr" rotWithShape="0">
            <a:schemeClr val="accent3">
              <a:shade val="50000"/>
              <a:hueOff val="0"/>
              <a:satOff val="0"/>
              <a:lumOff val="0"/>
              <a:alphaOff val="0"/>
              <a:shade val="9000"/>
              <a:alpha val="48000"/>
              <a:satMod val="105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5160" tIns="50800" rIns="50800" bIns="50800" numCol="1" spcCol="1270" anchor="ctr" anchorCtr="0">
          <a:noAutofit/>
        </a:bodyPr>
        <a:lstStyle/>
        <a:p>
          <a:pPr lvl="0" algn="l" defTabSz="889000">
            <a:lnSpc>
              <a:spcPct val="90000"/>
            </a:lnSpc>
            <a:spcBef>
              <a:spcPct val="0"/>
            </a:spcBef>
            <a:spcAft>
              <a:spcPct val="35000"/>
            </a:spcAft>
          </a:pPr>
          <a:r>
            <a:rPr lang="uk-UA" sz="2000" kern="1200" dirty="0" smtClean="0"/>
            <a:t>Успіх не прийде до Вас. Ви самі повинні дійти до нього. (</a:t>
          </a:r>
          <a:r>
            <a:rPr lang="uk-UA" sz="2000" kern="1200" dirty="0" err="1" smtClean="0"/>
            <a:t>Марва</a:t>
          </a:r>
          <a:r>
            <a:rPr lang="uk-UA" sz="2000" kern="1200" dirty="0" smtClean="0"/>
            <a:t> </a:t>
          </a:r>
          <a:r>
            <a:rPr lang="uk-UA" sz="2000" kern="1200" dirty="0" err="1" smtClean="0"/>
            <a:t>Коллинз</a:t>
          </a:r>
          <a:r>
            <a:rPr lang="uk-UA" sz="2000" kern="1200" dirty="0" smtClean="0"/>
            <a:t>)</a:t>
          </a:r>
          <a:endParaRPr lang="ru-RU" sz="2000" kern="1200" dirty="0"/>
        </a:p>
      </dsp:txBody>
      <dsp:txXfrm>
        <a:off x="564979" y="406400"/>
        <a:ext cx="5475833" cy="812800"/>
      </dsp:txXfrm>
    </dsp:sp>
    <dsp:sp modelId="{2C381400-A656-4968-A771-0DE88DB8E625}">
      <dsp:nvSpPr>
        <dsp:cNvPr id="0" name=""/>
        <dsp:cNvSpPr/>
      </dsp:nvSpPr>
      <dsp:spPr>
        <a:xfrm>
          <a:off x="56979" y="304800"/>
          <a:ext cx="1016000" cy="1016000"/>
        </a:xfrm>
        <a:prstGeom prst="ellipse">
          <a:avLst/>
        </a:prstGeom>
        <a:solidFill>
          <a:schemeClr val="lt1">
            <a:hueOff val="0"/>
            <a:satOff val="0"/>
            <a:lumOff val="0"/>
            <a:alphaOff val="0"/>
          </a:schemeClr>
        </a:solidFill>
        <a:ln w="25400" cap="flat" cmpd="sng" algn="ctr">
          <a:solidFill>
            <a:schemeClr val="accent3">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CF1C39-FBA6-4CCE-A6E9-A265DCF5FE0E}">
      <dsp:nvSpPr>
        <dsp:cNvPr id="0" name=""/>
        <dsp:cNvSpPr/>
      </dsp:nvSpPr>
      <dsp:spPr>
        <a:xfrm>
          <a:off x="860432" y="1625599"/>
          <a:ext cx="5180380" cy="812800"/>
        </a:xfrm>
        <a:prstGeom prst="rect">
          <a:avLst/>
        </a:prstGeom>
        <a:solidFill>
          <a:schemeClr val="accent3">
            <a:shade val="50000"/>
            <a:hueOff val="-541263"/>
            <a:satOff val="0"/>
            <a:lumOff val="32202"/>
            <a:alphaOff val="0"/>
          </a:schemeClr>
        </a:solidFill>
        <a:ln w="38100" cap="flat" cmpd="sng" algn="ctr">
          <a:solidFill>
            <a:schemeClr val="lt1">
              <a:hueOff val="0"/>
              <a:satOff val="0"/>
              <a:lumOff val="0"/>
              <a:alphaOff val="0"/>
            </a:schemeClr>
          </a:solidFill>
          <a:prstDash val="solid"/>
        </a:ln>
        <a:effectLst>
          <a:outerShdw blurRad="57150" dist="38100" dir="5400000" algn="ctr" rotWithShape="0">
            <a:schemeClr val="accent3">
              <a:shade val="50000"/>
              <a:hueOff val="-541263"/>
              <a:satOff val="0"/>
              <a:lumOff val="32202"/>
              <a:alphaOff val="0"/>
              <a:shade val="9000"/>
              <a:alpha val="48000"/>
              <a:satMod val="105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5160" tIns="50800" rIns="50800" bIns="50800" numCol="1" spcCol="1270" anchor="ctr" anchorCtr="0">
          <a:noAutofit/>
        </a:bodyPr>
        <a:lstStyle/>
        <a:p>
          <a:pPr lvl="0" algn="l" defTabSz="889000">
            <a:lnSpc>
              <a:spcPct val="90000"/>
            </a:lnSpc>
            <a:spcBef>
              <a:spcPct val="0"/>
            </a:spcBef>
            <a:spcAft>
              <a:spcPct val="35000"/>
            </a:spcAft>
          </a:pPr>
          <a:r>
            <a:rPr lang="uk-UA" sz="2000" kern="1200" dirty="0" smtClean="0"/>
            <a:t>Дії не завжди приносять успіх, але без дій успіху не буває. (</a:t>
          </a:r>
          <a:r>
            <a:rPr lang="uk-UA" sz="2000" kern="1200" dirty="0" err="1" smtClean="0"/>
            <a:t>Марк</a:t>
          </a:r>
          <a:r>
            <a:rPr lang="uk-UA" sz="2000" kern="1200" dirty="0" smtClean="0"/>
            <a:t> Твен)</a:t>
          </a:r>
          <a:endParaRPr lang="ru-RU" sz="2000" kern="1200" dirty="0"/>
        </a:p>
      </dsp:txBody>
      <dsp:txXfrm>
        <a:off x="860432" y="1625599"/>
        <a:ext cx="5180380" cy="812800"/>
      </dsp:txXfrm>
    </dsp:sp>
    <dsp:sp modelId="{D053638D-E124-49B8-8C37-90CC93C71735}">
      <dsp:nvSpPr>
        <dsp:cNvPr id="0" name=""/>
        <dsp:cNvSpPr/>
      </dsp:nvSpPr>
      <dsp:spPr>
        <a:xfrm>
          <a:off x="352432" y="1523999"/>
          <a:ext cx="1016000" cy="1016000"/>
        </a:xfrm>
        <a:prstGeom prst="ellipse">
          <a:avLst/>
        </a:prstGeom>
        <a:solidFill>
          <a:schemeClr val="lt1">
            <a:hueOff val="0"/>
            <a:satOff val="0"/>
            <a:lumOff val="0"/>
            <a:alphaOff val="0"/>
          </a:schemeClr>
        </a:solidFill>
        <a:ln w="25400" cap="flat" cmpd="sng" algn="ctr">
          <a:solidFill>
            <a:schemeClr val="accent3">
              <a:shade val="50000"/>
              <a:hueOff val="-541263"/>
              <a:satOff val="0"/>
              <a:lumOff val="32202"/>
              <a:alphaOff val="0"/>
            </a:schemeClr>
          </a:solidFill>
          <a:prstDash val="solid"/>
        </a:ln>
        <a:effectLst/>
      </dsp:spPr>
      <dsp:style>
        <a:lnRef idx="2">
          <a:scrgbClr r="0" g="0" b="0"/>
        </a:lnRef>
        <a:fillRef idx="1">
          <a:scrgbClr r="0" g="0" b="0"/>
        </a:fillRef>
        <a:effectRef idx="0">
          <a:scrgbClr r="0" g="0" b="0"/>
        </a:effectRef>
        <a:fontRef idx="minor"/>
      </dsp:style>
    </dsp:sp>
    <dsp:sp modelId="{C272A045-389E-4687-85F5-0C567B475FAF}">
      <dsp:nvSpPr>
        <dsp:cNvPr id="0" name=""/>
        <dsp:cNvSpPr/>
      </dsp:nvSpPr>
      <dsp:spPr>
        <a:xfrm>
          <a:off x="564979" y="2844800"/>
          <a:ext cx="5475833" cy="812800"/>
        </a:xfrm>
        <a:prstGeom prst="rect">
          <a:avLst/>
        </a:prstGeom>
        <a:solidFill>
          <a:schemeClr val="accent3">
            <a:shade val="50000"/>
            <a:hueOff val="-541263"/>
            <a:satOff val="0"/>
            <a:lumOff val="32202"/>
            <a:alphaOff val="0"/>
          </a:schemeClr>
        </a:solidFill>
        <a:ln w="38100" cap="flat" cmpd="sng" algn="ctr">
          <a:solidFill>
            <a:schemeClr val="lt1">
              <a:hueOff val="0"/>
              <a:satOff val="0"/>
              <a:lumOff val="0"/>
              <a:alphaOff val="0"/>
            </a:schemeClr>
          </a:solidFill>
          <a:prstDash val="solid"/>
        </a:ln>
        <a:effectLst>
          <a:outerShdw blurRad="57150" dist="38100" dir="5400000" algn="ctr" rotWithShape="0">
            <a:schemeClr val="accent3">
              <a:shade val="50000"/>
              <a:hueOff val="-541263"/>
              <a:satOff val="0"/>
              <a:lumOff val="32202"/>
              <a:alphaOff val="0"/>
              <a:shade val="9000"/>
              <a:alpha val="48000"/>
              <a:satMod val="105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5160" tIns="50800" rIns="50800" bIns="50800" numCol="1" spcCol="1270" anchor="ctr" anchorCtr="0">
          <a:noAutofit/>
        </a:bodyPr>
        <a:lstStyle/>
        <a:p>
          <a:pPr lvl="0" algn="l" defTabSz="889000">
            <a:lnSpc>
              <a:spcPct val="90000"/>
            </a:lnSpc>
            <a:spcBef>
              <a:spcPct val="0"/>
            </a:spcBef>
            <a:spcAft>
              <a:spcPct val="35000"/>
            </a:spcAft>
          </a:pPr>
          <a:r>
            <a:rPr lang="uk-UA" sz="2000" kern="1200" dirty="0" smtClean="0"/>
            <a:t>Успіх приходить до тих, хто вірить в свої сили. (</a:t>
          </a:r>
          <a:r>
            <a:rPr lang="uk-UA" sz="2000" kern="1200" dirty="0" err="1" smtClean="0"/>
            <a:t>Уінстон</a:t>
          </a:r>
          <a:r>
            <a:rPr lang="uk-UA" sz="2000" kern="1200" dirty="0" smtClean="0"/>
            <a:t> </a:t>
          </a:r>
          <a:r>
            <a:rPr lang="uk-UA" sz="2000" kern="1200" dirty="0" err="1" smtClean="0"/>
            <a:t>Черчель</a:t>
          </a:r>
          <a:r>
            <a:rPr lang="uk-UA" sz="2000" kern="1200" dirty="0" smtClean="0"/>
            <a:t>)</a:t>
          </a:r>
          <a:endParaRPr lang="ru-RU" sz="2000" kern="1200" dirty="0"/>
        </a:p>
      </dsp:txBody>
      <dsp:txXfrm>
        <a:off x="564979" y="2844800"/>
        <a:ext cx="5475833" cy="812800"/>
      </dsp:txXfrm>
    </dsp:sp>
    <dsp:sp modelId="{DA6CA14E-3170-4BDA-9999-8E0AD0330D3A}">
      <dsp:nvSpPr>
        <dsp:cNvPr id="0" name=""/>
        <dsp:cNvSpPr/>
      </dsp:nvSpPr>
      <dsp:spPr>
        <a:xfrm>
          <a:off x="56979" y="2743200"/>
          <a:ext cx="1016000" cy="1016000"/>
        </a:xfrm>
        <a:prstGeom prst="ellipse">
          <a:avLst/>
        </a:prstGeom>
        <a:solidFill>
          <a:schemeClr val="lt1">
            <a:hueOff val="0"/>
            <a:satOff val="0"/>
            <a:lumOff val="0"/>
            <a:alphaOff val="0"/>
          </a:schemeClr>
        </a:solidFill>
        <a:ln w="25400" cap="flat" cmpd="sng" algn="ctr">
          <a:solidFill>
            <a:schemeClr val="accent3">
              <a:shade val="50000"/>
              <a:hueOff val="-541263"/>
              <a:satOff val="0"/>
              <a:lumOff val="32202"/>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Date Placeholder 29"/>
          <p:cNvSpPr>
            <a:spLocks noGrp="1"/>
          </p:cNvSpPr>
          <p:nvPr>
            <p:ph type="dt" sz="half" idx="10"/>
          </p:nvPr>
        </p:nvSpPr>
        <p:spPr/>
        <p:txBody>
          <a:bodyPr/>
          <a:lstStyle/>
          <a:p>
            <a:fld id="{B4C71EC6-210F-42DE-9C53-41977AD35B3D}" type="datetimeFigureOut">
              <a:rPr lang="ru-RU" smtClean="0"/>
              <a:t>15.10.2017</a:t>
            </a:fld>
            <a:endParaRPr lang="ru-RU"/>
          </a:p>
        </p:txBody>
      </p:sp>
      <p:sp>
        <p:nvSpPr>
          <p:cNvPr id="19" name="Footer Placeholder 18"/>
          <p:cNvSpPr>
            <a:spLocks noGrp="1"/>
          </p:cNvSpPr>
          <p:nvPr>
            <p:ph type="ftr" sz="quarter" idx="11"/>
          </p:nvPr>
        </p:nvSpPr>
        <p:spPr/>
        <p:txBody>
          <a:bodyPr/>
          <a:lstStyle/>
          <a:p>
            <a:endParaRPr lang="ru-RU"/>
          </a:p>
        </p:txBody>
      </p:sp>
      <p:sp>
        <p:nvSpPr>
          <p:cNvPr id="27" name="Slide Number Placeholder 2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t>15.10.2017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t>15.10.2017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15.10.2017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4050082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15.10.2017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3076068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15.10.2017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7755772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15.10.2017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3917958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15.10.2017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42718358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15.10.2017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8084108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15.10.2017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3375312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15.10.2017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3882317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Content Placeholder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t>15.10.2017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15.10.2017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4741383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15.10.2017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15837846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15.10.2017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490964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15.10.2017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B4C71EC6-210F-42DE-9C53-41977AD35B3D}" type="datetimeFigureOut">
              <a:rPr lang="ru-RU" smtClean="0"/>
              <a:t>15.10.2017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Date Placeholder 6"/>
          <p:cNvSpPr>
            <a:spLocks noGrp="1"/>
          </p:cNvSpPr>
          <p:nvPr>
            <p:ph type="dt" sz="half" idx="10"/>
          </p:nvPr>
        </p:nvSpPr>
        <p:spPr/>
        <p:txBody>
          <a:bodyPr/>
          <a:lstStyle/>
          <a:p>
            <a:fld id="{B4C71EC6-210F-42DE-9C53-41977AD35B3D}" type="datetimeFigureOut">
              <a:rPr lang="ru-RU" smtClean="0"/>
              <a:t>15.10.2017</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Date Placeholder 2"/>
          <p:cNvSpPr>
            <a:spLocks noGrp="1"/>
          </p:cNvSpPr>
          <p:nvPr>
            <p:ph type="dt" sz="half" idx="10"/>
          </p:nvPr>
        </p:nvSpPr>
        <p:spPr/>
        <p:txBody>
          <a:bodyPr/>
          <a:lstStyle/>
          <a:p>
            <a:fld id="{B4C71EC6-210F-42DE-9C53-41977AD35B3D}" type="datetimeFigureOut">
              <a:rPr lang="ru-RU" smtClean="0"/>
              <a:t>15.10.2017</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15.10.2017</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B4C71EC6-210F-42DE-9C53-41977AD35B3D}" type="datetimeFigureOut">
              <a:rPr lang="ru-RU" smtClean="0"/>
              <a:t>15.10.2017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15.10.2017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a:xfrm>
            <a:off x="8077200" y="6356350"/>
            <a:ext cx="609600" cy="365125"/>
          </a:xfrm>
        </p:spPr>
        <p:txBody>
          <a:bodyPr/>
          <a:lstStyle/>
          <a:p>
            <a:fld id="{B19B0651-EE4F-4900-A07F-96A6BFA9D0F0}" type="slidenum">
              <a:rPr lang="ru-RU" smtClean="0"/>
              <a:t>‹#›</a:t>
            </a:fld>
            <a:endParaRPr lang="ru-RU"/>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4C71EC6-210F-42DE-9C53-41977AD35B3D}" type="datetimeFigureOut">
              <a:rPr lang="ru-RU" smtClean="0"/>
              <a:t>15.10.2017</a:t>
            </a:fld>
            <a:endParaRPr lang="ru-RU"/>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19B0651-EE4F-4900-A07F-96A6BFA9D0F0}" type="slidenum">
              <a:rPr lang="ru-RU" smtClean="0"/>
              <a:t>‹#›</a:t>
            </a:fld>
            <a:endParaRPr lang="ru-RU"/>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15.10.2017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extLst>
      <p:ext uri="{BB962C8B-B14F-4D97-AF65-F5344CB8AC3E}">
        <p14:creationId xmlns:p14="http://schemas.microsoft.com/office/powerpoint/2010/main" val="192672338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a:xfrm>
            <a:off x="683568" y="980728"/>
            <a:ext cx="7879014" cy="4494361"/>
          </a:xfrm>
          <a:prstGeom prst="rect">
            <a:avLst/>
          </a:prstGeom>
          <a:ln>
            <a:miter lim="800000"/>
            <a:headEnd/>
            <a:tailEnd/>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uk-UA" sz="3200" dirty="0" smtClean="0">
                <a:latin typeface="+mn-lt"/>
              </a:rPr>
              <a:t> </a:t>
            </a:r>
          </a:p>
          <a:p>
            <a:pPr>
              <a:defRPr/>
            </a:pPr>
            <a:r>
              <a:rPr lang="uk-UA" sz="4800" b="1" dirty="0" smtClean="0">
                <a:solidFill>
                  <a:srgbClr val="002060"/>
                </a:solidFill>
                <a:latin typeface="+mn-lt"/>
              </a:rPr>
              <a:t>«Створення ситуації успіху на уроках англійської мови – шлях до формування життєвих </a:t>
            </a:r>
            <a:r>
              <a:rPr lang="uk-UA" sz="4800" b="1" dirty="0" err="1" smtClean="0">
                <a:solidFill>
                  <a:srgbClr val="002060"/>
                </a:solidFill>
                <a:latin typeface="+mn-lt"/>
              </a:rPr>
              <a:t>компетентностей</a:t>
            </a:r>
            <a:r>
              <a:rPr lang="uk-UA" sz="4800" b="1" dirty="0" smtClean="0">
                <a:solidFill>
                  <a:srgbClr val="002060"/>
                </a:solidFill>
                <a:latin typeface="+mn-lt"/>
              </a:rPr>
              <a:t> учнів»</a:t>
            </a:r>
            <a:endParaRPr lang="ru-RU" sz="4800" b="1" dirty="0">
              <a:solidFill>
                <a:srgbClr val="002060"/>
              </a:solidFill>
              <a:latin typeface="+mn-lt"/>
            </a:endParaRPr>
          </a:p>
        </p:txBody>
      </p:sp>
    </p:spTree>
    <p:extLst>
      <p:ext uri="{BB962C8B-B14F-4D97-AF65-F5344CB8AC3E}">
        <p14:creationId xmlns:p14="http://schemas.microsoft.com/office/powerpoint/2010/main" val="22342954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209999" y="912813"/>
            <a:ext cx="44640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GB" altLang="ru-RU" sz="2600" b="1" dirty="0">
                <a:solidFill>
                  <a:srgbClr val="002060"/>
                </a:solidFill>
                <a:latin typeface="Constantia" pitchFamily="18" charset="0"/>
              </a:rPr>
              <a:t>“Healthy Food”</a:t>
            </a:r>
            <a:endParaRPr lang="ru-RU" altLang="ru-RU" sz="2600" b="1" dirty="0">
              <a:solidFill>
                <a:srgbClr val="002060"/>
              </a:solidFill>
              <a:latin typeface="Constantia" pitchFamily="18" charset="0"/>
            </a:endParaRPr>
          </a:p>
        </p:txBody>
      </p:sp>
      <p:pic>
        <p:nvPicPr>
          <p:cNvPr id="13314" name="Picture 2" descr="C:\Users\User\Desktop\Фоооотки\QL1WieZgve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3768725"/>
            <a:ext cx="2238375"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descr="C:\Users\User\Desktop\Фоооотки\DSCN229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523206"/>
            <a:ext cx="2182813"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descr="C:\Users\User\Desktop\Фоооотки\DSCN23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1600200"/>
            <a:ext cx="3384550"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 descr="C:\Users\User\Desktop\Фоооотки\DSCN231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6743" y="1423193"/>
            <a:ext cx="2363788"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6" descr="C:\Users\User\Desktop\Фоооотки\DSCN231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1638" y="4446588"/>
            <a:ext cx="3351212" cy="231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97191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fade">
                                      <p:cBhvr>
                                        <p:cTn id="7" dur="1000"/>
                                        <p:tgtEl>
                                          <p:spTgt spid="13315"/>
                                        </p:tgtEl>
                                      </p:cBhvr>
                                    </p:animEffect>
                                    <p:anim calcmode="lin" valueType="num">
                                      <p:cBhvr>
                                        <p:cTn id="8" dur="1000" fill="hold"/>
                                        <p:tgtEl>
                                          <p:spTgt spid="13315"/>
                                        </p:tgtEl>
                                        <p:attrNameLst>
                                          <p:attrName>ppt_x</p:attrName>
                                        </p:attrNameLst>
                                      </p:cBhvr>
                                      <p:tavLst>
                                        <p:tav tm="0">
                                          <p:val>
                                            <p:strVal val="#ppt_x"/>
                                          </p:val>
                                        </p:tav>
                                        <p:tav tm="100000">
                                          <p:val>
                                            <p:strVal val="#ppt_x"/>
                                          </p:val>
                                        </p:tav>
                                      </p:tavLst>
                                    </p:anim>
                                    <p:anim calcmode="lin" valueType="num">
                                      <p:cBhvr>
                                        <p:cTn id="9" dur="1000" fill="hold"/>
                                        <p:tgtEl>
                                          <p:spTgt spid="133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316"/>
                                        </p:tgtEl>
                                        <p:attrNameLst>
                                          <p:attrName>style.visibility</p:attrName>
                                        </p:attrNameLst>
                                      </p:cBhvr>
                                      <p:to>
                                        <p:strVal val="visible"/>
                                      </p:to>
                                    </p:set>
                                    <p:animEffect transition="in" filter="fade">
                                      <p:cBhvr>
                                        <p:cTn id="12" dur="1000"/>
                                        <p:tgtEl>
                                          <p:spTgt spid="13316"/>
                                        </p:tgtEl>
                                      </p:cBhvr>
                                    </p:animEffect>
                                    <p:anim calcmode="lin" valueType="num">
                                      <p:cBhvr>
                                        <p:cTn id="13" dur="1000" fill="hold"/>
                                        <p:tgtEl>
                                          <p:spTgt spid="13316"/>
                                        </p:tgtEl>
                                        <p:attrNameLst>
                                          <p:attrName>ppt_x</p:attrName>
                                        </p:attrNameLst>
                                      </p:cBhvr>
                                      <p:tavLst>
                                        <p:tav tm="0">
                                          <p:val>
                                            <p:strVal val="#ppt_x"/>
                                          </p:val>
                                        </p:tav>
                                        <p:tav tm="100000">
                                          <p:val>
                                            <p:strVal val="#ppt_x"/>
                                          </p:val>
                                        </p:tav>
                                      </p:tavLst>
                                    </p:anim>
                                    <p:anim calcmode="lin" valueType="num">
                                      <p:cBhvr>
                                        <p:cTn id="14" dur="1000" fill="hold"/>
                                        <p:tgtEl>
                                          <p:spTgt spid="133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317"/>
                                        </p:tgtEl>
                                        <p:attrNameLst>
                                          <p:attrName>style.visibility</p:attrName>
                                        </p:attrNameLst>
                                      </p:cBhvr>
                                      <p:to>
                                        <p:strVal val="visible"/>
                                      </p:to>
                                    </p:set>
                                    <p:animEffect transition="in" filter="fade">
                                      <p:cBhvr>
                                        <p:cTn id="17" dur="1000"/>
                                        <p:tgtEl>
                                          <p:spTgt spid="13317"/>
                                        </p:tgtEl>
                                      </p:cBhvr>
                                    </p:animEffect>
                                    <p:anim calcmode="lin" valueType="num">
                                      <p:cBhvr>
                                        <p:cTn id="18" dur="1000" fill="hold"/>
                                        <p:tgtEl>
                                          <p:spTgt spid="13317"/>
                                        </p:tgtEl>
                                        <p:attrNameLst>
                                          <p:attrName>ppt_x</p:attrName>
                                        </p:attrNameLst>
                                      </p:cBhvr>
                                      <p:tavLst>
                                        <p:tav tm="0">
                                          <p:val>
                                            <p:strVal val="#ppt_x"/>
                                          </p:val>
                                        </p:tav>
                                        <p:tav tm="100000">
                                          <p:val>
                                            <p:strVal val="#ppt_x"/>
                                          </p:val>
                                        </p:tav>
                                      </p:tavLst>
                                    </p:anim>
                                    <p:anim calcmode="lin" valueType="num">
                                      <p:cBhvr>
                                        <p:cTn id="19" dur="1000" fill="hold"/>
                                        <p:tgtEl>
                                          <p:spTgt spid="133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314"/>
                                        </p:tgtEl>
                                        <p:attrNameLst>
                                          <p:attrName>style.visibility</p:attrName>
                                        </p:attrNameLst>
                                      </p:cBhvr>
                                      <p:to>
                                        <p:strVal val="visible"/>
                                      </p:to>
                                    </p:set>
                                    <p:animEffect transition="in" filter="fade">
                                      <p:cBhvr>
                                        <p:cTn id="22" dur="1000"/>
                                        <p:tgtEl>
                                          <p:spTgt spid="13314"/>
                                        </p:tgtEl>
                                      </p:cBhvr>
                                    </p:animEffect>
                                    <p:anim calcmode="lin" valueType="num">
                                      <p:cBhvr>
                                        <p:cTn id="23" dur="1000" fill="hold"/>
                                        <p:tgtEl>
                                          <p:spTgt spid="13314"/>
                                        </p:tgtEl>
                                        <p:attrNameLst>
                                          <p:attrName>ppt_x</p:attrName>
                                        </p:attrNameLst>
                                      </p:cBhvr>
                                      <p:tavLst>
                                        <p:tav tm="0">
                                          <p:val>
                                            <p:strVal val="#ppt_x"/>
                                          </p:val>
                                        </p:tav>
                                        <p:tav tm="100000">
                                          <p:val>
                                            <p:strVal val="#ppt_x"/>
                                          </p:val>
                                        </p:tav>
                                      </p:tavLst>
                                    </p:anim>
                                    <p:anim calcmode="lin" valueType="num">
                                      <p:cBhvr>
                                        <p:cTn id="24" dur="1000" fill="hold"/>
                                        <p:tgtEl>
                                          <p:spTgt spid="133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318"/>
                                        </p:tgtEl>
                                        <p:attrNameLst>
                                          <p:attrName>style.visibility</p:attrName>
                                        </p:attrNameLst>
                                      </p:cBhvr>
                                      <p:to>
                                        <p:strVal val="visible"/>
                                      </p:to>
                                    </p:set>
                                    <p:animEffect transition="in" filter="fade">
                                      <p:cBhvr>
                                        <p:cTn id="27" dur="1000"/>
                                        <p:tgtEl>
                                          <p:spTgt spid="13318"/>
                                        </p:tgtEl>
                                      </p:cBhvr>
                                    </p:animEffect>
                                    <p:anim calcmode="lin" valueType="num">
                                      <p:cBhvr>
                                        <p:cTn id="28" dur="1000" fill="hold"/>
                                        <p:tgtEl>
                                          <p:spTgt spid="13318"/>
                                        </p:tgtEl>
                                        <p:attrNameLst>
                                          <p:attrName>ppt_x</p:attrName>
                                        </p:attrNameLst>
                                      </p:cBhvr>
                                      <p:tavLst>
                                        <p:tav tm="0">
                                          <p:val>
                                            <p:strVal val="#ppt_x"/>
                                          </p:val>
                                        </p:tav>
                                        <p:tav tm="100000">
                                          <p:val>
                                            <p:strVal val="#ppt_x"/>
                                          </p:val>
                                        </p:tav>
                                      </p:tavLst>
                                    </p:anim>
                                    <p:anim calcmode="lin" valueType="num">
                                      <p:cBhvr>
                                        <p:cTn id="29" dur="1000" fill="hold"/>
                                        <p:tgtEl>
                                          <p:spTgt spid="1331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115244"/>
            <a:ext cx="3168352" cy="2529780"/>
          </a:xfrm>
          <a:prstGeom prst="rect">
            <a:avLst/>
          </a:prstGeom>
          <a:noFill/>
          <a:ln>
            <a:noFill/>
          </a:ln>
        </p:spPr>
      </p:pic>
      <p:pic>
        <p:nvPicPr>
          <p:cNvPr id="7" name="Рисунок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7784" y="3933056"/>
            <a:ext cx="3440554" cy="2682999"/>
          </a:xfrm>
          <a:prstGeom prst="rect">
            <a:avLst/>
          </a:prstGeom>
          <a:noFill/>
          <a:ln>
            <a:noFill/>
          </a:ln>
        </p:spPr>
      </p:pic>
      <p:pic>
        <p:nvPicPr>
          <p:cNvPr id="8" name="Рисунок 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8104" y="1115244"/>
            <a:ext cx="3240360" cy="2529780"/>
          </a:xfrm>
          <a:prstGeom prst="rect">
            <a:avLst/>
          </a:prstGeom>
          <a:noFill/>
          <a:ln>
            <a:noFill/>
          </a:ln>
        </p:spPr>
      </p:pic>
    </p:spTree>
    <p:extLst>
      <p:ext uri="{BB962C8B-B14F-4D97-AF65-F5344CB8AC3E}">
        <p14:creationId xmlns:p14="http://schemas.microsoft.com/office/powerpoint/2010/main" val="6893724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19100" y="404664"/>
            <a:ext cx="8305800" cy="1143000"/>
          </a:xfrm>
        </p:spPr>
        <p:txBody>
          <a:bodyPr/>
          <a:lstStyle/>
          <a:p>
            <a:r>
              <a:rPr lang="uk-UA" b="1" dirty="0" smtClean="0"/>
              <a:t>Метод проектів</a:t>
            </a:r>
            <a:endParaRPr lang="ru-RU" b="1" dirty="0"/>
          </a:p>
        </p:txBody>
      </p:sp>
      <p:sp>
        <p:nvSpPr>
          <p:cNvPr id="3" name="TextBox 2"/>
          <p:cNvSpPr txBox="1"/>
          <p:nvPr/>
        </p:nvSpPr>
        <p:spPr>
          <a:xfrm>
            <a:off x="323280" y="1844824"/>
            <a:ext cx="8496944" cy="4493538"/>
          </a:xfrm>
          <a:prstGeom prst="rect">
            <a:avLst/>
          </a:prstGeom>
          <a:noFill/>
        </p:spPr>
        <p:txBody>
          <a:bodyPr wrap="square" rtlCol="0">
            <a:spAutoFit/>
          </a:bodyPr>
          <a:lstStyle/>
          <a:p>
            <a:pPr marL="285750" indent="-285750">
              <a:buFont typeface="Wingdings" panose="05000000000000000000" pitchFamily="2" charset="2"/>
              <a:buChar char="§"/>
            </a:pPr>
            <a:r>
              <a:rPr lang="uk-UA" sz="2200" dirty="0" smtClean="0"/>
              <a:t>Учні вчаться вибирати інформацію, самостійно опановувати знання і отримують досвід пізнавальної й навчальної діяльності;</a:t>
            </a:r>
          </a:p>
          <a:p>
            <a:pPr marL="285750" indent="-285750">
              <a:buFont typeface="Wingdings" panose="05000000000000000000" pitchFamily="2" charset="2"/>
              <a:buChar char="§"/>
            </a:pPr>
            <a:endParaRPr lang="uk-UA" sz="2200" dirty="0" smtClean="0"/>
          </a:p>
          <a:p>
            <a:pPr marL="285750" indent="-285750">
              <a:buFont typeface="Wingdings" panose="05000000000000000000" pitchFamily="2" charset="2"/>
              <a:buChar char="§"/>
            </a:pPr>
            <a:r>
              <a:rPr lang="uk-UA" sz="2200" dirty="0" smtClean="0"/>
              <a:t>Учні колективно розв'язують проблемні питання і набувають навичок роботи в групі;</a:t>
            </a:r>
          </a:p>
          <a:p>
            <a:pPr marL="285750" indent="-285750">
              <a:buFont typeface="Wingdings" panose="05000000000000000000" pitchFamily="2" charset="2"/>
              <a:buChar char="§"/>
            </a:pPr>
            <a:endParaRPr lang="uk-UA" sz="2200" dirty="0" smtClean="0"/>
          </a:p>
          <a:p>
            <a:pPr marL="285750" indent="-285750">
              <a:buFont typeface="Wingdings" panose="05000000000000000000" pitchFamily="2" charset="2"/>
              <a:buChar char="§"/>
            </a:pPr>
            <a:r>
              <a:rPr lang="uk-UA" sz="2200" dirty="0" smtClean="0"/>
              <a:t>Він є дуже цінним для вміння формулювати думки, а це необхідно для формування комунікативної компетенції;</a:t>
            </a:r>
          </a:p>
          <a:p>
            <a:pPr marL="285750" indent="-285750">
              <a:buFont typeface="Wingdings" panose="05000000000000000000" pitchFamily="2" charset="2"/>
              <a:buChar char="§"/>
            </a:pPr>
            <a:endParaRPr lang="uk-UA" sz="2200" dirty="0" smtClean="0"/>
          </a:p>
          <a:p>
            <a:pPr marL="285750" indent="-285750">
              <a:buFont typeface="Wingdings" panose="05000000000000000000" pitchFamily="2" charset="2"/>
              <a:buChar char="§"/>
            </a:pPr>
            <a:r>
              <a:rPr lang="uk-UA" sz="2200" dirty="0" smtClean="0"/>
              <a:t>Забезпечує активну мовну практику для кожного учня групи;</a:t>
            </a:r>
          </a:p>
          <a:p>
            <a:pPr marL="285750" indent="-285750">
              <a:buFont typeface="Wingdings" panose="05000000000000000000" pitchFamily="2" charset="2"/>
              <a:buChar char="§"/>
            </a:pPr>
            <a:endParaRPr lang="uk-UA" sz="2200" dirty="0" smtClean="0"/>
          </a:p>
          <a:p>
            <a:pPr marL="285750" indent="-285750">
              <a:buFont typeface="Wingdings" panose="05000000000000000000" pitchFamily="2" charset="2"/>
              <a:buChar char="§"/>
            </a:pPr>
            <a:r>
              <a:rPr lang="uk-UA" sz="2200" dirty="0" smtClean="0"/>
              <a:t>Дає відчуття досягнення мети</a:t>
            </a:r>
            <a:endParaRPr lang="ru-RU" sz="2200" dirty="0"/>
          </a:p>
        </p:txBody>
      </p:sp>
    </p:spTree>
    <p:extLst>
      <p:ext uri="{BB962C8B-B14F-4D97-AF65-F5344CB8AC3E}">
        <p14:creationId xmlns:p14="http://schemas.microsoft.com/office/powerpoint/2010/main" val="11053131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39" y="476672"/>
            <a:ext cx="8305800" cy="1143000"/>
          </a:xfrm>
        </p:spPr>
        <p:txBody>
          <a:bodyPr/>
          <a:lstStyle/>
          <a:p>
            <a:pPr algn="ctr"/>
            <a:r>
              <a:rPr lang="uk-UA" b="1" dirty="0" smtClean="0"/>
              <a:t>Рольова гра</a:t>
            </a:r>
            <a:endParaRPr lang="ru-RU" b="1" dirty="0"/>
          </a:p>
        </p:txBody>
      </p:sp>
      <p:sp>
        <p:nvSpPr>
          <p:cNvPr id="3" name="Прямоугольник 2"/>
          <p:cNvSpPr/>
          <p:nvPr/>
        </p:nvSpPr>
        <p:spPr>
          <a:xfrm>
            <a:off x="323527" y="1916832"/>
            <a:ext cx="8132055" cy="1785104"/>
          </a:xfrm>
          <a:prstGeom prst="rect">
            <a:avLst/>
          </a:prstGeom>
        </p:spPr>
        <p:txBody>
          <a:bodyPr wrap="square">
            <a:spAutoFit/>
          </a:bodyPr>
          <a:lstStyle/>
          <a:p>
            <a:r>
              <a:rPr lang="uk-UA" sz="2200" b="1" i="1" dirty="0"/>
              <a:t>Основні  переваги  використання  рольових  </a:t>
            </a:r>
            <a:r>
              <a:rPr lang="uk-UA" sz="2200" b="1" i="1" dirty="0" smtClean="0"/>
              <a:t>ігор:</a:t>
            </a:r>
          </a:p>
          <a:p>
            <a:endParaRPr lang="ru-RU" sz="2200" b="1" i="1" dirty="0"/>
          </a:p>
          <a:p>
            <a:pPr marL="285750" lvl="0" indent="-285750">
              <a:buFont typeface="Wingdings" panose="05000000000000000000" pitchFamily="2" charset="2"/>
              <a:buChar char="§"/>
            </a:pPr>
            <a:r>
              <a:rPr lang="uk-UA" sz="2200" dirty="0"/>
              <a:t>учні  повинні  будуть  використовувати  мовний  матеріал  в  ситуаціях, близьких  до  реального  життя;</a:t>
            </a:r>
            <a:endParaRPr lang="ru-RU" sz="2200" dirty="0"/>
          </a:p>
          <a:p>
            <a:pPr marL="285750" lvl="0" indent="-285750">
              <a:buFont typeface="Wingdings" panose="05000000000000000000" pitchFamily="2" charset="2"/>
              <a:buChar char="§"/>
            </a:pPr>
            <a:endParaRPr lang="ru-RU" sz="2200" dirty="0"/>
          </a:p>
        </p:txBody>
      </p:sp>
      <p:sp>
        <p:nvSpPr>
          <p:cNvPr id="8" name="Прямоугольник 7"/>
          <p:cNvSpPr/>
          <p:nvPr/>
        </p:nvSpPr>
        <p:spPr>
          <a:xfrm>
            <a:off x="323527" y="4069081"/>
            <a:ext cx="4332312" cy="2123658"/>
          </a:xfrm>
          <a:prstGeom prst="rect">
            <a:avLst/>
          </a:prstGeom>
        </p:spPr>
        <p:txBody>
          <a:bodyPr wrap="square">
            <a:spAutoFit/>
          </a:bodyPr>
          <a:lstStyle/>
          <a:p>
            <a:pPr marL="285750" lvl="0" indent="-285750">
              <a:buFont typeface="Wingdings" panose="05000000000000000000" pitchFamily="2" charset="2"/>
              <a:buChar char="§"/>
            </a:pPr>
            <a:r>
              <a:rPr lang="uk-UA" sz="2200" dirty="0"/>
              <a:t>такий  вид  ігор  дозволяє  оволодіти  навчальним  матеріалом  та, закріплюючи його, усвідомлено  засвоїти  специфіку  його  використання  у  мовленні;</a:t>
            </a:r>
          </a:p>
        </p:txBody>
      </p:sp>
      <p:pic>
        <p:nvPicPr>
          <p:cNvPr id="7" name="Рисунок 6"/>
          <p:cNvPicPr/>
          <p:nvPr/>
        </p:nvPicPr>
        <p:blipFill>
          <a:blip r:embed="rId2">
            <a:extLst>
              <a:ext uri="{28A0092B-C50C-407E-A947-70E740481C1C}">
                <a14:useLocalDpi xmlns:a14="http://schemas.microsoft.com/office/drawing/2010/main" val="0"/>
              </a:ext>
            </a:extLst>
          </a:blip>
          <a:srcRect/>
          <a:stretch>
            <a:fillRect/>
          </a:stretch>
        </p:blipFill>
        <p:spPr bwMode="auto">
          <a:xfrm>
            <a:off x="4788024" y="3896160"/>
            <a:ext cx="3960440" cy="2469500"/>
          </a:xfrm>
          <a:prstGeom prst="rect">
            <a:avLst/>
          </a:prstGeom>
          <a:noFill/>
        </p:spPr>
      </p:pic>
    </p:spTree>
    <p:extLst>
      <p:ext uri="{BB962C8B-B14F-4D97-AF65-F5344CB8AC3E}">
        <p14:creationId xmlns:p14="http://schemas.microsoft.com/office/powerpoint/2010/main" val="23810882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2348880"/>
            <a:ext cx="3600400" cy="4154984"/>
          </a:xfrm>
          <a:prstGeom prst="rect">
            <a:avLst/>
          </a:prstGeom>
        </p:spPr>
        <p:txBody>
          <a:bodyPr wrap="square">
            <a:spAutoFit/>
          </a:bodyPr>
          <a:lstStyle/>
          <a:p>
            <a:pPr marL="285750" lvl="0" indent="-285750">
              <a:buFont typeface="Wingdings" panose="05000000000000000000" pitchFamily="2" charset="2"/>
              <a:buChar char="§"/>
            </a:pPr>
            <a:endParaRPr lang="ru-RU" sz="2200" dirty="0"/>
          </a:p>
          <a:p>
            <a:pPr marL="285750" lvl="0" indent="-285750">
              <a:buFont typeface="Wingdings" panose="05000000000000000000" pitchFamily="2" charset="2"/>
              <a:buChar char="§"/>
            </a:pPr>
            <a:r>
              <a:rPr lang="uk-UA" sz="2200" dirty="0"/>
              <a:t>рольові  ігри  максимально  стимулюють  активність  учнів, що  є  необхідним  для  досягнення  мети  гри</a:t>
            </a:r>
            <a:r>
              <a:rPr lang="uk-UA" sz="2200" dirty="0" smtClean="0"/>
              <a:t>;</a:t>
            </a:r>
          </a:p>
          <a:p>
            <a:pPr marL="285750" lvl="0" indent="-285750">
              <a:buFont typeface="Wingdings" panose="05000000000000000000" pitchFamily="2" charset="2"/>
              <a:buChar char="§"/>
            </a:pPr>
            <a:endParaRPr lang="ru-RU" sz="2200" dirty="0"/>
          </a:p>
          <a:p>
            <a:pPr marL="285750" lvl="0" indent="-285750">
              <a:buFont typeface="Wingdings" panose="05000000000000000000" pitchFamily="2" charset="2"/>
              <a:buChar char="§"/>
            </a:pPr>
            <a:r>
              <a:rPr lang="uk-UA" sz="2200" dirty="0"/>
              <a:t>рольові  ігри є  одним  з  елементів  інноваційного  підходу  до  навчання  учнів;</a:t>
            </a:r>
            <a:endParaRPr lang="ru-RU" sz="2200" dirty="0"/>
          </a:p>
        </p:txBody>
      </p:sp>
      <p:sp>
        <p:nvSpPr>
          <p:cNvPr id="3" name="Прямоугольник 2"/>
          <p:cNvSpPr/>
          <p:nvPr/>
        </p:nvSpPr>
        <p:spPr>
          <a:xfrm>
            <a:off x="395536" y="1124744"/>
            <a:ext cx="8727876" cy="1107996"/>
          </a:xfrm>
          <a:prstGeom prst="rect">
            <a:avLst/>
          </a:prstGeom>
        </p:spPr>
        <p:txBody>
          <a:bodyPr wrap="square">
            <a:spAutoFit/>
          </a:bodyPr>
          <a:lstStyle/>
          <a:p>
            <a:pPr marL="285750" lvl="0" indent="-285750">
              <a:buFont typeface="Wingdings" panose="05000000000000000000" pitchFamily="2" charset="2"/>
              <a:buChar char="§"/>
            </a:pPr>
            <a:r>
              <a:rPr lang="uk-UA" sz="2200" dirty="0" smtClean="0"/>
              <a:t>Рольові  </a:t>
            </a:r>
            <a:r>
              <a:rPr lang="uk-UA" sz="2200" dirty="0"/>
              <a:t>ігри  розвивають  та  удосконалюють  </a:t>
            </a:r>
            <a:r>
              <a:rPr lang="uk-UA" sz="2200" dirty="0" err="1"/>
              <a:t>мовленнєво-</a:t>
            </a:r>
            <a:r>
              <a:rPr lang="uk-UA" sz="2200" dirty="0"/>
              <a:t> розумову  діяльність  та  створюють  умови  психологічної  готовності  до  спілкування;</a:t>
            </a:r>
          </a:p>
        </p:txBody>
      </p:sp>
      <p:pic>
        <p:nvPicPr>
          <p:cNvPr id="6" name="Рисунок 5"/>
          <p:cNvPicPr/>
          <p:nvPr/>
        </p:nvPicPr>
        <p:blipFill>
          <a:blip r:embed="rId2"/>
          <a:stretch>
            <a:fillRect/>
          </a:stretch>
        </p:blipFill>
        <p:spPr>
          <a:xfrm>
            <a:off x="4283968" y="2996952"/>
            <a:ext cx="4320480" cy="3096344"/>
          </a:xfrm>
          <a:prstGeom prst="rect">
            <a:avLst/>
          </a:prstGeom>
        </p:spPr>
      </p:pic>
    </p:spTree>
    <p:extLst>
      <p:ext uri="{BB962C8B-B14F-4D97-AF65-F5344CB8AC3E}">
        <p14:creationId xmlns:p14="http://schemas.microsoft.com/office/powerpoint/2010/main" val="39461262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5616" y="692696"/>
            <a:ext cx="7200800" cy="1143000"/>
          </a:xfrm>
        </p:spPr>
        <p:txBody>
          <a:bodyPr/>
          <a:lstStyle/>
          <a:p>
            <a:r>
              <a:rPr lang="uk-UA" b="1" dirty="0" smtClean="0"/>
              <a:t>Інтерактивні технології</a:t>
            </a:r>
            <a:endParaRPr lang="ru-RU" b="1" dirty="0"/>
          </a:p>
        </p:txBody>
      </p:sp>
      <p:graphicFrame>
        <p:nvGraphicFramePr>
          <p:cNvPr id="5" name="Схема 4"/>
          <p:cNvGraphicFramePr/>
          <p:nvPr>
            <p:extLst>
              <p:ext uri="{D42A27DB-BD31-4B8C-83A1-F6EECF244321}">
                <p14:modId xmlns:p14="http://schemas.microsoft.com/office/powerpoint/2010/main" val="1656791339"/>
              </p:ext>
            </p:extLst>
          </p:nvPr>
        </p:nvGraphicFramePr>
        <p:xfrm>
          <a:off x="1259632" y="2276872"/>
          <a:ext cx="6336704" cy="4392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623142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775350"/>
            <a:ext cx="3639820" cy="3871595"/>
          </a:xfrm>
          <a:prstGeom prst="rect">
            <a:avLst/>
          </a:prstGeom>
          <a:noFill/>
          <a:ln>
            <a:noFill/>
          </a:ln>
        </p:spPr>
      </p:pic>
      <p:pic>
        <p:nvPicPr>
          <p:cNvPr id="4" name="Рисунок 3" descr="Картинки по запросу створення ситуації успіху на уроках англійської мови"/>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2132856"/>
            <a:ext cx="4208780" cy="3156585"/>
          </a:xfrm>
          <a:prstGeom prst="rect">
            <a:avLst/>
          </a:prstGeom>
          <a:noFill/>
          <a:ln>
            <a:noFill/>
          </a:ln>
        </p:spPr>
      </p:pic>
    </p:spTree>
    <p:extLst>
      <p:ext uri="{BB962C8B-B14F-4D97-AF65-F5344CB8AC3E}">
        <p14:creationId xmlns:p14="http://schemas.microsoft.com/office/powerpoint/2010/main" val="20200647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476672"/>
            <a:ext cx="8305800" cy="1143000"/>
          </a:xfrm>
        </p:spPr>
        <p:txBody>
          <a:bodyPr/>
          <a:lstStyle/>
          <a:p>
            <a:pPr algn="ctr"/>
            <a:r>
              <a:rPr lang="uk-UA" b="1" dirty="0" smtClean="0"/>
              <a:t>Висновок</a:t>
            </a:r>
            <a:endParaRPr lang="ru-RU" b="1" dirty="0"/>
          </a:p>
        </p:txBody>
      </p:sp>
      <p:sp>
        <p:nvSpPr>
          <p:cNvPr id="3" name="TextBox 2"/>
          <p:cNvSpPr txBox="1"/>
          <p:nvPr/>
        </p:nvSpPr>
        <p:spPr>
          <a:xfrm>
            <a:off x="539552" y="1916832"/>
            <a:ext cx="8136904" cy="4493538"/>
          </a:xfrm>
          <a:prstGeom prst="rect">
            <a:avLst/>
          </a:prstGeom>
          <a:noFill/>
        </p:spPr>
        <p:txBody>
          <a:bodyPr wrap="square" rtlCol="0">
            <a:spAutoFit/>
          </a:bodyPr>
          <a:lstStyle/>
          <a:p>
            <a:r>
              <a:rPr lang="uk-UA" sz="2200" dirty="0" smtClean="0"/>
              <a:t>	Роблячи висновок, можна сказати, що діяльність учня на уроці повинна бути спрямована на досягнення високих результатів пізнання згідно з віковими можливостями та програмними вимогами.</a:t>
            </a:r>
          </a:p>
          <a:p>
            <a:r>
              <a:rPr lang="uk-UA" sz="2200" dirty="0" smtClean="0"/>
              <a:t>	Методи, якими я користуюсь на уроках англійської мови, сприяють підвищенню рівня мотивації учнів. Але не варто зупинятися на досягнутому, необхідно весь час працювати над питанням створення таких умов, щоб процес здобуття знань був для кожного учня цікавим, потрібним, комфортним. </a:t>
            </a:r>
          </a:p>
          <a:p>
            <a:r>
              <a:rPr lang="uk-UA" sz="2200" dirty="0" smtClean="0"/>
              <a:t>	Таким чином, уроки англійської мови мають велику можливість для реалізації </a:t>
            </a:r>
            <a:r>
              <a:rPr lang="uk-UA" sz="2200" dirty="0" err="1" smtClean="0"/>
              <a:t>компетентністного</a:t>
            </a:r>
            <a:r>
              <a:rPr lang="uk-UA" sz="2200" dirty="0" smtClean="0"/>
              <a:t>  підходу, а саме для формування життєвих </a:t>
            </a:r>
            <a:r>
              <a:rPr lang="uk-UA" sz="2200" dirty="0" err="1" smtClean="0"/>
              <a:t>компетенцій</a:t>
            </a:r>
            <a:r>
              <a:rPr lang="uk-UA" sz="2200" dirty="0" smtClean="0"/>
              <a:t> учнів.</a:t>
            </a:r>
            <a:endParaRPr lang="ru-RU" sz="2200" dirty="0"/>
          </a:p>
        </p:txBody>
      </p:sp>
    </p:spTree>
    <p:extLst>
      <p:ext uri="{BB962C8B-B14F-4D97-AF65-F5344CB8AC3E}">
        <p14:creationId xmlns:p14="http://schemas.microsoft.com/office/powerpoint/2010/main" val="28978493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836712"/>
            <a:ext cx="8305800" cy="1143000"/>
          </a:xfrm>
        </p:spPr>
        <p:txBody>
          <a:bodyPr>
            <a:noAutofit/>
          </a:bodyPr>
          <a:lstStyle/>
          <a:p>
            <a:pPr algn="ctr"/>
            <a:r>
              <a:rPr lang="uk-UA" sz="4000" b="1" dirty="0" smtClean="0"/>
              <a:t>Поради для тих,</a:t>
            </a:r>
            <a:br>
              <a:rPr lang="uk-UA" sz="4000" b="1" dirty="0" smtClean="0"/>
            </a:br>
            <a:r>
              <a:rPr lang="uk-UA" sz="4000" b="1" dirty="0" smtClean="0"/>
              <a:t>хто хоче досягти успіху</a:t>
            </a:r>
            <a:endParaRPr lang="ru-RU" sz="4000" b="1" dirty="0"/>
          </a:p>
        </p:txBody>
      </p:sp>
      <p:graphicFrame>
        <p:nvGraphicFramePr>
          <p:cNvPr id="4" name="Схема 3"/>
          <p:cNvGraphicFramePr/>
          <p:nvPr>
            <p:extLst>
              <p:ext uri="{D42A27DB-BD31-4B8C-83A1-F6EECF244321}">
                <p14:modId xmlns:p14="http://schemas.microsoft.com/office/powerpoint/2010/main" val="1594358218"/>
              </p:ext>
            </p:extLst>
          </p:nvPr>
        </p:nvGraphicFramePr>
        <p:xfrm>
          <a:off x="1475656" y="234888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587560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348880"/>
            <a:ext cx="8305800" cy="1143000"/>
          </a:xfrm>
        </p:spPr>
        <p:txBody>
          <a:bodyPr/>
          <a:lstStyle/>
          <a:p>
            <a:pPr algn="ctr"/>
            <a:r>
              <a:rPr lang="uk-UA" b="1" dirty="0" smtClean="0">
                <a:latin typeface="Times New Roman" pitchFamily="18" charset="0"/>
                <a:cs typeface="Times New Roman" pitchFamily="18" charset="0"/>
              </a:rPr>
              <a:t>Дякую за увагу</a:t>
            </a:r>
            <a:endParaRPr lang="ru-RU" b="1" dirty="0">
              <a:latin typeface="Times New Roman" pitchFamily="18" charset="0"/>
              <a:cs typeface="Times New Roman" pitchFamily="18" charset="0"/>
            </a:endParaRPr>
          </a:p>
        </p:txBody>
      </p:sp>
    </p:spTree>
    <p:extLst>
      <p:ext uri="{BB962C8B-B14F-4D97-AF65-F5344CB8AC3E}">
        <p14:creationId xmlns:p14="http://schemas.microsoft.com/office/powerpoint/2010/main" val="19676718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1340768"/>
            <a:ext cx="6768752" cy="506320"/>
          </a:xfrm>
        </p:spPr>
        <p:txBody>
          <a:bodyPr>
            <a:noAutofit/>
          </a:bodyPr>
          <a:lstStyle/>
          <a:p>
            <a:r>
              <a:rPr lang="uk-UA" sz="5400" b="1" dirty="0" smtClean="0">
                <a:solidFill>
                  <a:srgbClr val="C00000"/>
                </a:solidFill>
                <a:latin typeface="Times New Roman" pitchFamily="18" charset="0"/>
                <a:cs typeface="Times New Roman" pitchFamily="18" charset="0"/>
              </a:rPr>
              <a:t>В.О. Сухомлинський:</a:t>
            </a:r>
            <a:endParaRPr lang="ru-RU" sz="5400" b="1" dirty="0">
              <a:solidFill>
                <a:srgbClr val="C00000"/>
              </a:solidFill>
              <a:latin typeface="Times New Roman" pitchFamily="18" charset="0"/>
              <a:cs typeface="Times New Roman" pitchFamily="18" charset="0"/>
            </a:endParaRPr>
          </a:p>
        </p:txBody>
      </p:sp>
      <p:sp>
        <p:nvSpPr>
          <p:cNvPr id="5" name="TextBox 4"/>
          <p:cNvSpPr txBox="1"/>
          <p:nvPr/>
        </p:nvSpPr>
        <p:spPr>
          <a:xfrm>
            <a:off x="971600" y="2060848"/>
            <a:ext cx="6912768" cy="4524315"/>
          </a:xfrm>
          <a:prstGeom prst="rect">
            <a:avLst/>
          </a:prstGeom>
          <a:noFill/>
        </p:spPr>
        <p:txBody>
          <a:bodyPr wrap="square" rtlCol="0">
            <a:spAutoFit/>
          </a:bodyPr>
          <a:lstStyle/>
          <a:p>
            <a:r>
              <a:rPr lang="uk-UA" sz="3600" b="1" dirty="0" smtClean="0"/>
              <a:t>Від нас, від нашого вміння, від нашої майстерності, від нашого мистецтва, мудрості залежить життя, здоров'я, розум, характер, воля, інтелектуальне обличчя, місце та роль у житті, щастя підростаючого покоління</a:t>
            </a:r>
            <a:endParaRPr lang="ru-RU" sz="3600" b="1" dirty="0"/>
          </a:p>
        </p:txBody>
      </p:sp>
    </p:spTree>
    <p:extLst>
      <p:ext uri="{BB962C8B-B14F-4D97-AF65-F5344CB8AC3E}">
        <p14:creationId xmlns:p14="http://schemas.microsoft.com/office/powerpoint/2010/main" val="42459742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6836" y="908720"/>
            <a:ext cx="4186808" cy="852704"/>
          </a:xfrm>
        </p:spPr>
        <p:txBody>
          <a:bodyPr>
            <a:noAutofit/>
          </a:bodyPr>
          <a:lstStyle/>
          <a:p>
            <a:r>
              <a:rPr lang="uk-UA" sz="2000" b="1" dirty="0" smtClean="0">
                <a:latin typeface="Times New Roman" pitchFamily="18" charset="0"/>
                <a:cs typeface="Times New Roman" pitchFamily="18" charset="0"/>
              </a:rPr>
              <a:t>Успіх – це удача в діяльності, досягнення певних результатів, суспільне визнання особистості</a:t>
            </a:r>
            <a:r>
              <a:rPr lang="uk-UA" sz="2000" dirty="0" smtClean="0">
                <a:latin typeface="Times New Roman" pitchFamily="18" charset="0"/>
                <a:cs typeface="Times New Roman" pitchFamily="18" charset="0"/>
              </a:rPr>
              <a:t>.</a:t>
            </a:r>
            <a:endParaRPr lang="ru-RU" sz="2000" dirty="0">
              <a:latin typeface="Times New Roman" pitchFamily="18" charset="0"/>
              <a:cs typeface="Times New Roman" pitchFamily="18" charset="0"/>
            </a:endParaRPr>
          </a:p>
        </p:txBody>
      </p:sp>
      <p:graphicFrame>
        <p:nvGraphicFramePr>
          <p:cNvPr id="4" name="Схема 3"/>
          <p:cNvGraphicFramePr/>
          <p:nvPr>
            <p:extLst>
              <p:ext uri="{D42A27DB-BD31-4B8C-83A1-F6EECF244321}">
                <p14:modId xmlns:p14="http://schemas.microsoft.com/office/powerpoint/2010/main" val="3011892447"/>
              </p:ext>
            </p:extLst>
          </p:nvPr>
        </p:nvGraphicFramePr>
        <p:xfrm>
          <a:off x="323528" y="2060848"/>
          <a:ext cx="5616624" cy="2952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323528" y="5517232"/>
            <a:ext cx="3960440" cy="1323439"/>
          </a:xfrm>
          <a:prstGeom prst="rect">
            <a:avLst/>
          </a:prstGeom>
          <a:noFill/>
        </p:spPr>
        <p:txBody>
          <a:bodyPr wrap="square" rtlCol="0">
            <a:spAutoFit/>
          </a:bodyPr>
          <a:lstStyle/>
          <a:p>
            <a:r>
              <a:rPr lang="uk-UA" sz="2000" b="1" dirty="0" smtClean="0">
                <a:latin typeface="Times New Roman" pitchFamily="18" charset="0"/>
                <a:cs typeface="Times New Roman" pitchFamily="18" charset="0"/>
              </a:rPr>
              <a:t>Ситуація – поєднання зовнішніх та внутрішніх умов, які спонукають учня до будь-яких дій</a:t>
            </a:r>
            <a:endParaRPr lang="ru-RU" sz="2000" b="1" dirty="0">
              <a:latin typeface="Times New Roman" pitchFamily="18" charset="0"/>
              <a:cs typeface="Times New Roman" pitchFamily="18" charset="0"/>
            </a:endParaRPr>
          </a:p>
        </p:txBody>
      </p:sp>
      <p:sp>
        <p:nvSpPr>
          <p:cNvPr id="8" name="TextBox 7"/>
          <p:cNvSpPr txBox="1"/>
          <p:nvPr/>
        </p:nvSpPr>
        <p:spPr>
          <a:xfrm>
            <a:off x="5436096" y="1844824"/>
            <a:ext cx="3456384" cy="3539430"/>
          </a:xfrm>
          <a:prstGeom prst="rect">
            <a:avLst/>
          </a:prstGeom>
          <a:noFill/>
        </p:spPr>
        <p:txBody>
          <a:bodyPr wrap="square" rtlCol="0">
            <a:spAutoFit/>
          </a:bodyPr>
          <a:lstStyle/>
          <a:p>
            <a:r>
              <a:rPr lang="uk-UA" sz="2800" b="1" dirty="0" smtClean="0">
                <a:latin typeface="Times New Roman" pitchFamily="18" charset="0"/>
                <a:cs typeface="Times New Roman" pitchFamily="18" charset="0"/>
              </a:rPr>
              <a:t>Ситуація успіху – цілеспрямована, організована вчителем діяльність учнів, що допомагає досягти значних результатів</a:t>
            </a:r>
            <a:endParaRPr lang="ru-RU"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5764743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ваш успех"/>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6421" y="3429000"/>
            <a:ext cx="3528392" cy="26428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9552" y="3501008"/>
            <a:ext cx="5184576" cy="2677656"/>
          </a:xfrm>
          <a:prstGeom prst="rect">
            <a:avLst/>
          </a:prstGeom>
          <a:noFill/>
        </p:spPr>
        <p:txBody>
          <a:bodyPr wrap="square" rtlCol="0">
            <a:spAutoFit/>
          </a:bodyPr>
          <a:lstStyle/>
          <a:p>
            <a:pPr marL="285750" indent="-285750">
              <a:buFont typeface="Wingdings" panose="05000000000000000000" pitchFamily="2" charset="2"/>
              <a:buChar char="§"/>
            </a:pPr>
            <a:r>
              <a:rPr lang="uk-UA" sz="2400" b="1" dirty="0" smtClean="0"/>
              <a:t>Головною метою навчання англійської мови в школі є навчити користуватися нею в різних життєвих ситуаціях через створення на уроках комунікативних ситуацій, наближених до життєвих.</a:t>
            </a:r>
            <a:endParaRPr lang="ru-RU" sz="2400" b="1" dirty="0"/>
          </a:p>
        </p:txBody>
      </p:sp>
      <p:sp>
        <p:nvSpPr>
          <p:cNvPr id="4" name="Прямоугольник 3"/>
          <p:cNvSpPr/>
          <p:nvPr/>
        </p:nvSpPr>
        <p:spPr>
          <a:xfrm>
            <a:off x="522851" y="1268760"/>
            <a:ext cx="8368682" cy="1569660"/>
          </a:xfrm>
          <a:prstGeom prst="rect">
            <a:avLst/>
          </a:prstGeom>
        </p:spPr>
        <p:txBody>
          <a:bodyPr wrap="square">
            <a:spAutoFit/>
          </a:bodyPr>
          <a:lstStyle/>
          <a:p>
            <a:pPr marL="285750" indent="-285750">
              <a:buFont typeface="Wingdings" panose="05000000000000000000" pitchFamily="2" charset="2"/>
              <a:buChar char="§"/>
            </a:pPr>
            <a:r>
              <a:rPr lang="uk-UA" sz="2400" b="1" dirty="0" smtClean="0">
                <a:solidFill>
                  <a:srgbClr val="0070C0"/>
                </a:solidFill>
              </a:rPr>
              <a:t>Ситуація </a:t>
            </a:r>
            <a:r>
              <a:rPr lang="uk-UA" sz="2400" b="1" dirty="0">
                <a:solidFill>
                  <a:srgbClr val="0070C0"/>
                </a:solidFill>
              </a:rPr>
              <a:t>успіху </a:t>
            </a:r>
            <a:r>
              <a:rPr lang="uk-UA" sz="2400" b="1" dirty="0"/>
              <a:t>– дуже важливий фактор стимуляції спілкування на уроці. Суть ситуації успіху в тому, щоб втілювати віру в можливість вирішення тих завдань, які ставляться на уроці.</a:t>
            </a:r>
          </a:p>
        </p:txBody>
      </p:sp>
    </p:spTree>
    <p:extLst>
      <p:ext uri="{BB962C8B-B14F-4D97-AF65-F5344CB8AC3E}">
        <p14:creationId xmlns:p14="http://schemas.microsoft.com/office/powerpoint/2010/main" val="28200141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704088"/>
            <a:ext cx="8079432" cy="1143000"/>
          </a:xfrm>
        </p:spPr>
        <p:txBody>
          <a:bodyPr/>
          <a:lstStyle/>
          <a:p>
            <a:r>
              <a:rPr lang="uk-UA" b="1" dirty="0" smtClean="0">
                <a:solidFill>
                  <a:srgbClr val="C00000"/>
                </a:solidFill>
                <a:latin typeface="Times New Roman" pitchFamily="18" charset="0"/>
                <a:cs typeface="Times New Roman" pitchFamily="18" charset="0"/>
              </a:rPr>
              <a:t>Мета і завдання вчителя:</a:t>
            </a:r>
            <a:endParaRPr lang="ru-RU" b="1" dirty="0">
              <a:solidFill>
                <a:srgbClr val="C00000"/>
              </a:solidFill>
              <a:latin typeface="Times New Roman" pitchFamily="18" charset="0"/>
              <a:cs typeface="Times New Roman" pitchFamily="18" charset="0"/>
            </a:endParaRPr>
          </a:p>
        </p:txBody>
      </p:sp>
      <p:sp>
        <p:nvSpPr>
          <p:cNvPr id="3" name="TextBox 2"/>
          <p:cNvSpPr txBox="1"/>
          <p:nvPr/>
        </p:nvSpPr>
        <p:spPr>
          <a:xfrm>
            <a:off x="539552" y="2132856"/>
            <a:ext cx="8280920" cy="4401205"/>
          </a:xfrm>
          <a:prstGeom prst="rect">
            <a:avLst/>
          </a:prstGeom>
          <a:noFill/>
        </p:spPr>
        <p:txBody>
          <a:bodyPr wrap="square" rtlCol="0">
            <a:spAutoFit/>
          </a:bodyPr>
          <a:lstStyle/>
          <a:p>
            <a:r>
              <a:rPr lang="uk-UA" sz="4000" b="1" dirty="0" smtClean="0"/>
              <a:t>Створення ситуації успіху для розвитку особистості дитини, надання кожному вихованцю можливості відчути радість досягнення успіху. Усвідомлення своїх здібностей, віри у власні сили.</a:t>
            </a:r>
            <a:endParaRPr lang="ru-RU" sz="4000" b="1" dirty="0"/>
          </a:p>
        </p:txBody>
      </p:sp>
    </p:spTree>
    <p:extLst>
      <p:ext uri="{BB962C8B-B14F-4D97-AF65-F5344CB8AC3E}">
        <p14:creationId xmlns:p14="http://schemas.microsoft.com/office/powerpoint/2010/main" val="31630315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780696"/>
          </a:xfrm>
        </p:spPr>
        <p:txBody>
          <a:bodyPr>
            <a:normAutofit/>
          </a:bodyPr>
          <a:lstStyle/>
          <a:p>
            <a:pPr algn="ctr"/>
            <a:r>
              <a:rPr lang="uk-UA" sz="4000" b="1" dirty="0" smtClean="0">
                <a:cs typeface="Aharoni" pitchFamily="2" charset="-79"/>
              </a:rPr>
              <a:t>Алгоритм створення ситуації успіху</a:t>
            </a:r>
            <a:endParaRPr lang="ru-RU" sz="4000" b="1" dirty="0">
              <a:cs typeface="Aharoni" pitchFamily="2" charset="-79"/>
            </a:endParaRPr>
          </a:p>
        </p:txBody>
      </p:sp>
      <p:graphicFrame>
        <p:nvGraphicFramePr>
          <p:cNvPr id="6" name="Схема 5"/>
          <p:cNvGraphicFramePr/>
          <p:nvPr>
            <p:extLst>
              <p:ext uri="{D42A27DB-BD31-4B8C-83A1-F6EECF244321}">
                <p14:modId xmlns:p14="http://schemas.microsoft.com/office/powerpoint/2010/main" val="1264106247"/>
              </p:ext>
            </p:extLst>
          </p:nvPr>
        </p:nvGraphicFramePr>
        <p:xfrm>
          <a:off x="899592" y="1628800"/>
          <a:ext cx="7488832"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569645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548680"/>
            <a:ext cx="8305800" cy="1143000"/>
          </a:xfrm>
        </p:spPr>
        <p:txBody>
          <a:bodyPr>
            <a:normAutofit fontScale="90000"/>
          </a:bodyPr>
          <a:lstStyle/>
          <a:p>
            <a:pPr algn="ctr"/>
            <a:r>
              <a:rPr lang="uk-UA" sz="4400" b="1" dirty="0" smtClean="0">
                <a:solidFill>
                  <a:srgbClr val="002060"/>
                </a:solidFill>
              </a:rPr>
              <a:t>Прийоми створення ситуації успіху</a:t>
            </a:r>
            <a:endParaRPr lang="ru-RU" sz="4400" b="1" dirty="0">
              <a:solidFill>
                <a:srgbClr val="002060"/>
              </a:solidFill>
            </a:endParaRPr>
          </a:p>
        </p:txBody>
      </p:sp>
      <p:graphicFrame>
        <p:nvGraphicFramePr>
          <p:cNvPr id="16" name="Схема 15"/>
          <p:cNvGraphicFramePr/>
          <p:nvPr>
            <p:extLst>
              <p:ext uri="{D42A27DB-BD31-4B8C-83A1-F6EECF244321}">
                <p14:modId xmlns:p14="http://schemas.microsoft.com/office/powerpoint/2010/main" val="2286955486"/>
              </p:ext>
            </p:extLst>
          </p:nvPr>
        </p:nvGraphicFramePr>
        <p:xfrm>
          <a:off x="1547664" y="2132856"/>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835525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354423" y="2425301"/>
            <a:ext cx="2592288" cy="1512168"/>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b="1" dirty="0" smtClean="0">
                <a:solidFill>
                  <a:srgbClr val="FF0000"/>
                </a:solidFill>
              </a:rPr>
              <a:t>Учитель</a:t>
            </a:r>
            <a:endParaRPr lang="ru-RU" sz="3600" b="1" dirty="0">
              <a:solidFill>
                <a:srgbClr val="FF0000"/>
              </a:solidFill>
            </a:endParaRPr>
          </a:p>
        </p:txBody>
      </p:sp>
      <p:cxnSp>
        <p:nvCxnSpPr>
          <p:cNvPr id="9" name="Прямая со стрелкой 8"/>
          <p:cNvCxnSpPr/>
          <p:nvPr/>
        </p:nvCxnSpPr>
        <p:spPr>
          <a:xfrm>
            <a:off x="4650566" y="3932989"/>
            <a:ext cx="0" cy="576064"/>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5" name="Прямоугольник 4"/>
          <p:cNvSpPr/>
          <p:nvPr/>
        </p:nvSpPr>
        <p:spPr>
          <a:xfrm>
            <a:off x="529680" y="2635744"/>
            <a:ext cx="1944216" cy="1138286"/>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smtClean="0">
                <a:solidFill>
                  <a:schemeClr val="tx1"/>
                </a:solidFill>
              </a:rPr>
              <a:t>Комунікативний підхід</a:t>
            </a:r>
            <a:endParaRPr lang="ru-RU" b="1" dirty="0">
              <a:solidFill>
                <a:schemeClr val="tx1"/>
              </a:solidFill>
            </a:endParaRPr>
          </a:p>
        </p:txBody>
      </p:sp>
      <p:sp>
        <p:nvSpPr>
          <p:cNvPr id="13" name="Прямоугольник 12"/>
          <p:cNvSpPr/>
          <p:nvPr/>
        </p:nvSpPr>
        <p:spPr>
          <a:xfrm>
            <a:off x="3642455" y="4653136"/>
            <a:ext cx="2016224" cy="1058554"/>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smtClean="0">
                <a:solidFill>
                  <a:schemeClr val="tx1"/>
                </a:solidFill>
              </a:rPr>
              <a:t>Орієнтація на особистість</a:t>
            </a:r>
            <a:endParaRPr lang="ru-RU" b="1" dirty="0">
              <a:solidFill>
                <a:schemeClr val="tx1"/>
              </a:solidFill>
            </a:endParaRPr>
          </a:p>
        </p:txBody>
      </p:sp>
      <p:sp>
        <p:nvSpPr>
          <p:cNvPr id="17" name="Прямоугольник 16"/>
          <p:cNvSpPr/>
          <p:nvPr/>
        </p:nvSpPr>
        <p:spPr>
          <a:xfrm>
            <a:off x="6876256" y="2635744"/>
            <a:ext cx="2021666" cy="1138286"/>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smtClean="0">
                <a:solidFill>
                  <a:schemeClr val="tx1"/>
                </a:solidFill>
              </a:rPr>
              <a:t>Інтерактивні технології</a:t>
            </a:r>
            <a:endParaRPr lang="ru-RU" b="1" dirty="0">
              <a:solidFill>
                <a:schemeClr val="tx1"/>
              </a:solidFill>
            </a:endParaRPr>
          </a:p>
        </p:txBody>
      </p:sp>
      <p:sp>
        <p:nvSpPr>
          <p:cNvPr id="18" name="Прямоугольник 17"/>
          <p:cNvSpPr/>
          <p:nvPr/>
        </p:nvSpPr>
        <p:spPr>
          <a:xfrm>
            <a:off x="3618450" y="1052736"/>
            <a:ext cx="1949017" cy="612068"/>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smtClean="0">
                <a:solidFill>
                  <a:schemeClr val="tx1"/>
                </a:solidFill>
              </a:rPr>
              <a:t>Заохочення</a:t>
            </a:r>
            <a:endParaRPr lang="ru-RU" b="1" dirty="0">
              <a:solidFill>
                <a:schemeClr val="tx1"/>
              </a:solidFill>
            </a:endParaRPr>
          </a:p>
        </p:txBody>
      </p:sp>
      <p:cxnSp>
        <p:nvCxnSpPr>
          <p:cNvPr id="22" name="Прямая со стрелкой 21"/>
          <p:cNvCxnSpPr/>
          <p:nvPr/>
        </p:nvCxnSpPr>
        <p:spPr>
          <a:xfrm flipH="1">
            <a:off x="2634343" y="3181385"/>
            <a:ext cx="720080" cy="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23" name="Прямая со стрелкой 22"/>
          <p:cNvCxnSpPr/>
          <p:nvPr/>
        </p:nvCxnSpPr>
        <p:spPr>
          <a:xfrm flipV="1">
            <a:off x="4592959" y="1823984"/>
            <a:ext cx="0" cy="601317"/>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24" name="Прямая со стрелкой 23"/>
          <p:cNvCxnSpPr/>
          <p:nvPr/>
        </p:nvCxnSpPr>
        <p:spPr>
          <a:xfrm>
            <a:off x="5946711" y="3141256"/>
            <a:ext cx="641513" cy="17546"/>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8808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4350" y="404664"/>
            <a:ext cx="8305800" cy="1143000"/>
          </a:xfrm>
          <a:ln>
            <a:miter lim="800000"/>
            <a:headEnd/>
            <a:tailEnd/>
          </a:ln>
        </p:spPr>
        <p:txBody>
          <a:bodyPr/>
          <a:lstStyle/>
          <a:p>
            <a:pPr algn="ctr" eaLnBrk="1" fontAlgn="auto" hangingPunct="1">
              <a:spcAft>
                <a:spcPts val="0"/>
              </a:spcAft>
              <a:defRPr/>
            </a:pPr>
            <a:r>
              <a:rPr lang="uk-UA" b="1" dirty="0" smtClean="0">
                <a:solidFill>
                  <a:srgbClr val="002060"/>
                </a:solidFill>
              </a:rPr>
              <a:t>Проектна технологія</a:t>
            </a:r>
            <a:endParaRPr lang="ru-RU" b="1" dirty="0">
              <a:solidFill>
                <a:srgbClr val="002060"/>
              </a:solidFill>
            </a:endParaRPr>
          </a:p>
        </p:txBody>
      </p:sp>
      <p:sp>
        <p:nvSpPr>
          <p:cNvPr id="3" name="TextBox 2"/>
          <p:cNvSpPr txBox="1">
            <a:spLocks noChangeArrowheads="1"/>
          </p:cNvSpPr>
          <p:nvPr/>
        </p:nvSpPr>
        <p:spPr bwMode="auto">
          <a:xfrm>
            <a:off x="2468563" y="1658938"/>
            <a:ext cx="41052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GB" altLang="ru-RU" sz="2600" b="1" dirty="0">
                <a:solidFill>
                  <a:srgbClr val="002060"/>
                </a:solidFill>
                <a:latin typeface="Constantia" pitchFamily="18" charset="0"/>
              </a:rPr>
              <a:t>“Teenager’s Life”</a:t>
            </a:r>
            <a:endParaRPr lang="ru-RU" altLang="ru-RU" sz="2600" b="1" dirty="0">
              <a:solidFill>
                <a:srgbClr val="002060"/>
              </a:solidFill>
              <a:latin typeface="Constantia" pitchFamily="18" charset="0"/>
            </a:endParaRPr>
          </a:p>
        </p:txBody>
      </p:sp>
      <p:pic>
        <p:nvPicPr>
          <p:cNvPr id="12290" name="Picture 2" descr="C:\Users\User\Desktop\Фоооотки\DSCN2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4614863"/>
            <a:ext cx="2952750" cy="204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descr="C:\Users\User\Desktop\Фоооотки\DSCN23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6888" y="2348880"/>
            <a:ext cx="3816350"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descr="C:\Users\User\Desktop\Фоооотки\DSCN232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376" y="2348880"/>
            <a:ext cx="3243262"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C:\Users\User\Desktop\Фоооотки\DSCN229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8563" y="4614863"/>
            <a:ext cx="305911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46167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292"/>
                                        </p:tgtEl>
                                        <p:attrNameLst>
                                          <p:attrName>style.visibility</p:attrName>
                                        </p:attrNameLst>
                                      </p:cBhvr>
                                      <p:to>
                                        <p:strVal val="visible"/>
                                      </p:to>
                                    </p:set>
                                    <p:animEffect transition="in" filter="fade">
                                      <p:cBhvr>
                                        <p:cTn id="12" dur="1000"/>
                                        <p:tgtEl>
                                          <p:spTgt spid="12292"/>
                                        </p:tgtEl>
                                      </p:cBhvr>
                                    </p:animEffect>
                                    <p:anim calcmode="lin" valueType="num">
                                      <p:cBhvr>
                                        <p:cTn id="13" dur="1000" fill="hold"/>
                                        <p:tgtEl>
                                          <p:spTgt spid="12292"/>
                                        </p:tgtEl>
                                        <p:attrNameLst>
                                          <p:attrName>ppt_x</p:attrName>
                                        </p:attrNameLst>
                                      </p:cBhvr>
                                      <p:tavLst>
                                        <p:tav tm="0">
                                          <p:val>
                                            <p:strVal val="#ppt_x"/>
                                          </p:val>
                                        </p:tav>
                                        <p:tav tm="100000">
                                          <p:val>
                                            <p:strVal val="#ppt_x"/>
                                          </p:val>
                                        </p:tav>
                                      </p:tavLst>
                                    </p:anim>
                                    <p:anim calcmode="lin" valueType="num">
                                      <p:cBhvr>
                                        <p:cTn id="14" dur="1000" fill="hold"/>
                                        <p:tgtEl>
                                          <p:spTgt spid="1229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291"/>
                                        </p:tgtEl>
                                        <p:attrNameLst>
                                          <p:attrName>style.visibility</p:attrName>
                                        </p:attrNameLst>
                                      </p:cBhvr>
                                      <p:to>
                                        <p:strVal val="visible"/>
                                      </p:to>
                                    </p:set>
                                    <p:animEffect transition="in" filter="fade">
                                      <p:cBhvr>
                                        <p:cTn id="17" dur="1000"/>
                                        <p:tgtEl>
                                          <p:spTgt spid="12291"/>
                                        </p:tgtEl>
                                      </p:cBhvr>
                                    </p:animEffect>
                                    <p:anim calcmode="lin" valueType="num">
                                      <p:cBhvr>
                                        <p:cTn id="18" dur="1000" fill="hold"/>
                                        <p:tgtEl>
                                          <p:spTgt spid="12291"/>
                                        </p:tgtEl>
                                        <p:attrNameLst>
                                          <p:attrName>ppt_x</p:attrName>
                                        </p:attrNameLst>
                                      </p:cBhvr>
                                      <p:tavLst>
                                        <p:tav tm="0">
                                          <p:val>
                                            <p:strVal val="#ppt_x"/>
                                          </p:val>
                                        </p:tav>
                                        <p:tav tm="100000">
                                          <p:val>
                                            <p:strVal val="#ppt_x"/>
                                          </p:val>
                                        </p:tav>
                                      </p:tavLst>
                                    </p:anim>
                                    <p:anim calcmode="lin" valueType="num">
                                      <p:cBhvr>
                                        <p:cTn id="19" dur="1000" fill="hold"/>
                                        <p:tgtEl>
                                          <p:spTgt spid="1229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293"/>
                                        </p:tgtEl>
                                        <p:attrNameLst>
                                          <p:attrName>style.visibility</p:attrName>
                                        </p:attrNameLst>
                                      </p:cBhvr>
                                      <p:to>
                                        <p:strVal val="visible"/>
                                      </p:to>
                                    </p:set>
                                    <p:animEffect transition="in" filter="fade">
                                      <p:cBhvr>
                                        <p:cTn id="22" dur="1000"/>
                                        <p:tgtEl>
                                          <p:spTgt spid="12293"/>
                                        </p:tgtEl>
                                      </p:cBhvr>
                                    </p:animEffect>
                                    <p:anim calcmode="lin" valueType="num">
                                      <p:cBhvr>
                                        <p:cTn id="23" dur="1000" fill="hold"/>
                                        <p:tgtEl>
                                          <p:spTgt spid="12293"/>
                                        </p:tgtEl>
                                        <p:attrNameLst>
                                          <p:attrName>ppt_x</p:attrName>
                                        </p:attrNameLst>
                                      </p:cBhvr>
                                      <p:tavLst>
                                        <p:tav tm="0">
                                          <p:val>
                                            <p:strVal val="#ppt_x"/>
                                          </p:val>
                                        </p:tav>
                                        <p:tav tm="100000">
                                          <p:val>
                                            <p:strVal val="#ppt_x"/>
                                          </p:val>
                                        </p:tav>
                                      </p:tavLst>
                                    </p:anim>
                                    <p:anim calcmode="lin" valueType="num">
                                      <p:cBhvr>
                                        <p:cTn id="24" dur="1000" fill="hold"/>
                                        <p:tgtEl>
                                          <p:spTgt spid="1229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290"/>
                                        </p:tgtEl>
                                        <p:attrNameLst>
                                          <p:attrName>style.visibility</p:attrName>
                                        </p:attrNameLst>
                                      </p:cBhvr>
                                      <p:to>
                                        <p:strVal val="visible"/>
                                      </p:to>
                                    </p:set>
                                    <p:animEffect transition="in" filter="fade">
                                      <p:cBhvr>
                                        <p:cTn id="27" dur="1000"/>
                                        <p:tgtEl>
                                          <p:spTgt spid="12290"/>
                                        </p:tgtEl>
                                      </p:cBhvr>
                                    </p:animEffect>
                                    <p:anim calcmode="lin" valueType="num">
                                      <p:cBhvr>
                                        <p:cTn id="28" dur="1000" fill="hold"/>
                                        <p:tgtEl>
                                          <p:spTgt spid="12290"/>
                                        </p:tgtEl>
                                        <p:attrNameLst>
                                          <p:attrName>ppt_x</p:attrName>
                                        </p:attrNameLst>
                                      </p:cBhvr>
                                      <p:tavLst>
                                        <p:tav tm="0">
                                          <p:val>
                                            <p:strVal val="#ppt_x"/>
                                          </p:val>
                                        </p:tav>
                                        <p:tav tm="100000">
                                          <p:val>
                                            <p:strVal val="#ppt_x"/>
                                          </p:val>
                                        </p:tav>
                                      </p:tavLst>
                                    </p:anim>
                                    <p:anim calcmode="lin" valueType="num">
                                      <p:cBhvr>
                                        <p:cTn id="29"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Остин">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Остин">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777</TotalTime>
  <Words>472</Words>
  <Application>Microsoft Office PowerPoint</Application>
  <PresentationFormat>Экран (4:3)</PresentationFormat>
  <Paragraphs>76</Paragraphs>
  <Slides>19</Slides>
  <Notes>0</Notes>
  <HiddenSlides>0</HiddenSlides>
  <MMClips>0</MMClips>
  <ScaleCrop>false</ScaleCrop>
  <HeadingPairs>
    <vt:vector size="4" baseType="variant">
      <vt:variant>
        <vt:lpstr>Тема</vt:lpstr>
      </vt:variant>
      <vt:variant>
        <vt:i4>2</vt:i4>
      </vt:variant>
      <vt:variant>
        <vt:lpstr>Заголовки слайдов</vt:lpstr>
      </vt:variant>
      <vt:variant>
        <vt:i4>19</vt:i4>
      </vt:variant>
    </vt:vector>
  </HeadingPairs>
  <TitlesOfParts>
    <vt:vector size="21" baseType="lpstr">
      <vt:lpstr>Поток</vt:lpstr>
      <vt:lpstr>Тема Office</vt:lpstr>
      <vt:lpstr>Презентация PowerPoint</vt:lpstr>
      <vt:lpstr>В.О. Сухомлинський:</vt:lpstr>
      <vt:lpstr>Успіх – це удача в діяльності, досягнення певних результатів, суспільне визнання особистості.</vt:lpstr>
      <vt:lpstr>Презентация PowerPoint</vt:lpstr>
      <vt:lpstr>Мета і завдання вчителя:</vt:lpstr>
      <vt:lpstr>Алгоритм створення ситуації успіху</vt:lpstr>
      <vt:lpstr>Прийоми створення ситуації успіху</vt:lpstr>
      <vt:lpstr>Презентация PowerPoint</vt:lpstr>
      <vt:lpstr>Проектна технологія</vt:lpstr>
      <vt:lpstr>Презентация PowerPoint</vt:lpstr>
      <vt:lpstr>Презентация PowerPoint</vt:lpstr>
      <vt:lpstr>Метод проектів</vt:lpstr>
      <vt:lpstr>Рольова гра</vt:lpstr>
      <vt:lpstr>Презентация PowerPoint</vt:lpstr>
      <vt:lpstr>Інтерактивні технології</vt:lpstr>
      <vt:lpstr>Презентация PowerPoint</vt:lpstr>
      <vt:lpstr>Висновок</vt:lpstr>
      <vt:lpstr>Поради для тих, хто хоче досягти успіху</vt:lpstr>
      <vt:lpstr>Дякую за увагу</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33</cp:revision>
  <dcterms:modified xsi:type="dcterms:W3CDTF">2017-10-15T16:24:41Z</dcterms:modified>
</cp:coreProperties>
</file>