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5" r:id="rId8"/>
    <p:sldId id="264" r:id="rId9"/>
    <p:sldId id="266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47FFB5-8D0D-4973-9C66-2863666BC794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A7B4ED-FFBD-4FE0-93AE-40F252083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4427984" cy="1714512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Михайло </a:t>
            </a:r>
            <a:r>
              <a:rPr lang="uk-UA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коцюбинський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13-07-24-kocubinskij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-43327"/>
            <a:ext cx="6444208" cy="69013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ыуке\Desktop\заняття з грамоти\mama-zhinka-dytyna-e151085662996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268883" cy="5505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гыуке\Desktop\заняття з грамоти\uborka-v-detskoj-komnate-121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513763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1" name="Picture 3" descr="C:\Users\гыуке\Desktop\заняття з грамоти\Woman_Spring_Clea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01172" cy="5400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3947748_large_4437240_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24" y="0"/>
            <a:ext cx="912367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3947772_large_4437240_1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346_html_29af94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ыуке\Desktop\depositphotos_18653631-stock-photo-many-hard-working-ha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0bbd0b0d0b4d0bed0bdd0b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5760640" cy="6051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Картинки по запросу мама на кухні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8204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гыуке\Desktop\заняття з грамоти\a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548680"/>
            <a:ext cx="8748464" cy="561662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</TotalTime>
  <Words>2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Михайло коцюбинський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Оповідання  Коцюбинськго ,,Десять помічників,,</dc:title>
  <dc:creator>Inspirion</dc:creator>
  <cp:lastModifiedBy>гыуке</cp:lastModifiedBy>
  <cp:revision>9</cp:revision>
  <dcterms:created xsi:type="dcterms:W3CDTF">2017-11-08T04:46:02Z</dcterms:created>
  <dcterms:modified xsi:type="dcterms:W3CDTF">2018-01-05T10:51:34Z</dcterms:modified>
</cp:coreProperties>
</file>