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27"/>
  </p:notesMasterIdLst>
  <p:sldIdLst>
    <p:sldId id="259" r:id="rId3"/>
    <p:sldId id="260" r:id="rId4"/>
    <p:sldId id="256" r:id="rId5"/>
    <p:sldId id="257" r:id="rId6"/>
    <p:sldId id="262" r:id="rId7"/>
    <p:sldId id="261" r:id="rId8"/>
    <p:sldId id="263" r:id="rId9"/>
    <p:sldId id="264" r:id="rId10"/>
    <p:sldId id="265" r:id="rId11"/>
    <p:sldId id="266" r:id="rId12"/>
    <p:sldId id="271" r:id="rId13"/>
    <p:sldId id="273" r:id="rId14"/>
    <p:sldId id="277" r:id="rId15"/>
    <p:sldId id="278" r:id="rId16"/>
    <p:sldId id="279" r:id="rId17"/>
    <p:sldId id="267" r:id="rId18"/>
    <p:sldId id="268" r:id="rId19"/>
    <p:sldId id="269" r:id="rId20"/>
    <p:sldId id="270" r:id="rId21"/>
    <p:sldId id="272" r:id="rId22"/>
    <p:sldId id="288" r:id="rId23"/>
    <p:sldId id="286" r:id="rId24"/>
    <p:sldId id="287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08EDF-CC3A-42B9-9E11-4484C654D7DD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6B1E0-951B-4AD4-86A0-FFBB81F8C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6B1E0-951B-4AD4-86A0-FFBB81F8C48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>
                <a:latin typeface="Times New Roman" pitchFamily="18" charset="0"/>
                <a:cs typeface="Times New Roman" pitchFamily="18" charset="0"/>
              </a:defRPr>
            </a:lvl1pPr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dirty="0" smtClean="0"/>
              <a:t>Образец подзаголовка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F8ED-860F-4E33-96A7-CA2C7E0593CB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440D-172A-4A24-9FA4-46A49A11DE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F8ED-860F-4E33-96A7-CA2C7E0593CB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440D-172A-4A24-9FA4-46A49A11DE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F8ED-860F-4E33-96A7-CA2C7E0593CB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440D-172A-4A24-9FA4-46A49A11DE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B202-F8AC-4E22-B903-867F5984E53D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8636-BE0F-4824-BABD-438E11707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B202-F8AC-4E22-B903-867F5984E53D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8636-BE0F-4824-BABD-438E11707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B202-F8AC-4E22-B903-867F5984E53D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8636-BE0F-4824-BABD-438E11707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B202-F8AC-4E22-B903-867F5984E53D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8636-BE0F-4824-BABD-438E11707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B202-F8AC-4E22-B903-867F5984E53D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8636-BE0F-4824-BABD-438E11707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B202-F8AC-4E22-B903-867F5984E53D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8636-BE0F-4824-BABD-438E11707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B202-F8AC-4E22-B903-867F5984E53D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8636-BE0F-4824-BABD-438E11707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B202-F8AC-4E22-B903-867F5984E53D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8636-BE0F-4824-BABD-438E11707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  <a:extLst/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F8ED-860F-4E33-96A7-CA2C7E0593CB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440D-172A-4A24-9FA4-46A49A11DE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B202-F8AC-4E22-B903-867F5984E53D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8636-BE0F-4824-BABD-438E11707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B202-F8AC-4E22-B903-867F5984E53D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8636-BE0F-4824-BABD-438E11707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B202-F8AC-4E22-B903-867F5984E53D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8636-BE0F-4824-BABD-438E11707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F8ED-860F-4E33-96A7-CA2C7E0593CB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440D-172A-4A24-9FA4-46A49A11DE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F8ED-860F-4E33-96A7-CA2C7E0593CB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440D-172A-4A24-9FA4-46A49A11DE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F8ED-860F-4E33-96A7-CA2C7E0593CB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440D-172A-4A24-9FA4-46A49A11DE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F8ED-860F-4E33-96A7-CA2C7E0593CB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440D-172A-4A24-9FA4-46A49A11DE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F8ED-860F-4E33-96A7-CA2C7E0593CB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440D-172A-4A24-9FA4-46A49A11DE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F8ED-860F-4E33-96A7-CA2C7E0593CB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440D-172A-4A24-9FA4-46A49A11DE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F8ED-860F-4E33-96A7-CA2C7E0593CB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440D-172A-4A24-9FA4-46A49A11DE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34CF8ED-860F-4E33-96A7-CA2C7E0593CB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20D440D-172A-4A24-9FA4-46A49A11DE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BB202-F8AC-4E22-B903-867F5984E53D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78636-BE0F-4824-BABD-438E11707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6" name="AutoShape 6" descr="Картинки по запросу СМАЙЛ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68" name="AutoShape 8" descr="Картинки по запросу СМАЙЛ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6570" name="Picture 10" descr="Картинки по запросу СМАЙЛ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642918"/>
            <a:ext cx="6038064" cy="5786478"/>
          </a:xfrm>
          <a:prstGeom prst="rect">
            <a:avLst/>
          </a:prstGeom>
          <a:noFill/>
        </p:spPr>
      </p:pic>
      <p:sp>
        <p:nvSpPr>
          <p:cNvPr id="66572" name="AutoShape 12" descr="Картинки по запросу СМАЙЛ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74" name="AutoShape 14" descr="Картинки по запросу СМАЙЛ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76" name="AutoShape 16" descr="Картинки по запросу СМАЙЛ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498080" cy="11430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effectLst/>
              </a:rPr>
              <a:t>Питання №6</a:t>
            </a:r>
            <a:endParaRPr lang="ru-RU" sz="28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85860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400" dirty="0" smtClean="0"/>
              <a:t>  Які об’єкти можуть містити слайди презентації</a:t>
            </a:r>
            <a:r>
              <a:rPr lang="uk-UA" sz="4000" dirty="0" smtClean="0"/>
              <a:t>?</a:t>
            </a:r>
          </a:p>
          <a:p>
            <a:pPr>
              <a:buNone/>
            </a:pPr>
            <a:endParaRPr lang="uk-UA" sz="4000" dirty="0" smtClean="0"/>
          </a:p>
          <a:p>
            <a:pPr>
              <a:buNone/>
            </a:pPr>
            <a:endParaRPr lang="uk-UA" sz="3600" i="1" dirty="0" smtClean="0"/>
          </a:p>
          <a:p>
            <a:pPr>
              <a:buNone/>
            </a:pPr>
            <a:r>
              <a:rPr lang="uk-UA" sz="3600" i="1" dirty="0" smtClean="0"/>
              <a:t>   Текст, зображення, звукові та відео фрагменти.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285728"/>
            <a:ext cx="7498080" cy="11430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effectLst/>
              </a:rPr>
              <a:t>Питання №7</a:t>
            </a:r>
            <a:endParaRPr lang="ru-RU" sz="28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14422"/>
            <a:ext cx="8143932" cy="528641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sz="4400" dirty="0" smtClean="0"/>
              <a:t>  Які вимоги до оформлення </a:t>
            </a:r>
            <a:r>
              <a:rPr lang="uk-UA" sz="4400" dirty="0" err="1" smtClean="0"/>
              <a:t>комп</a:t>
            </a:r>
            <a:r>
              <a:rPr lang="en-US" sz="4400" dirty="0" smtClean="0"/>
              <a:t>’</a:t>
            </a:r>
            <a:r>
              <a:rPr lang="uk-UA" sz="4400" dirty="0" err="1" smtClean="0"/>
              <a:t>ютерної</a:t>
            </a:r>
            <a:r>
              <a:rPr lang="uk-UA" sz="4400" dirty="0" smtClean="0"/>
              <a:t> презентації? </a:t>
            </a:r>
            <a:endParaRPr lang="en-US" sz="4400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 marL="825246" lvl="0" indent="-742950">
              <a:lnSpc>
                <a:spcPct val="110000"/>
              </a:lnSpc>
              <a:buNone/>
            </a:pPr>
            <a:r>
              <a:rPr lang="uk-UA" sz="3600" i="1" dirty="0" smtClean="0"/>
              <a:t>1. Усі слайди має об’єднувати одна тема.</a:t>
            </a:r>
            <a:endParaRPr lang="ru-RU" sz="3600" i="1" dirty="0" smtClean="0"/>
          </a:p>
          <a:p>
            <a:pPr marL="825246" lvl="0" indent="-742950">
              <a:lnSpc>
                <a:spcPct val="110000"/>
              </a:lnSpc>
              <a:buNone/>
            </a:pPr>
            <a:r>
              <a:rPr lang="uk-UA" sz="3600" i="1" dirty="0" smtClean="0"/>
              <a:t>2. Кількість речень на одному слайді – до 5. </a:t>
            </a:r>
          </a:p>
          <a:p>
            <a:pPr marL="825246" lvl="0" indent="-742950">
              <a:lnSpc>
                <a:spcPct val="110000"/>
              </a:lnSpc>
              <a:buNone/>
            </a:pPr>
            <a:r>
              <a:rPr lang="uk-UA" sz="3600" i="1" dirty="0" smtClean="0"/>
              <a:t>3. Речення мають бути короткими – до 8 слів.</a:t>
            </a:r>
            <a:endParaRPr lang="ru-RU" sz="3600" i="1" dirty="0" smtClean="0"/>
          </a:p>
          <a:p>
            <a:pPr marL="825246" lvl="0" indent="-742950">
              <a:lnSpc>
                <a:spcPct val="110000"/>
              </a:lnSpc>
              <a:buNone/>
            </a:pPr>
            <a:r>
              <a:rPr lang="uk-UA" sz="3600" i="1" dirty="0" smtClean="0"/>
              <a:t>4. Текст слайда має добре читатися(темний на світлому фоні, і навпаки.)</a:t>
            </a:r>
            <a:endParaRPr lang="ru-RU" sz="3600" i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/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uk-UA" sz="5400" b="1" dirty="0" smtClean="0"/>
              <a:t>Налаштування </a:t>
            </a:r>
            <a:endParaRPr lang="en-US" sz="5400" b="1" dirty="0" smtClean="0"/>
          </a:p>
          <a:p>
            <a:pPr algn="ctr">
              <a:buNone/>
            </a:pPr>
            <a:r>
              <a:rPr lang="uk-UA" sz="5400" b="1" dirty="0" smtClean="0"/>
              <a:t>показу </a:t>
            </a:r>
            <a:endParaRPr lang="en-US" sz="5400" b="1" dirty="0" smtClean="0"/>
          </a:p>
          <a:p>
            <a:pPr algn="ctr">
              <a:buNone/>
            </a:pPr>
            <a:r>
              <a:rPr lang="uk-UA" sz="5400" b="1" dirty="0" smtClean="0"/>
              <a:t>презентацій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</p:spPr>
        <p:txBody>
          <a:bodyPr/>
          <a:lstStyle/>
          <a:p>
            <a:pPr lvl="0">
              <a:buNone/>
            </a:pPr>
            <a:r>
              <a:rPr lang="uk-UA" sz="4400" dirty="0" smtClean="0"/>
              <a:t>  Для чого створюють гіперпосилання у комп’ютерних презентаціях?</a:t>
            </a:r>
          </a:p>
          <a:p>
            <a:pPr lvl="0">
              <a:buNone/>
            </a:pPr>
            <a:endParaRPr lang="uk-UA" sz="4400" dirty="0"/>
          </a:p>
          <a:p>
            <a:pPr>
              <a:buNone/>
            </a:pPr>
            <a:r>
              <a:rPr lang="uk-UA" i="1" dirty="0" smtClean="0"/>
              <a:t>Для зручності </a:t>
            </a:r>
            <a:r>
              <a:rPr lang="uk-UA" i="1" dirty="0"/>
              <a:t>та мобільності під час доповіді або її перегляді. </a:t>
            </a:r>
            <a:endParaRPr lang="en-US" i="1" dirty="0"/>
          </a:p>
          <a:p>
            <a:pPr lvl="0">
              <a:buNone/>
            </a:pPr>
            <a:endParaRPr lang="uk-UA" sz="4400" dirty="0" smtClean="0"/>
          </a:p>
          <a:p>
            <a:pPr lvl="0">
              <a:buNone/>
            </a:pPr>
            <a:endParaRPr lang="uk-UA" dirty="0" smtClean="0"/>
          </a:p>
          <a:p>
            <a:pPr lvl="0">
              <a:buNone/>
            </a:pPr>
            <a:endParaRPr lang="uk-UA" dirty="0" smtClean="0"/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28662" y="500042"/>
            <a:ext cx="8215338" cy="5929354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</a:pPr>
            <a:r>
              <a:rPr lang="uk-UA" sz="4400" dirty="0" smtClean="0"/>
              <a:t>Як створити на слайді гіперпосилання необхідним об’єктом?</a:t>
            </a:r>
          </a:p>
          <a:p>
            <a:pPr lvl="0">
              <a:buNone/>
            </a:pPr>
            <a:endParaRPr lang="uk-UA" sz="4400" dirty="0" smtClean="0"/>
          </a:p>
          <a:p>
            <a:pPr marL="825246" lvl="0" indent="-742950">
              <a:buNone/>
            </a:pPr>
            <a:endParaRPr lang="ru-RU" sz="4400" dirty="0" smtClean="0"/>
          </a:p>
          <a:p>
            <a:pPr lvl="0">
              <a:lnSpc>
                <a:spcPct val="120000"/>
              </a:lnSpc>
              <a:buNone/>
            </a:pPr>
            <a:r>
              <a:rPr lang="uk-UA" sz="4100" i="1" dirty="0" smtClean="0"/>
              <a:t>1. Виділити об</a:t>
            </a:r>
            <a:r>
              <a:rPr lang="en-US" sz="4100" i="1" dirty="0" smtClean="0"/>
              <a:t>’</a:t>
            </a:r>
            <a:r>
              <a:rPr lang="uk-UA" sz="4100" i="1" dirty="0" err="1" smtClean="0"/>
              <a:t>єкт</a:t>
            </a:r>
            <a:r>
              <a:rPr lang="uk-UA" sz="4100" i="1" dirty="0" smtClean="0"/>
              <a:t>, з яким буде пов’язано гіперпосилання;</a:t>
            </a:r>
            <a:endParaRPr lang="en-US" sz="4100" i="1" dirty="0" smtClean="0"/>
          </a:p>
          <a:p>
            <a:pPr lvl="0">
              <a:lnSpc>
                <a:spcPct val="120000"/>
              </a:lnSpc>
              <a:buNone/>
            </a:pPr>
            <a:r>
              <a:rPr lang="uk-UA" sz="4100" i="1" dirty="0" smtClean="0"/>
              <a:t>2. Виконати Вставлення 	 Посипання → Гіперпосилання;</a:t>
            </a:r>
            <a:endParaRPr lang="en-US" sz="4100" i="1" dirty="0" smtClean="0"/>
          </a:p>
          <a:p>
            <a:pPr lvl="0">
              <a:lnSpc>
                <a:spcPct val="120000"/>
              </a:lnSpc>
              <a:buNone/>
            </a:pPr>
            <a:r>
              <a:rPr lang="uk-UA" sz="4100" i="1" dirty="0" smtClean="0"/>
              <a:t>3. Вибрати у вікні  Додавання гіперпосилання з області Зв'язати з кнопку місцем у документі;</a:t>
            </a:r>
            <a:endParaRPr lang="en-US" sz="4100" i="1" dirty="0" smtClean="0"/>
          </a:p>
          <a:p>
            <a:pPr lvl="0">
              <a:lnSpc>
                <a:spcPct val="120000"/>
              </a:lnSpc>
              <a:buNone/>
            </a:pPr>
            <a:r>
              <a:rPr lang="uk-UA" sz="4100" i="1" dirty="0" smtClean="0"/>
              <a:t>4. Вибрати заголовок слайда, на який потрібно перейти, у списку Виберіть місце в документі;</a:t>
            </a:r>
            <a:endParaRPr lang="en-US" sz="4100" i="1" dirty="0" smtClean="0"/>
          </a:p>
          <a:p>
            <a:pPr>
              <a:lnSpc>
                <a:spcPct val="120000"/>
              </a:lnSpc>
              <a:buNone/>
            </a:pPr>
            <a:r>
              <a:rPr lang="uk-UA" sz="4100" i="1" dirty="0" smtClean="0"/>
              <a:t>5. Вибрати кнопку ОК.</a:t>
            </a:r>
            <a:endParaRPr lang="ru-RU" sz="4100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/>
          <a:lstStyle/>
          <a:p>
            <a:pPr lvl="0">
              <a:buNone/>
            </a:pPr>
            <a:endParaRPr lang="uk-UA" sz="4400" dirty="0" smtClean="0"/>
          </a:p>
          <a:p>
            <a:pPr lvl="0">
              <a:buNone/>
            </a:pPr>
            <a:r>
              <a:rPr lang="uk-UA" sz="4400" dirty="0" smtClean="0"/>
              <a:t>  Що таке ефект змінення слайдів? 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uk-UA" sz="3600" i="1" dirty="0" smtClean="0"/>
              <a:t>Візуальний </a:t>
            </a:r>
            <a:r>
              <a:rPr lang="uk-UA" sz="3600" i="1" dirty="0"/>
              <a:t>ефект, який відтворюватиметься під час появи цього </a:t>
            </a:r>
            <a:r>
              <a:rPr lang="uk-UA" sz="3600" i="1" dirty="0" smtClean="0"/>
              <a:t>слайда.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714356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400" dirty="0" smtClean="0"/>
              <a:t>  Які ви знаєте способи переходу до наступного слайду?</a:t>
            </a:r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r>
              <a:rPr lang="uk-UA" sz="3600" i="1" dirty="0" smtClean="0"/>
              <a:t>Стрілочка праворуч або вниз , клавіша пропуск, </a:t>
            </a:r>
            <a:r>
              <a:rPr lang="en-US" sz="3600" i="1" dirty="0" smtClean="0"/>
              <a:t>Enter</a:t>
            </a:r>
            <a:r>
              <a:rPr lang="uk-UA" sz="3600" i="1" dirty="0" smtClean="0"/>
              <a:t>,</a:t>
            </a:r>
            <a:r>
              <a:rPr lang="en-US" sz="3600" i="1" dirty="0" smtClean="0"/>
              <a:t> </a:t>
            </a:r>
            <a:r>
              <a:rPr lang="uk-UA" sz="3600" i="1" dirty="0" smtClean="0"/>
              <a:t>ЛКМ.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4400" dirty="0" smtClean="0"/>
              <a:t>Як переглянути презентацію?</a:t>
            </a:r>
            <a:endParaRPr lang="en-US" sz="4400" dirty="0" smtClean="0"/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uk-UA" sz="3600" i="1" dirty="0" smtClean="0"/>
              <a:t>1. Показ </a:t>
            </a:r>
            <a:r>
              <a:rPr lang="uk-UA" sz="3600" i="1" dirty="0" smtClean="0"/>
              <a:t>слайдів      З початку;</a:t>
            </a:r>
            <a:endParaRPr lang="uk-UA" sz="3600" i="1" dirty="0" smtClean="0"/>
          </a:p>
          <a:p>
            <a:pPr>
              <a:buNone/>
            </a:pPr>
            <a:r>
              <a:rPr lang="uk-UA" sz="3600" i="1" dirty="0" smtClean="0"/>
              <a:t>2. Кнопка </a:t>
            </a:r>
            <a:r>
              <a:rPr lang="en-US" sz="3600" i="1" dirty="0" smtClean="0"/>
              <a:t>F5</a:t>
            </a:r>
            <a:r>
              <a:rPr lang="uk-UA" sz="3600" i="1" dirty="0" smtClean="0"/>
              <a:t>.</a:t>
            </a:r>
            <a:endParaRPr lang="ru-RU" sz="3600" i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929190" y="4071942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85728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  Як почати перегляд презентації з потрібного слайду?</a:t>
            </a:r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3857628"/>
            <a:ext cx="70723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Показ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слайдів      З поточного слайду;</a:t>
            </a:r>
            <a:endParaRPr lang="uk-UA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/>
            </a:pPr>
            <a:endParaRPr lang="uk-UA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2. Комбінація клавіш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Shift+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F5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857752" y="4214818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85794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Як видалити слайд?</a:t>
            </a:r>
            <a:endParaRPr lang="en-US" sz="4400" dirty="0" smtClean="0"/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uk-UA" sz="3600" dirty="0" smtClean="0"/>
              <a:t>Виділити слайд, який необхідно видалити:</a:t>
            </a:r>
          </a:p>
          <a:p>
            <a:pPr marL="825246" indent="-742950">
              <a:buNone/>
            </a:pPr>
            <a:r>
              <a:rPr lang="en-US" sz="3600" i="1" dirty="0" smtClean="0"/>
              <a:t>1. </a:t>
            </a:r>
            <a:r>
              <a:rPr lang="uk-UA" sz="3600" i="1" dirty="0" smtClean="0"/>
              <a:t>ПКМ (контекстне меню)     </a:t>
            </a:r>
            <a:r>
              <a:rPr lang="uk-UA" sz="3600" i="1" dirty="0" smtClean="0"/>
              <a:t>Видалити;</a:t>
            </a:r>
            <a:endParaRPr lang="uk-UA" sz="3600" i="1" dirty="0" smtClean="0"/>
          </a:p>
          <a:p>
            <a:pPr marL="825246" indent="-742950">
              <a:buNone/>
            </a:pPr>
            <a:r>
              <a:rPr lang="en-US" sz="3600" i="1" dirty="0" smtClean="0"/>
              <a:t>2. </a:t>
            </a:r>
            <a:r>
              <a:rPr lang="uk-UA" sz="3600" i="1" dirty="0" smtClean="0"/>
              <a:t>Клавіша </a:t>
            </a:r>
            <a:r>
              <a:rPr lang="en-US" sz="3600" i="1" dirty="0" smtClean="0"/>
              <a:t>Delete.</a:t>
            </a:r>
            <a:endParaRPr lang="uk-UA" sz="3600" i="1" dirty="0" smtClean="0"/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6929454" y="3786190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428736"/>
            <a:ext cx="64278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яку бочку не </a:t>
            </a:r>
            <a:r>
              <a:rPr lang="ru-RU" sz="3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налити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води, </a:t>
            </a:r>
            <a:r>
              <a:rPr lang="ru-RU" sz="3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навіть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вона без </a:t>
            </a:r>
            <a:r>
              <a:rPr lang="ru-RU" sz="3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дірок</a:t>
            </a:r>
            <a:r>
              <a:rPr lang="ru-RU" sz="3600" dirty="0">
                <a:solidFill>
                  <a:prstClr val="black"/>
                </a:solidFill>
              </a:rPr>
              <a:t>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4214818"/>
            <a:ext cx="228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uk-UA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повну.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45920" y="142852"/>
            <a:ext cx="7498080" cy="11430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effectLst/>
              </a:rPr>
              <a:t>Логічні задачі</a:t>
            </a:r>
            <a:endParaRPr lang="ru-RU" sz="2800" dirty="0">
              <a:effectLst/>
            </a:endParaRPr>
          </a:p>
        </p:txBody>
      </p:sp>
      <p:pic>
        <p:nvPicPr>
          <p:cNvPr id="67587" name="Picture 3" descr="Картинки по запросу бочка с вод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357562"/>
            <a:ext cx="2928958" cy="3143272"/>
          </a:xfrm>
          <a:prstGeom prst="rect">
            <a:avLst/>
          </a:prstGeom>
          <a:noFill/>
        </p:spPr>
      </p:pic>
      <p:sp>
        <p:nvSpPr>
          <p:cNvPr id="67589" name="AutoShape 5" descr="Картинки по запросу бочка с вод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91" name="AutoShape 7" descr="Картинки по запросу бочка с вод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93" name="AutoShape 9" descr="Картинки по запросу бочка с вод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95" name="AutoShape 11" descr="Картинки по запросу бочка с вод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97" name="AutoShape 13" descr="Картинки по запросу бочка с вод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714356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800" dirty="0" smtClean="0"/>
              <a:t>  Яку потрібно натиснути клавішу щоб припинити демонстрацію презентації?</a:t>
            </a:r>
          </a:p>
          <a:p>
            <a:pPr>
              <a:buNone/>
            </a:pPr>
            <a:endParaRPr lang="uk-UA" sz="4800" dirty="0" smtClean="0"/>
          </a:p>
          <a:p>
            <a:pPr>
              <a:buNone/>
            </a:pPr>
            <a:r>
              <a:rPr lang="ru-RU" sz="2800" i="1" dirty="0" err="1" smtClean="0"/>
              <a:t>Клавішу</a:t>
            </a:r>
            <a:r>
              <a:rPr lang="ru-RU" sz="2800" i="1" dirty="0" smtClean="0"/>
              <a:t> </a:t>
            </a:r>
            <a:r>
              <a:rPr lang="en-US" sz="2800" i="1" dirty="0" smtClean="0"/>
              <a:t>ESC</a:t>
            </a:r>
            <a:endParaRPr lang="ru-RU" sz="2800" i="1" dirty="0"/>
          </a:p>
        </p:txBody>
      </p:sp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142844" y="6072206"/>
            <a:ext cx="714412" cy="571504"/>
          </a:xfrm>
          <a:prstGeom prst="actionButtonBlank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ЧАС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1143000"/>
          </a:xfrm>
        </p:spPr>
        <p:txBody>
          <a:bodyPr>
            <a:noAutofit/>
          </a:bodyPr>
          <a:lstStyle/>
          <a:p>
            <a:r>
              <a:rPr lang="uk-UA" sz="4400" dirty="0" smtClean="0">
                <a:effectLst/>
              </a:rPr>
              <a:t>Оберіть правильні твердження.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endParaRPr lang="ru-RU" sz="4400" dirty="0" smtClean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28736"/>
            <a:ext cx="750099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Усі слайди має об’єднувати одна тема.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На кожному слайді обов’язково має бути зображення.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Текст має містити короткі речення.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На кожному слайді має міститися заголовок.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Заголовки мають привертати увагу.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Темний текст має розміщуватися на темному фоні.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Умножение 4"/>
          <p:cNvSpPr/>
          <p:nvPr/>
        </p:nvSpPr>
        <p:spPr>
          <a:xfrm>
            <a:off x="3786182" y="2500306"/>
            <a:ext cx="571504" cy="428628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/>
          <p:cNvSpPr/>
          <p:nvPr/>
        </p:nvSpPr>
        <p:spPr>
          <a:xfrm>
            <a:off x="3428992" y="3929066"/>
            <a:ext cx="652466" cy="428628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4071934" y="5429264"/>
            <a:ext cx="642942" cy="428628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Фигура, имеющая форму буквы L 7"/>
          <p:cNvSpPr/>
          <p:nvPr/>
        </p:nvSpPr>
        <p:spPr>
          <a:xfrm rot="18740057">
            <a:off x="7857781" y="1511176"/>
            <a:ext cx="516707" cy="227256"/>
          </a:xfrm>
          <a:prstGeom prst="corne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Фигура, имеющая форму буквы L 8"/>
          <p:cNvSpPr/>
          <p:nvPr/>
        </p:nvSpPr>
        <p:spPr>
          <a:xfrm rot="18740057">
            <a:off x="7214839" y="2868498"/>
            <a:ext cx="516707" cy="227256"/>
          </a:xfrm>
          <a:prstGeom prst="corne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Фигура, имеющая форму буквы L 9"/>
          <p:cNvSpPr/>
          <p:nvPr/>
        </p:nvSpPr>
        <p:spPr>
          <a:xfrm rot="18740057">
            <a:off x="7357715" y="4368695"/>
            <a:ext cx="516707" cy="227256"/>
          </a:xfrm>
          <a:prstGeom prst="corne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400" dirty="0" smtClean="0">
                <a:effectLst/>
              </a:rPr>
              <a:t>Логічні задачі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85860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У свій вихідний Крокодил Гена вирішив завітати до Чебурашки, по дорозі він купив у крамниці апельсини й зустрівся з Левом. У який день це було, якщо в п’ятницю у крамниці був переоблік, у вівторок і середу Лев працює в іншому місті, а Крокодил Гена має вихідні у понеділок, середу, та п’ятницю. </a:t>
            </a:r>
          </a:p>
          <a:p>
            <a:pPr>
              <a:buNone/>
            </a:pPr>
            <a:endParaRPr lang="uk-UA" b="1" i="1" dirty="0" smtClean="0"/>
          </a:p>
          <a:p>
            <a:pPr>
              <a:buNone/>
            </a:pPr>
            <a:r>
              <a:rPr lang="uk-UA" b="1" i="1" dirty="0" smtClean="0"/>
              <a:t>Понеділок.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dirty="0" smtClean="0">
                <a:effectLst/>
              </a:rPr>
              <a:t>Логічні задачі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03397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dirty="0" err="1" smtClean="0"/>
              <a:t>-Який</a:t>
            </a:r>
            <a:r>
              <a:rPr lang="uk-UA" dirty="0" smtClean="0"/>
              <a:t> сьогодні день тижня? - запитала Марічка.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-А хочеш ,я дам тобі підказку, а ти здогадаєшся? усміхнулася Ганнуся.</a:t>
            </a:r>
            <a:endParaRPr lang="ru-RU" dirty="0" smtClean="0"/>
          </a:p>
          <a:p>
            <a:pPr>
              <a:buNone/>
            </a:pPr>
            <a:r>
              <a:rPr lang="uk-UA" dirty="0" err="1" smtClean="0"/>
              <a:t>-Так</a:t>
            </a:r>
            <a:r>
              <a:rPr lang="uk-UA" dirty="0" smtClean="0"/>
              <a:t>, давай! зраділа дівчинка.</a:t>
            </a:r>
            <a:endParaRPr lang="ru-RU" dirty="0" smtClean="0"/>
          </a:p>
          <a:p>
            <a:pPr>
              <a:buNone/>
            </a:pPr>
            <a:r>
              <a:rPr lang="uk-UA" dirty="0" err="1" smtClean="0"/>
              <a:t>-Цей</a:t>
            </a:r>
            <a:r>
              <a:rPr lang="uk-UA" dirty="0" smtClean="0"/>
              <a:t> день не наступний за понеділок та не перед четвергом, а завтра буде не неділя, а після завтра буде не субота, і позавчора була не середа.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Марічка трохи подумала і здогадалося. А ви? </a:t>
            </a:r>
          </a:p>
          <a:p>
            <a:pPr>
              <a:buNone/>
            </a:pPr>
            <a:r>
              <a:rPr lang="uk-UA" b="1" i="1" dirty="0" smtClean="0"/>
              <a:t>П’ятниця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endParaRPr lang="ru-RU" sz="5400" dirty="0" smtClean="0"/>
          </a:p>
          <a:p>
            <a:pPr marL="82296" indent="0" algn="ctr">
              <a:buNone/>
            </a:pPr>
            <a:endParaRPr lang="ru-RU" sz="5400" dirty="0"/>
          </a:p>
          <a:p>
            <a:pPr marL="82296" indent="0" algn="ctr">
              <a:buNone/>
            </a:pPr>
            <a:r>
              <a:rPr lang="ru-RU" sz="6600" dirty="0" err="1" smtClean="0"/>
              <a:t>Дякую</a:t>
            </a:r>
            <a:r>
              <a:rPr lang="ru-RU" sz="6600" dirty="0" smtClean="0"/>
              <a:t> за </a:t>
            </a:r>
            <a:r>
              <a:rPr lang="ru-RU" sz="6600" dirty="0" err="1" smtClean="0"/>
              <a:t>увагу</a:t>
            </a:r>
            <a:r>
              <a:rPr lang="ru-RU" sz="6600" dirty="0" smtClean="0"/>
              <a:t>!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xmlns="" val="25724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02" name="Picture 14" descr="Картинки по запросу часы 6 часов"/>
          <p:cNvPicPr>
            <a:picLocks noChangeAspect="1" noChangeArrowheads="1"/>
          </p:cNvPicPr>
          <p:nvPr/>
        </p:nvPicPr>
        <p:blipFill>
          <a:blip r:embed="rId2"/>
          <a:srcRect l="13510" r="16484"/>
          <a:stretch>
            <a:fillRect/>
          </a:stretch>
        </p:blipFill>
        <p:spPr bwMode="auto">
          <a:xfrm>
            <a:off x="4857752" y="3357562"/>
            <a:ext cx="4071966" cy="3271818"/>
          </a:xfrm>
          <a:prstGeom prst="rect">
            <a:avLst/>
          </a:prstGeom>
          <a:noFill/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645920" y="214290"/>
            <a:ext cx="7498080" cy="11430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effectLst/>
              </a:rPr>
              <a:t>Логічні задачі</a:t>
            </a:r>
            <a:endParaRPr lang="ru-RU" sz="2800" dirty="0"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43042" y="1214422"/>
            <a:ext cx="72866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Котру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годину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показує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годинник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обидвi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стрiлки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спрямованi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протилежнi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боки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годинник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показує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цiле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число годин?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57356" y="4214818"/>
            <a:ext cx="3143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6 годину ранку або 18 годину вечора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4" name="AutoShape 6" descr="Деревянная бочка с водой, часть русской бани - рисунок в вектор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3496" name="AutoShape 8" descr="Картинки по запросу часы 6 час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3498" name="AutoShape 10" descr="Картинки по запросу часы 6 час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3500" name="AutoShape 12" descr="Картинки по запросу часы 6 час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357166"/>
            <a:ext cx="7498080" cy="11430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effectLst/>
              </a:rPr>
              <a:t>Логічні задачі</a:t>
            </a:r>
            <a:endParaRPr lang="ru-RU" sz="2800" dirty="0"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5608" y="1447800"/>
            <a:ext cx="68511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3600" dirty="0" smtClean="0"/>
              <a:t>  Один старенький </a:t>
            </a:r>
            <a:r>
              <a:rPr lang="uk-UA" sz="3600" dirty="0" err="1" smtClean="0"/>
              <a:t>дiдусь</a:t>
            </a:r>
            <a:r>
              <a:rPr lang="uk-UA" sz="3600" dirty="0" smtClean="0"/>
              <a:t> святкує кожний свій день народження. Але </a:t>
            </a:r>
            <a:r>
              <a:rPr lang="uk-UA" sz="3600" dirty="0" err="1" smtClean="0"/>
              <a:t>вiн</a:t>
            </a:r>
            <a:r>
              <a:rPr lang="uk-UA" sz="3600" dirty="0" smtClean="0"/>
              <a:t> </a:t>
            </a:r>
            <a:r>
              <a:rPr lang="uk-UA" sz="3600" dirty="0" err="1" smtClean="0"/>
              <a:t>вiдсвяткував</a:t>
            </a:r>
            <a:r>
              <a:rPr lang="uk-UA" sz="3600" dirty="0" smtClean="0"/>
              <a:t> </a:t>
            </a:r>
            <a:r>
              <a:rPr lang="uk-UA" sz="3600" dirty="0" err="1" smtClean="0"/>
              <a:t>свiй</a:t>
            </a:r>
            <a:r>
              <a:rPr lang="uk-UA" sz="3600" dirty="0" smtClean="0"/>
              <a:t> день народження лише 20 разів. У який день народився </a:t>
            </a:r>
            <a:r>
              <a:rPr lang="uk-UA" sz="3600" dirty="0" err="1" smtClean="0"/>
              <a:t>дiдусь</a:t>
            </a:r>
            <a:r>
              <a:rPr lang="uk-UA" sz="3600" dirty="0" smtClean="0"/>
              <a:t>?</a:t>
            </a:r>
            <a:endParaRPr lang="uk-UA" sz="3600" dirty="0"/>
          </a:p>
        </p:txBody>
      </p:sp>
      <p:pic>
        <p:nvPicPr>
          <p:cNvPr id="39938" name="Picture 2" descr="http://mysl.lviv.ua/image3/8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429132"/>
            <a:ext cx="2093871" cy="17859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57422" y="5214950"/>
            <a:ext cx="35004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Дідусь народився 29 лютого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928670"/>
            <a:ext cx="8072462" cy="4800600"/>
          </a:xfrm>
        </p:spPr>
        <p:txBody>
          <a:bodyPr>
            <a:normAutofit/>
          </a:bodyPr>
          <a:lstStyle/>
          <a:p>
            <a:pPr marL="596646" lvl="0" indent="-514350">
              <a:buNone/>
            </a:pPr>
            <a:r>
              <a:rPr lang="uk-UA" sz="4400" dirty="0" smtClean="0"/>
              <a:t>    Що називають комп’ютерною презентацією? </a:t>
            </a:r>
          </a:p>
          <a:p>
            <a:pPr marL="596646" lvl="0" indent="-514350">
              <a:buNone/>
            </a:pPr>
            <a:endParaRPr lang="uk-UA" dirty="0" smtClean="0"/>
          </a:p>
          <a:p>
            <a:pPr marL="596646" lvl="0" indent="-514350">
              <a:buNone/>
            </a:pPr>
            <a:endParaRPr lang="uk-UA" dirty="0" smtClean="0"/>
          </a:p>
          <a:p>
            <a:pPr marL="0" lvl="0" indent="-514350">
              <a:buNone/>
            </a:pPr>
            <a:r>
              <a:rPr lang="uk-UA" sz="3600" i="1" dirty="0" smtClean="0"/>
              <a:t>    Набір слайдів  підготовлений з         використанням комп’ютера призначений для демонстрації.</a:t>
            </a:r>
            <a:endParaRPr lang="ru-RU" sz="1800" i="1" dirty="0">
              <a:latin typeface="+mn-lt"/>
              <a:cs typeface="+mn-cs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2922078" cy="725470"/>
          </a:xfrm>
        </p:spPr>
        <p:txBody>
          <a:bodyPr>
            <a:normAutofit/>
          </a:bodyPr>
          <a:lstStyle/>
          <a:p>
            <a:r>
              <a:rPr lang="uk-UA" sz="2800" dirty="0" smtClean="0">
                <a:effectLst/>
              </a:rPr>
              <a:t>Питання №1</a:t>
            </a:r>
            <a:endParaRPr lang="ru-RU" sz="28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-214338"/>
            <a:ext cx="7498080" cy="11430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effectLst/>
              </a:rPr>
              <a:t>Питання №2</a:t>
            </a:r>
            <a:endParaRPr lang="ru-RU" sz="28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785794"/>
            <a:ext cx="7498080" cy="2643206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   Як можна запустити на виконання програму Microsoft Office PowerPoint?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429000"/>
            <a:ext cx="771530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Пуск → програми → Microsoft Office → Microsoft Office PowerPoint.</a:t>
            </a:r>
          </a:p>
          <a:p>
            <a:pPr marL="342900" indent="-342900">
              <a:buFont typeface="+mj-lt"/>
              <a:buAutoNum type="arabicPeriod"/>
            </a:pPr>
            <a:endParaRPr lang="uk-UA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Контекстне меню </a:t>
            </a:r>
            <a:r>
              <a:rPr lang="uk-UA" sz="3200" i="1" smtClean="0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uk-UA" sz="3200" i="1" smtClean="0">
                <a:latin typeface="Times New Roman" pitchFamily="18" charset="0"/>
                <a:cs typeface="Times New Roman" pitchFamily="18" charset="0"/>
              </a:rPr>
              <a:t>створити →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 Microsoft Office PowerPoint.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11430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effectLst/>
              </a:rPr>
              <a:t>Питання №3</a:t>
            </a:r>
            <a:endParaRPr lang="ru-RU" sz="28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071546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  З чого складається комп’ютерна презентація?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sz="3600" i="1" dirty="0" smtClean="0"/>
              <a:t>  Зі слайдів.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928670"/>
          </a:xfrm>
        </p:spPr>
        <p:txBody>
          <a:bodyPr>
            <a:normAutofit/>
          </a:bodyPr>
          <a:lstStyle/>
          <a:p>
            <a:r>
              <a:rPr lang="uk-UA" sz="2800" dirty="0" smtClean="0">
                <a:effectLst/>
              </a:rPr>
              <a:t>Питання №4</a:t>
            </a:r>
            <a:endParaRPr lang="ru-RU" sz="28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sz="4400" dirty="0" smtClean="0"/>
              <a:t> Які ви знаєте два основних види слайдів? 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sz="3600" i="1" dirty="0" smtClean="0"/>
              <a:t>  Титульний, звичайний.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214290"/>
            <a:ext cx="7498080" cy="11430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effectLst/>
              </a:rPr>
              <a:t>Питання №5</a:t>
            </a:r>
            <a:endParaRPr lang="ru-RU" sz="28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214422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000" dirty="0" smtClean="0"/>
              <a:t>  Що обов’язково повинно бути на титульному слайді? </a:t>
            </a:r>
          </a:p>
          <a:p>
            <a:pPr>
              <a:buNone/>
            </a:pPr>
            <a:endParaRPr lang="uk-UA" sz="4000" dirty="0" smtClean="0"/>
          </a:p>
          <a:p>
            <a:pPr>
              <a:buNone/>
            </a:pPr>
            <a:endParaRPr lang="uk-UA" sz="4000" dirty="0" smtClean="0"/>
          </a:p>
          <a:p>
            <a:pPr>
              <a:buNone/>
            </a:pPr>
            <a:r>
              <a:rPr lang="uk-UA" sz="4000" i="1" dirty="0" smtClean="0"/>
              <a:t>  Назва презентації та дані про його автора.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352</TotalTime>
  <Words>598</Words>
  <Application>Microsoft Office PowerPoint</Application>
  <PresentationFormat>Экран (4:3)</PresentationFormat>
  <Paragraphs>117</Paragraphs>
  <Slides>24</Slides>
  <Notes>1</Notes>
  <HiddenSlides>3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Солнцестояние</vt:lpstr>
      <vt:lpstr>Специальное оформление</vt:lpstr>
      <vt:lpstr>Слайд 1</vt:lpstr>
      <vt:lpstr>Логічні задачі</vt:lpstr>
      <vt:lpstr>Логічні задачі</vt:lpstr>
      <vt:lpstr>Логічні задачі</vt:lpstr>
      <vt:lpstr>Питання №1</vt:lpstr>
      <vt:lpstr>Питання №2</vt:lpstr>
      <vt:lpstr>Питання №3</vt:lpstr>
      <vt:lpstr>Питання №4</vt:lpstr>
      <vt:lpstr>Питання №5</vt:lpstr>
      <vt:lpstr>Питання №6</vt:lpstr>
      <vt:lpstr>Питання №7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Оберіть правильні твердження. </vt:lpstr>
      <vt:lpstr>Логічні задачі</vt:lpstr>
      <vt:lpstr>Логічні задачі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63</cp:revision>
  <dcterms:created xsi:type="dcterms:W3CDTF">2017-11-23T15:50:19Z</dcterms:created>
  <dcterms:modified xsi:type="dcterms:W3CDTF">2018-01-02T07:34:28Z</dcterms:modified>
</cp:coreProperties>
</file>