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C58EC29-AE9D-4963-AB48-E9D1057BCF5E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E017CF4-CAE0-4AEF-B663-E20FA6E7C1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58EC29-AE9D-4963-AB48-E9D1057BCF5E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17CF4-CAE0-4AEF-B663-E20FA6E7C1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58EC29-AE9D-4963-AB48-E9D1057BCF5E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17CF4-CAE0-4AEF-B663-E20FA6E7C1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58EC29-AE9D-4963-AB48-E9D1057BCF5E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17CF4-CAE0-4AEF-B663-E20FA6E7C1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58EC29-AE9D-4963-AB48-E9D1057BCF5E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17CF4-CAE0-4AEF-B663-E20FA6E7C1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58EC29-AE9D-4963-AB48-E9D1057BCF5E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17CF4-CAE0-4AEF-B663-E20FA6E7C1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58EC29-AE9D-4963-AB48-E9D1057BCF5E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17CF4-CAE0-4AEF-B663-E20FA6E7C1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58EC29-AE9D-4963-AB48-E9D1057BCF5E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17CF4-CAE0-4AEF-B663-E20FA6E7C1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58EC29-AE9D-4963-AB48-E9D1057BCF5E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17CF4-CAE0-4AEF-B663-E20FA6E7C1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C58EC29-AE9D-4963-AB48-E9D1057BCF5E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17CF4-CAE0-4AEF-B663-E20FA6E7C1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C58EC29-AE9D-4963-AB48-E9D1057BCF5E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E017CF4-CAE0-4AEF-B663-E20FA6E7C1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C58EC29-AE9D-4963-AB48-E9D1057BCF5E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E017CF4-CAE0-4AEF-B663-E20FA6E7C1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829761"/>
          </a:xfrm>
        </p:spPr>
        <p:txBody>
          <a:bodyPr/>
          <a:lstStyle/>
          <a:p>
            <a:r>
              <a:rPr lang="uk-UA" dirty="0" smtClean="0"/>
              <a:t>Українські народні свята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3429000"/>
            <a:ext cx="3643338" cy="171451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uk-UA" dirty="0" smtClean="0">
                <a:solidFill>
                  <a:schemeClr val="tx1"/>
                </a:solidFill>
              </a:rPr>
              <a:t>Виконав/виконала</a:t>
            </a:r>
          </a:p>
          <a:p>
            <a:pPr algn="l"/>
            <a:r>
              <a:rPr lang="uk-UA" dirty="0" smtClean="0">
                <a:solidFill>
                  <a:schemeClr val="tx1"/>
                </a:solidFill>
              </a:rPr>
              <a:t>Учень/учениця</a:t>
            </a:r>
            <a:r>
              <a:rPr lang="ru-RU" dirty="0" smtClean="0">
                <a:solidFill>
                  <a:schemeClr val="tx1"/>
                </a:solidFill>
              </a:rPr>
              <a:t> 6 </a:t>
            </a:r>
            <a:r>
              <a:rPr lang="ru-RU" dirty="0" err="1" smtClean="0">
                <a:solidFill>
                  <a:schemeClr val="tx1"/>
                </a:solidFill>
              </a:rPr>
              <a:t>класу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uk-UA" u="sng" dirty="0" smtClean="0">
                <a:solidFill>
                  <a:schemeClr val="tx1"/>
                </a:solidFill>
              </a:rPr>
              <a:t>		</a:t>
            </a:r>
            <a:r>
              <a:rPr lang="uk-UA" dirty="0" smtClean="0">
                <a:solidFill>
                  <a:schemeClr val="tx1"/>
                </a:solidFill>
              </a:rPr>
              <a:t> ЗОШ І-ІІІ ступенів</a:t>
            </a:r>
          </a:p>
          <a:p>
            <a:pPr algn="l"/>
            <a:r>
              <a:rPr lang="uk-UA" dirty="0" smtClean="0">
                <a:solidFill>
                  <a:schemeClr val="tx1"/>
                </a:solidFill>
              </a:rPr>
              <a:t>ПІ</a:t>
            </a:r>
            <a:endParaRPr lang="uk-UA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uk-UA" dirty="0" smtClean="0"/>
              <a:t>Вступ</a:t>
            </a:r>
          </a:p>
          <a:p>
            <a:pPr marL="624078" indent="-514350">
              <a:buFont typeface="+mj-lt"/>
              <a:buAutoNum type="arabicPeriod"/>
            </a:pPr>
            <a:r>
              <a:rPr lang="uk-UA" dirty="0" smtClean="0"/>
              <a:t>Великдень.</a:t>
            </a:r>
          </a:p>
          <a:p>
            <a:pPr marL="624078" indent="-514350">
              <a:buFont typeface="+mj-lt"/>
              <a:buAutoNum type="arabicPeriod"/>
            </a:pPr>
            <a:r>
              <a:rPr lang="uk-UA" dirty="0" smtClean="0"/>
              <a:t>Трійця. Зелені свята.</a:t>
            </a:r>
          </a:p>
          <a:p>
            <a:pPr marL="624078" indent="-514350">
              <a:buFont typeface="+mj-lt"/>
              <a:buAutoNum type="arabicPeriod"/>
            </a:pPr>
            <a:r>
              <a:rPr lang="uk-UA" dirty="0" smtClean="0"/>
              <a:t>Купала.</a:t>
            </a:r>
          </a:p>
          <a:p>
            <a:pPr marL="624078" indent="-514350">
              <a:buFont typeface="+mj-lt"/>
              <a:buAutoNum type="arabicPeriod"/>
            </a:pPr>
            <a:r>
              <a:rPr lang="uk-UA" dirty="0" smtClean="0"/>
              <a:t>Маковія.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Зміст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500034" y="274638"/>
            <a:ext cx="7729566" cy="1143000"/>
          </a:xfrm>
        </p:spPr>
        <p:txBody>
          <a:bodyPr/>
          <a:lstStyle/>
          <a:p>
            <a:r>
              <a:rPr lang="uk-UA" dirty="0" smtClean="0"/>
              <a:t> Вступ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285720" y="1481138"/>
            <a:ext cx="7943880" cy="452596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uk-UA" dirty="0" smtClean="0"/>
              <a:t>У календарі кожного народу багато свят - урочистих днів, присвячених видатним подіям або пам’яті людей. У ці дні люди від малого до великого прикрашають вулиці, будинки, самих себе, готують смачні страви, грають, розважаються. Кожен ніби перетворюється в артиста, митця, який виконує встановлені народними звичаями дії, говорить казкові слова, танцює та співає веселі пісеньки, по-особливому розповідає про зміст свята.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Великдень</a:t>
            </a:r>
            <a:br>
              <a:rPr lang="uk-UA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42844" y="1357298"/>
            <a:ext cx="4040188" cy="39417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uk-UA" dirty="0" smtClean="0"/>
              <a:t>Найзначніше християнське свято на честь воскресіння Ісуса </a:t>
            </a:r>
            <a:r>
              <a:rPr lang="uk-UA" dirty="0" err="1" smtClean="0"/>
              <a:t>Христа-</a:t>
            </a:r>
            <a:r>
              <a:rPr lang="uk-UA" dirty="0" smtClean="0"/>
              <a:t> Великдень. Від понеділка до п’ятниці Страсного тижня кожен день пов’язаний з певними подіями останніх днів життя Спасителя.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" name="Содержимое 6" descr="12(349)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357686" y="1643050"/>
            <a:ext cx="4477684" cy="35719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Трійця. Зелені свята</a:t>
            </a:r>
            <a:br>
              <a:rPr lang="uk-UA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dirty="0" smtClean="0"/>
              <a:t>На десятий день після Вознесіння Христа святкують свято Трійці, як символ єдиного Бога: Отця, Сина і Святого Духа.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" name="Содержимое 6" descr="images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786314" y="1643050"/>
            <a:ext cx="3695259" cy="324237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Купала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dirty="0" smtClean="0"/>
              <a:t>Купала - давньослов'янське свято, що відзначалося 24 червня за старим стилем (7 липня - за новим).</a:t>
            </a:r>
          </a:p>
        </p:txBody>
      </p:sp>
      <p:pic>
        <p:nvPicPr>
          <p:cNvPr id="7" name="Содержимое 6" descr="загруженное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286248" y="1357298"/>
            <a:ext cx="4508792" cy="300039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Маковія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uk-UA" dirty="0" err="1" smtClean="0"/>
              <a:t>“Маковія”</a:t>
            </a:r>
            <a:r>
              <a:rPr lang="uk-UA" dirty="0" smtClean="0"/>
              <a:t> - українська народна назва християнського свята Святих мучеників </a:t>
            </a:r>
            <a:r>
              <a:rPr lang="uk-UA" dirty="0" err="1" smtClean="0"/>
              <a:t>Маккавеїв</a:t>
            </a:r>
            <a:r>
              <a:rPr lang="uk-UA" dirty="0" smtClean="0"/>
              <a:t>, яких закатували язичники. Воно відзначалося 1 серпня за старим стилем і 14 - за новим.</a:t>
            </a:r>
            <a:endParaRPr lang="ru-RU" dirty="0" smtClean="0"/>
          </a:p>
          <a:p>
            <a:pPr algn="ctr">
              <a:buNone/>
            </a:pPr>
            <a:r>
              <a:rPr lang="uk-UA" dirty="0" smtClean="0"/>
              <a:t>На це свято пекли пироги та коржі з маком, готували традиційні букети </a:t>
            </a:r>
            <a:r>
              <a:rPr lang="uk-UA" dirty="0" err="1" smtClean="0"/>
              <a:t>маковійки</a:t>
            </a:r>
            <a:r>
              <a:rPr lang="uk-UA" dirty="0" smtClean="0"/>
              <a:t>, які дівчата носили до церкви для освячення.</a:t>
            </a:r>
            <a:endParaRPr lang="ru-RU" dirty="0"/>
          </a:p>
        </p:txBody>
      </p:sp>
      <p:pic>
        <p:nvPicPr>
          <p:cNvPr id="7" name="Содержимое 6" descr="17300010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786314" y="1500174"/>
            <a:ext cx="3867150" cy="300039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285992"/>
            <a:ext cx="8229600" cy="1143000"/>
          </a:xfrm>
        </p:spPr>
        <p:txBody>
          <a:bodyPr/>
          <a:lstStyle/>
          <a:p>
            <a:r>
              <a:rPr lang="uk-UA" dirty="0" smtClean="0"/>
              <a:t>Дякую за увагу!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</TotalTime>
  <Words>226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Українські народні свята</vt:lpstr>
      <vt:lpstr>Зміст</vt:lpstr>
      <vt:lpstr> Вступ</vt:lpstr>
      <vt:lpstr>Великдень </vt:lpstr>
      <vt:lpstr>Трійця. Зелені свята </vt:lpstr>
      <vt:lpstr>Купала</vt:lpstr>
      <vt:lpstr>Маковія</vt:lpstr>
      <vt:lpstr>Дякую за увагу!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Українські народні свята</dc:title>
  <dc:creator>Admin</dc:creator>
  <cp:lastModifiedBy>User</cp:lastModifiedBy>
  <cp:revision>7</cp:revision>
  <dcterms:created xsi:type="dcterms:W3CDTF">2017-11-27T16:42:21Z</dcterms:created>
  <dcterms:modified xsi:type="dcterms:W3CDTF">2018-01-02T07:36:57Z</dcterms:modified>
</cp:coreProperties>
</file>