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7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7" y="4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527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11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34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449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3445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67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66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42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805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4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31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77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372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62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034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556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81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8740336-D728-403F-A4AC-7387B78F3F66}" type="datetimeFigureOut">
              <a:rPr lang="ru-RU" smtClean="0"/>
              <a:t>18.05.2017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17E2DA4-2387-419B-80C8-9781B8EF7C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087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7160"/>
            <a:ext cx="12192000" cy="699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88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505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692587" y="255657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tx2">
                    <a:lumMod val="25000"/>
                  </a:schemeClr>
                </a:solidFill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48982" y="2142067"/>
            <a:ext cx="405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25000"/>
                  </a:schemeClr>
                </a:solidFill>
              </a:rPr>
              <a:t>2</a:t>
            </a:r>
            <a:endParaRPr lang="ru-RU" sz="40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14763" y="5513457"/>
            <a:ext cx="548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25000"/>
                  </a:schemeClr>
                </a:solidFill>
              </a:rPr>
              <a:t>3</a:t>
            </a:r>
            <a:endParaRPr lang="ru-RU" sz="40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48719" y="6011243"/>
            <a:ext cx="63882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25000"/>
                  </a:schemeClr>
                </a:solidFill>
              </a:rPr>
              <a:t>Тело разделено на три части</a:t>
            </a:r>
            <a:endParaRPr lang="ru-RU" sz="40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75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805" y="4038600"/>
            <a:ext cx="2143586" cy="1905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85732" y="5943600"/>
            <a:ext cx="6807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25000"/>
                  </a:schemeClr>
                </a:solidFill>
              </a:rPr>
              <a:t>Паук - не насекомое, у него 8 ног</a:t>
            </a:r>
            <a:endParaRPr lang="ru-RU" sz="36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6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207" y="609600"/>
            <a:ext cx="8979787" cy="49796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376" y="-138642"/>
            <a:ext cx="3810000" cy="2952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595" y="3705828"/>
            <a:ext cx="38004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14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tynnyri.ru/img-q5y5x5n4g40414y5e4q4j4v5q5p5s2a4o4r5/media/photo/big/bb/9b/93/21f3ceb66591105acdf4f5de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14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1071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685802" y="308634"/>
            <a:ext cx="775504" cy="47842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1</a:t>
            </a:r>
            <a:endParaRPr lang="ru-RU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667543" y="93080"/>
            <a:ext cx="775504" cy="47842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19605" y="3966633"/>
            <a:ext cx="775504" cy="47842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208509" y="4205843"/>
            <a:ext cx="775504" cy="47842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>
                    <a:lumMod val="25000"/>
                  </a:schemeClr>
                </a:solidFill>
              </a:rPr>
              <a:t>2</a:t>
            </a:r>
            <a:endParaRPr lang="ru-RU" sz="40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92193" y="762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69257" y="571500"/>
            <a:ext cx="369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843" y="3857775"/>
            <a:ext cx="422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25000"/>
                  </a:schemeClr>
                </a:solidFill>
              </a:rPr>
              <a:t>4</a:t>
            </a:r>
            <a:endParaRPr lang="ru-RU" sz="40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9605" y="131180"/>
            <a:ext cx="775504" cy="47842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669281" y="15433"/>
            <a:ext cx="775504" cy="79912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3</a:t>
            </a:r>
          </a:p>
          <a:p>
            <a:pPr algn="ctr"/>
            <a:endParaRPr lang="ru-RU" dirty="0">
              <a:noFill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751513" y="4085863"/>
            <a:ext cx="587554" cy="35919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2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23501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197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fabrikar.ru/klatetvih/5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25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www.ruspeach.com/upload/resize_cache/iblock/766/1000_1000_140cd750bba9870f18aada2478b24840a/766ba0334a08309e11583f1e2a802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30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lols.ru/uploads/posts/2015-12/1450386984_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12155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90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weather-icons-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016"/>
            <a:ext cx="12192000" cy="666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346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68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92" y="192430"/>
            <a:ext cx="3968187" cy="2976140"/>
          </a:xfrm>
          <a:prstGeom prst="rect">
            <a:avLst/>
          </a:prstGeom>
        </p:spPr>
      </p:pic>
      <p:pic>
        <p:nvPicPr>
          <p:cNvPr id="11266" name="Picture 2" descr="https://im0-tub-ua.yandex.net/i?id=237edaf7e907e1385496ee98f5eb245e&amp;n=33&amp;h=215&amp;w=3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3449256"/>
            <a:ext cx="4619117" cy="322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m0-tub-ua.yandex.net/i?id=d0aaa07a9ea1ce48b647e983465620f0&amp;n=33&amp;h=215&amp;w=39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063" y="302417"/>
            <a:ext cx="4666206" cy="319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macroid.ru/mdata/medium/41/35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539" y="3577551"/>
            <a:ext cx="4337894" cy="325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macroclub.ru/gallery/data/500/-_3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246" y="1986386"/>
            <a:ext cx="4280826" cy="292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27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8896"/>
            <a:ext cx="12072395" cy="6996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980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514" y="393540"/>
            <a:ext cx="4224298" cy="5629154"/>
          </a:xfrm>
        </p:spPr>
      </p:pic>
      <p:sp>
        <p:nvSpPr>
          <p:cNvPr id="11" name="TextBox 10"/>
          <p:cNvSpPr txBox="1"/>
          <p:nvPr/>
        </p:nvSpPr>
        <p:spPr>
          <a:xfrm>
            <a:off x="1200205" y="1830514"/>
            <a:ext cx="487184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C000"/>
                </a:solidFill>
              </a:rPr>
              <a:t>Спасибо,</a:t>
            </a:r>
          </a:p>
          <a:p>
            <a:r>
              <a:rPr lang="ru-RU" sz="9600" dirty="0" smtClean="0">
                <a:solidFill>
                  <a:srgbClr val="FFC000"/>
                </a:solidFill>
              </a:rPr>
              <a:t>Друзья</a:t>
            </a:r>
            <a:r>
              <a:rPr lang="ru-RU" dirty="0" smtClean="0">
                <a:solidFill>
                  <a:srgbClr val="FFC000"/>
                </a:solidFill>
              </a:rPr>
              <a:t>!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97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00.yaplakal.com/pics/pics_original/6/3/6/62996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68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95" y="81022"/>
            <a:ext cx="4502552" cy="6632293"/>
          </a:xfrm>
        </p:spPr>
      </p:pic>
    </p:spTree>
    <p:extLst>
      <p:ext uri="{BB962C8B-B14F-4D97-AF65-F5344CB8AC3E}">
        <p14:creationId xmlns:p14="http://schemas.microsoft.com/office/powerpoint/2010/main" val="154312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882" y="98932"/>
            <a:ext cx="4725385" cy="32664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5798" y="3650042"/>
            <a:ext cx="4829977" cy="31104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17" y="134929"/>
            <a:ext cx="4871258" cy="3364148"/>
          </a:xfrm>
          <a:prstGeom prst="rect">
            <a:avLst/>
          </a:prstGeom>
        </p:spPr>
      </p:pic>
      <p:pic>
        <p:nvPicPr>
          <p:cNvPr id="2050" name="Picture 2" descr="https://s-media-cache-ak0.pinimg.com/originals/53/f6/cc/53f6ccdfbcbf84df86787995f3a4fc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324" y="3573827"/>
            <a:ext cx="4725385" cy="318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fotomagiks.ru/img-q5y5x5n4g40414t5u4i4o426z5f5r2j4e4x5j4o4v4p2s5p486k4n4g4q4v2k406/img/upload/3217/image_image_13442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78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7951"/>
            <a:ext cx="12192000" cy="702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371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021" y="3592169"/>
            <a:ext cx="4829977" cy="31104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882" y="98932"/>
            <a:ext cx="4725385" cy="32664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17" y="134929"/>
            <a:ext cx="4871258" cy="336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7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pestaway.ru/images/unichtozhenie/muhi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238" y="386968"/>
            <a:ext cx="8889357" cy="51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89704" y="5720607"/>
            <a:ext cx="64184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У насекомого 6 ног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56435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Небеса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B36E0D05-787B-4C61-8268-2D6C1FBEDA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68</TotalTime>
  <Words>29</Words>
  <Application>Microsoft Office PowerPoint</Application>
  <PresentationFormat>Широкоэкранный</PresentationFormat>
  <Paragraphs>12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Небеса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8</cp:revision>
  <dcterms:created xsi:type="dcterms:W3CDTF">2017-05-18T20:11:52Z</dcterms:created>
  <dcterms:modified xsi:type="dcterms:W3CDTF">2017-05-18T21:20:14Z</dcterms:modified>
</cp:coreProperties>
</file>