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58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3" autoAdjust="0"/>
    <p:restoredTop sz="94660"/>
  </p:normalViewPr>
  <p:slideViewPr>
    <p:cSldViewPr>
      <p:cViewPr varScale="1">
        <p:scale>
          <a:sx n="69" d="100"/>
          <a:sy n="69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855FB1C-CF4C-4979-A01B-2A53F7D4FCD9}" type="datetimeFigureOut">
              <a:rPr lang="ru-RU" smtClean="0"/>
              <a:t>04.11.2015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CFB42ED-3B12-4831-B79C-86E8C68ED4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uk-UA" sz="5400" dirty="0" smtClean="0"/>
              <a:t>7 чудес </a:t>
            </a:r>
            <a:r>
              <a:rPr lang="uk-UA" sz="5400" dirty="0" err="1" smtClean="0"/>
              <a:t>харкова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3789040"/>
            <a:ext cx="5707360" cy="1440160"/>
          </a:xfrm>
        </p:spPr>
        <p:txBody>
          <a:bodyPr>
            <a:noAutofit/>
          </a:bodyPr>
          <a:lstStyle/>
          <a:p>
            <a:r>
              <a:rPr lang="uk-UA" sz="4000" dirty="0" smtClean="0"/>
              <a:t>Вчитель математики:</a:t>
            </a:r>
          </a:p>
          <a:p>
            <a:r>
              <a:rPr lang="uk-UA" sz="4000" dirty="0" smtClean="0"/>
              <a:t>Собко Наталія Віталіївна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6957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uk-UA" sz="5400" dirty="0" smtClean="0"/>
              <a:t>Держпром</a:t>
            </a:r>
            <a:endParaRPr lang="ru-RU" sz="5400" dirty="0"/>
          </a:p>
        </p:txBody>
      </p:sp>
      <p:pic>
        <p:nvPicPr>
          <p:cNvPr id="3074" name="Picture 2" descr="http://hostelkharkov.ucoz.ru/_ph/2/4417949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97108"/>
            <a:ext cx="7776864" cy="51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7190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649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 err="1"/>
              <a:t>благовіщенський</a:t>
            </a:r>
            <a:r>
              <a:rPr lang="ru-RU" sz="5400" dirty="0"/>
              <a:t> собор</a:t>
            </a:r>
          </a:p>
        </p:txBody>
      </p:sp>
      <p:pic>
        <p:nvPicPr>
          <p:cNvPr id="4098" name="Picture 2" descr="http://stezhkamu.com/img/po/3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352928" cy="508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015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 err="1"/>
              <a:t>успенський</a:t>
            </a:r>
            <a:r>
              <a:rPr lang="ru-RU" sz="5400" dirty="0"/>
              <a:t> собор</a:t>
            </a:r>
          </a:p>
        </p:txBody>
      </p:sp>
      <p:pic>
        <p:nvPicPr>
          <p:cNvPr id="5122" name="Picture 2" descr="http://www.stejka.com/cache/800_600_max/uspenskiy_sobor1_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23402"/>
            <a:ext cx="8496943" cy="535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67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 err="1"/>
              <a:t>покровський</a:t>
            </a:r>
            <a:r>
              <a:rPr lang="ru-RU" sz="5400" dirty="0"/>
              <a:t> собор</a:t>
            </a:r>
          </a:p>
        </p:txBody>
      </p:sp>
      <p:pic>
        <p:nvPicPr>
          <p:cNvPr id="6146" name="Picture 2" descr="http://photos.wikimapia.org/p/00/03/51/37/71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56895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20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604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 err="1"/>
              <a:t>будинок</a:t>
            </a:r>
            <a:r>
              <a:rPr lang="ru-RU" sz="5400" dirty="0"/>
              <a:t> </a:t>
            </a:r>
            <a:r>
              <a:rPr lang="ru-RU" sz="5400" dirty="0" err="1"/>
              <a:t>зі</a:t>
            </a:r>
            <a:r>
              <a:rPr lang="ru-RU" sz="5400" dirty="0"/>
              <a:t> шпилем</a:t>
            </a:r>
          </a:p>
        </p:txBody>
      </p:sp>
      <p:pic>
        <p:nvPicPr>
          <p:cNvPr id="8194" name="Picture 2" descr="http://g.io.ua/img_aa/large/2098/36/209836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136904" cy="5119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8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err="1"/>
              <a:t>дзеркальний</a:t>
            </a:r>
            <a:r>
              <a:rPr lang="ru-RU" dirty="0"/>
              <a:t> </a:t>
            </a:r>
            <a:r>
              <a:rPr lang="ru-RU" sz="6000" dirty="0" err="1"/>
              <a:t>струмінь</a:t>
            </a:r>
            <a:r>
              <a:rPr lang="ru-RU" sz="6000" dirty="0"/>
              <a:t> </a:t>
            </a:r>
          </a:p>
        </p:txBody>
      </p:sp>
      <p:pic>
        <p:nvPicPr>
          <p:cNvPr id="2050" name="Picture 2" descr="http://static.iloveukraine.com.ua/p/0/34/34246/58fe2539a48c26e4507ba3c5d598f3f2_600x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8064896" cy="5322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608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201" y="288032"/>
            <a:ext cx="8686800" cy="1628800"/>
          </a:xfrm>
        </p:spPr>
        <p:txBody>
          <a:bodyPr>
            <a:noAutofit/>
          </a:bodyPr>
          <a:lstStyle/>
          <a:p>
            <a:pPr algn="ctr"/>
            <a:r>
              <a:rPr lang="uk-UA" sz="5400" dirty="0" err="1" smtClean="0"/>
              <a:t>пам</a:t>
            </a:r>
            <a:r>
              <a:rPr lang="en-US" sz="5400" dirty="0" smtClean="0"/>
              <a:t>’</a:t>
            </a:r>
            <a:r>
              <a:rPr lang="uk-UA" sz="5400" dirty="0" err="1" smtClean="0"/>
              <a:t>ятник</a:t>
            </a:r>
            <a:r>
              <a:rPr lang="uk-UA" sz="5400" dirty="0" smtClean="0"/>
              <a:t> тарасу </a:t>
            </a:r>
            <a:r>
              <a:rPr lang="uk-UA" sz="5400" dirty="0" err="1" smtClean="0"/>
              <a:t>шевченку</a:t>
            </a:r>
            <a:endParaRPr lang="ru-RU" sz="5400" dirty="0"/>
          </a:p>
        </p:txBody>
      </p:sp>
      <p:pic>
        <p:nvPicPr>
          <p:cNvPr id="1028" name="Picture 4" descr="http://101travel.ru/img/showplace/pamjatnik_tarasu_shevchenko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8095405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020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</TotalTime>
  <Words>26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7 чудес харкова</vt:lpstr>
      <vt:lpstr>Держпром</vt:lpstr>
      <vt:lpstr>благовіщенський собор</vt:lpstr>
      <vt:lpstr>успенський собор</vt:lpstr>
      <vt:lpstr>покровський собор</vt:lpstr>
      <vt:lpstr>будинок зі шпилем</vt:lpstr>
      <vt:lpstr>дзеркальний струмінь </vt:lpstr>
      <vt:lpstr>пам’ятник тарасу шевченку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19</cp:revision>
  <dcterms:created xsi:type="dcterms:W3CDTF">2015-11-04T19:01:42Z</dcterms:created>
  <dcterms:modified xsi:type="dcterms:W3CDTF">2015-11-04T21:50:35Z</dcterms:modified>
</cp:coreProperties>
</file>