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79" r:id="rId9"/>
    <p:sldId id="273" r:id="rId10"/>
    <p:sldId id="262" r:id="rId11"/>
    <p:sldId id="275" r:id="rId12"/>
    <p:sldId id="276" r:id="rId13"/>
    <p:sldId id="263" r:id="rId14"/>
    <p:sldId id="266" r:id="rId15"/>
    <p:sldId id="281" r:id="rId16"/>
    <p:sldId id="270" r:id="rId17"/>
    <p:sldId id="274" r:id="rId18"/>
    <p:sldId id="278" r:id="rId1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444" autoAdjust="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12.01.2018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12.01.2018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12.01.2018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12.01.2018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12.01.2018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12.01.2018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12.01.2018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12.01.2018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12.01.2018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12.01.2018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12.01.2018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12.01.2018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673" y="1772816"/>
            <a:ext cx="7772400" cy="1470025"/>
          </a:xfrm>
          <a:noFill/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«</a:t>
            </a:r>
            <a:r>
              <a:rPr lang="ru-RU" sz="54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Ні</a:t>
            </a:r>
            <a:r>
              <a:rPr lang="ru-RU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! Я жива</a:t>
            </a:r>
            <a:r>
              <a:rPr lang="ru-RU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,</a:t>
            </a:r>
            <a:br>
              <a:rPr lang="ru-RU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я буду </a:t>
            </a:r>
            <a:r>
              <a:rPr lang="ru-RU" sz="5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жити</a:t>
            </a:r>
            <a:r>
              <a:rPr lang="ru-RU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вічно</a:t>
            </a:r>
            <a:r>
              <a:rPr lang="ru-RU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» </a:t>
            </a:r>
            <a:endParaRPr lang="uk-UA" sz="5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47664" y="3573016"/>
            <a:ext cx="6400800" cy="1368152"/>
          </a:xfrm>
        </p:spPr>
        <p:txBody>
          <a:bodyPr/>
          <a:lstStyle/>
          <a:p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 147-ї </a:t>
            </a:r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річниці</a:t>
            </a:r>
            <a:endParaRPr lang="ru-RU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від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дня </a:t>
            </a:r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народження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Лесі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Українки</a:t>
            </a:r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uk-UA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37211" y="3051211"/>
            <a:ext cx="6857999" cy="755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" y="0"/>
            <a:ext cx="1266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1680" y="5229200"/>
            <a:ext cx="6696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2800" b="1" dirty="0" err="1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Чемеринецька</a:t>
            </a:r>
            <a:r>
              <a:rPr lang="ru-RU" sz="28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ЗОШ І-ІІ </a:t>
            </a:r>
            <a:r>
              <a:rPr lang="ru-RU" sz="2800" b="1" dirty="0" err="1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ступенів</a:t>
            </a:r>
            <a:endParaRPr lang="ru-RU" sz="2800" b="1" dirty="0" smtClean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r"/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читель </a:t>
            </a:r>
            <a:r>
              <a:rPr lang="ru-RU" sz="2800" b="1" dirty="0" err="1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української</a:t>
            </a:r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мови</a:t>
            </a:r>
            <a:r>
              <a:rPr lang="ru-RU" sz="28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800" b="1" dirty="0" err="1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літератури</a:t>
            </a:r>
            <a:endParaRPr lang="ru-RU" sz="2800" b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r"/>
            <a:r>
              <a:rPr lang="ru-RU" sz="2800" b="1" dirty="0" err="1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Данилів</a:t>
            </a:r>
            <a:r>
              <a:rPr lang="ru-RU" sz="28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Віра</a:t>
            </a:r>
            <a:r>
              <a:rPr lang="ru-RU" sz="28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Степанівна</a:t>
            </a:r>
            <a:r>
              <a:rPr lang="ru-RU" sz="2800" b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3812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93101" y="2488435"/>
            <a:ext cx="6873215" cy="189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6804248" y="6042798"/>
            <a:ext cx="210371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Іван Франко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849"/>
            <a:ext cx="4705350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4842012" y="118099"/>
            <a:ext cx="4337720" cy="618630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Від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часу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Шевченкового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Поховайте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та вставайте,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кайдани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порвіте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Україна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не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чула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такого сильного,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гарячого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та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поетичного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слова, як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із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уст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сеї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слабосилої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хворої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дівчини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uk-UA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36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3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" y="3175"/>
            <a:ext cx="12684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290652" y="188641"/>
            <a:ext cx="767383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/>
              <a:t>        </a:t>
            </a:r>
            <a:r>
              <a:rPr lang="uk-UA" sz="2800" b="1" dirty="0" smtClean="0">
                <a:latin typeface="Comic Sans MS" pitchFamily="66" charset="0"/>
              </a:rPr>
              <a:t> 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Особливе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місце у творчій біографії Лесі Українки займає фольклор. Вона збирала і записувала обряди, пісні, думи, щоб врятувати від забуття. З цих зацікавлень у спадщині письменниці зберігається рукописний зошит </a:t>
            </a:r>
            <a:r>
              <a:rPr lang="uk-UA" sz="2800" b="1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колодя-женських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пісень, друкована збірка «</a:t>
            </a:r>
            <a:r>
              <a:rPr lang="uk-UA" sz="2800" b="1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Ди-тячі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ігри, пісні й казки» (1903), </a:t>
            </a:r>
            <a:r>
              <a:rPr lang="uk-UA" sz="2800" b="1" dirty="0" err="1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упо-рядкований</a:t>
            </a:r>
            <a:r>
              <a:rPr lang="uk-UA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збірник «Народні пісні до танцю» (54 тексти). 30 записів веснянок і пісень у виконанні Лесі Українки зробив Микола Лисенко, 225 пісень увійшло до збірки «Народні мелодії з голосу Лесі Українки», яку упорядкував і видав 1917 року її чоловік Климент Квітка.</a:t>
            </a:r>
          </a:p>
        </p:txBody>
      </p:sp>
    </p:spTree>
    <p:extLst>
      <p:ext uri="{BB962C8B-B14F-4D97-AF65-F5344CB8AC3E}">
        <p14:creationId xmlns:p14="http://schemas.microsoft.com/office/powerpoint/2010/main" val="249695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79204" y="2993450"/>
            <a:ext cx="6858000" cy="89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848" y="337984"/>
            <a:ext cx="2169368" cy="284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6516216" y="2250967"/>
            <a:ext cx="17286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Климент </a:t>
            </a:r>
            <a:r>
              <a:rPr lang="uk-UA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Квітка</a:t>
            </a:r>
          </a:p>
          <a:p>
            <a:r>
              <a:rPr lang="uk-UA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1880-1953</a:t>
            </a:r>
            <a:endParaRPr lang="uk-UA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511" y="3058307"/>
            <a:ext cx="6096000" cy="361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827584" y="5517198"/>
            <a:ext cx="23762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Гадяч. Леся </a:t>
            </a:r>
            <a:r>
              <a:rPr lang="ru-RU" sz="17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Українка</a:t>
            </a:r>
            <a:r>
              <a:rPr lang="ru-RU" sz="1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Климент </a:t>
            </a:r>
            <a:r>
              <a:rPr lang="ru-RU" sz="17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Квітка</a:t>
            </a:r>
            <a:r>
              <a:rPr lang="ru-RU" sz="1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біля</a:t>
            </a:r>
            <a:r>
              <a:rPr lang="ru-RU" sz="1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7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7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Свято-</a:t>
            </a:r>
            <a:r>
              <a:rPr lang="ru-RU" sz="17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Успенського</a:t>
            </a:r>
            <a:r>
              <a:rPr lang="ru-RU" sz="17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собору</a:t>
            </a:r>
            <a:endParaRPr lang="uk-UA" sz="17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5393"/>
            <a:ext cx="2232670" cy="291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1428129" y="3264006"/>
            <a:ext cx="1802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>
                <a:solidFill>
                  <a:prstClr val="black"/>
                </a:solidFill>
              </a:rPr>
              <a:t> </a:t>
            </a:r>
            <a:r>
              <a:rPr lang="uk-UA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Леся Українка</a:t>
            </a:r>
          </a:p>
        </p:txBody>
      </p:sp>
    </p:spTree>
    <p:extLst>
      <p:ext uri="{BB962C8B-B14F-4D97-AF65-F5344CB8AC3E}">
        <p14:creationId xmlns:p14="http://schemas.microsoft.com/office/powerpoint/2010/main" val="225184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73644" y="3014993"/>
            <a:ext cx="68580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305" y="3738911"/>
            <a:ext cx="2088232" cy="29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89" y="12812"/>
            <a:ext cx="2376264" cy="34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032" y="172572"/>
            <a:ext cx="2222603" cy="325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281" y="3555552"/>
            <a:ext cx="28575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733" y="205964"/>
            <a:ext cx="2409825" cy="299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30" y="3738911"/>
            <a:ext cx="2540206" cy="28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02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79204" y="2979204"/>
            <a:ext cx="6858000" cy="89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02" y="71843"/>
            <a:ext cx="394793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872704" y="3620217"/>
            <a:ext cx="4896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Кутаїсі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Будинок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якому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жила 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Леся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Українка</a:t>
            </a:r>
            <a:endParaRPr lang="uk-U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420" y="349933"/>
            <a:ext cx="3984068" cy="307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6084168" y="3454967"/>
            <a:ext cx="1569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Містечко Хоні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77" y="4011591"/>
            <a:ext cx="5472608" cy="272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6739956" y="5320279"/>
            <a:ext cx="187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Телаві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Вид міста</a:t>
            </a:r>
          </a:p>
        </p:txBody>
      </p:sp>
    </p:spTree>
    <p:extLst>
      <p:ext uri="{BB962C8B-B14F-4D97-AF65-F5344CB8AC3E}">
        <p14:creationId xmlns:p14="http://schemas.microsoft.com/office/powerpoint/2010/main" val="17137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350"/>
                            </p:stCondLst>
                            <p:childTnLst>
                              <p:par>
                                <p:cTn id="16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35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450"/>
                            </p:stCondLst>
                            <p:childTnLst>
                              <p:par>
                                <p:cTn id="2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4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973"/>
            <a:ext cx="3722038" cy="24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858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259632" y="2446294"/>
            <a:ext cx="2700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Каїр — погляд з цитаделі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971600" y="2815626"/>
            <a:ext cx="79208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3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Найгірше</a:t>
            </a:r>
            <a:r>
              <a:rPr lang="ru-RU" sz="3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</a:t>
            </a:r>
            <a:r>
              <a:rPr lang="ru-RU" sz="3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те, </a:t>
            </a:r>
            <a:r>
              <a:rPr lang="ru-RU" sz="3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3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 </a:t>
            </a:r>
            <a:r>
              <a:rPr lang="ru-RU" sz="3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тепер</a:t>
            </a:r>
            <a:r>
              <a:rPr lang="ru-RU" sz="3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3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</a:t>
            </a:r>
            <a:r>
              <a:rPr lang="ru-RU" sz="3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3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завжди</a:t>
            </a:r>
            <a:r>
              <a:rPr lang="ru-RU" sz="3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</a:t>
            </a:r>
            <a:r>
              <a:rPr lang="ru-RU" sz="3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8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</a:t>
            </a:r>
            <a:r>
              <a:rPr lang="ru-RU" sz="38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часто </a:t>
            </a:r>
            <a:r>
              <a:rPr lang="ru-RU" sz="3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3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виснаження</a:t>
            </a:r>
            <a:r>
              <a:rPr lang="ru-RU" sz="3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голова не служить, і то так, як </a:t>
            </a:r>
            <a:r>
              <a:rPr lang="ru-RU" sz="3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</a:t>
            </a:r>
            <a:r>
              <a:rPr lang="ru-RU" sz="3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зроду</a:t>
            </a:r>
            <a:r>
              <a:rPr lang="ru-RU" sz="3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мене не </a:t>
            </a:r>
            <a:r>
              <a:rPr lang="ru-RU" sz="3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бувало</a:t>
            </a:r>
            <a:r>
              <a:rPr lang="ru-RU" sz="3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хіба</a:t>
            </a:r>
            <a:r>
              <a:rPr lang="ru-RU" sz="3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</a:t>
            </a:r>
            <a:r>
              <a:rPr lang="ru-RU" sz="3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80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операції</a:t>
            </a:r>
            <a:r>
              <a:rPr lang="ru-RU" sz="3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4000" b="1" i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40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листа </a:t>
            </a:r>
            <a:r>
              <a:rPr lang="ru-RU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Лесі</a:t>
            </a: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Українки</a:t>
            </a: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до Бориса </a:t>
            </a:r>
            <a:r>
              <a:rPr lang="ru-RU" sz="2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Грінченка</a:t>
            </a:r>
            <a:r>
              <a:rPr lang="ru-RU" sz="36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uk-UA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632"/>
            <a:ext cx="3240360" cy="231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кутник 4"/>
          <p:cNvSpPr/>
          <p:nvPr/>
        </p:nvSpPr>
        <p:spPr>
          <a:xfrm>
            <a:off x="6372200" y="2505670"/>
            <a:ext cx="1818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Піраміди Єгипту</a:t>
            </a:r>
          </a:p>
        </p:txBody>
      </p:sp>
    </p:spTree>
    <p:extLst>
      <p:ext uri="{BB962C8B-B14F-4D97-AF65-F5344CB8AC3E}">
        <p14:creationId xmlns:p14="http://schemas.microsoft.com/office/powerpoint/2010/main" val="76346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9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9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6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508" y="0"/>
            <a:ext cx="4700644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284413" y="2722419"/>
            <a:ext cx="37135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Будинок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якому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60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років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діє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музей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Українки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грузинському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місті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Сурамі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1089670"/>
            <a:ext cx="4314825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10" y="4000500"/>
            <a:ext cx="4824536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6444208" y="5805264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Сурамі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Вид міста</a:t>
            </a:r>
          </a:p>
        </p:txBody>
      </p:sp>
    </p:spTree>
    <p:extLst>
      <p:ext uri="{BB962C8B-B14F-4D97-AF65-F5344CB8AC3E}">
        <p14:creationId xmlns:p14="http://schemas.microsoft.com/office/powerpoint/2010/main" val="284527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4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38475" y="3038475"/>
            <a:ext cx="68580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0" y="1563193"/>
            <a:ext cx="3251829" cy="214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051" y="116632"/>
            <a:ext cx="8162025" cy="130100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Ні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 Я жива, я буду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жити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вічно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581128"/>
            <a:ext cx="4104456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кутник 3"/>
          <p:cNvSpPr/>
          <p:nvPr/>
        </p:nvSpPr>
        <p:spPr>
          <a:xfrm>
            <a:off x="2243861" y="6488668"/>
            <a:ext cx="2369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Могила Лесі Українки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682" y="1204556"/>
            <a:ext cx="2536085" cy="330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713489" y="3710630"/>
            <a:ext cx="30607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Жалобна </a:t>
            </a:r>
            <a:r>
              <a:rPr lang="ru-RU" sz="1400" b="1" dirty="0" err="1">
                <a:solidFill>
                  <a:prstClr val="black"/>
                </a:solidFill>
              </a:rPr>
              <a:t>процесія</a:t>
            </a:r>
            <a:r>
              <a:rPr lang="ru-RU" sz="1400" b="1" dirty="0">
                <a:solidFill>
                  <a:prstClr val="black"/>
                </a:solidFill>
              </a:rPr>
              <a:t> з </a:t>
            </a:r>
            <a:r>
              <a:rPr lang="ru-RU" sz="1400" b="1" dirty="0" err="1">
                <a:solidFill>
                  <a:prstClr val="black"/>
                </a:solidFill>
              </a:rPr>
              <a:t>тілом</a:t>
            </a:r>
            <a:r>
              <a:rPr lang="ru-RU" sz="1400" b="1" dirty="0">
                <a:solidFill>
                  <a:prstClr val="black"/>
                </a:solidFill>
              </a:rPr>
              <a:t> </a:t>
            </a:r>
            <a:r>
              <a:rPr lang="ru-RU" sz="1400" b="1" dirty="0" err="1">
                <a:solidFill>
                  <a:prstClr val="black"/>
                </a:solidFill>
              </a:rPr>
              <a:t>Лесі</a:t>
            </a:r>
            <a:r>
              <a:rPr lang="ru-RU" sz="1400" b="1" dirty="0">
                <a:solidFill>
                  <a:prstClr val="black"/>
                </a:solidFill>
              </a:rPr>
              <a:t> </a:t>
            </a:r>
            <a:r>
              <a:rPr lang="ru-RU" sz="1400" b="1" dirty="0" err="1">
                <a:solidFill>
                  <a:prstClr val="black"/>
                </a:solidFill>
              </a:rPr>
              <a:t>Українки</a:t>
            </a:r>
            <a:r>
              <a:rPr lang="ru-RU" sz="1400" b="1" dirty="0">
                <a:solidFill>
                  <a:prstClr val="black"/>
                </a:solidFill>
              </a:rPr>
              <a:t> на Байковому </a:t>
            </a:r>
            <a:r>
              <a:rPr lang="ru-RU" sz="1400" b="1" dirty="0" err="1" smtClean="0">
                <a:solidFill>
                  <a:prstClr val="black"/>
                </a:solidFill>
              </a:rPr>
              <a:t>кладовищі</a:t>
            </a:r>
            <a:r>
              <a:rPr lang="ru-RU" sz="1400" b="1" dirty="0" smtClean="0">
                <a:solidFill>
                  <a:prstClr val="black"/>
                </a:solidFill>
              </a:rPr>
              <a:t>,</a:t>
            </a:r>
          </a:p>
          <a:p>
            <a:r>
              <a:rPr lang="ru-RU" sz="1400" b="1" dirty="0" smtClean="0">
                <a:solidFill>
                  <a:prstClr val="black"/>
                </a:solidFill>
              </a:rPr>
              <a:t> </a:t>
            </a:r>
            <a:r>
              <a:rPr lang="ru-RU" sz="1400" b="1" dirty="0">
                <a:solidFill>
                  <a:prstClr val="black"/>
                </a:solidFill>
              </a:rPr>
              <a:t>7 </a:t>
            </a:r>
            <a:r>
              <a:rPr lang="ru-RU" sz="1400" b="1" dirty="0" err="1">
                <a:solidFill>
                  <a:prstClr val="black"/>
                </a:solidFill>
              </a:rPr>
              <a:t>серпня</a:t>
            </a:r>
            <a:r>
              <a:rPr lang="ru-RU" sz="1400" b="1" dirty="0">
                <a:solidFill>
                  <a:prstClr val="black"/>
                </a:solidFill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</a:rPr>
              <a:t>1913 р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uk-UA" dirty="0">
              <a:solidFill>
                <a:prstClr val="black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4476348" y="4553214"/>
            <a:ext cx="1679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Пам'ятник</a:t>
            </a:r>
            <a:endParaRPr lang="ru-RU" sz="16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Лесі</a:t>
            </a:r>
            <a:r>
              <a:rPr lang="ru-RU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Українці</a:t>
            </a:r>
            <a:r>
              <a:rPr lang="ru-RU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6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Телаві</a:t>
            </a:r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717" y="4093890"/>
            <a:ext cx="2635359" cy="273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кутник 5"/>
          <p:cNvSpPr/>
          <p:nvPr/>
        </p:nvSpPr>
        <p:spPr>
          <a:xfrm>
            <a:off x="4905059" y="5860121"/>
            <a:ext cx="18496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>
                <a:solidFill>
                  <a:prstClr val="black"/>
                </a:solidFill>
              </a:rPr>
              <a:t>Пам'ятник</a:t>
            </a:r>
            <a:r>
              <a:rPr lang="ru-RU" sz="1600" b="1" dirty="0">
                <a:solidFill>
                  <a:prstClr val="black"/>
                </a:solidFill>
              </a:rPr>
              <a:t>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r>
              <a:rPr lang="ru-RU" sz="1600" b="1" dirty="0" err="1" smtClean="0">
                <a:solidFill>
                  <a:prstClr val="black"/>
                </a:solidFill>
              </a:rPr>
              <a:t>Лесі</a:t>
            </a:r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</a:rPr>
              <a:t>Українці</a:t>
            </a:r>
            <a:endParaRPr lang="ru-RU" sz="1600" b="1" dirty="0" smtClean="0">
              <a:solidFill>
                <a:prstClr val="black"/>
              </a:solidFill>
            </a:endParaRPr>
          </a:p>
          <a:p>
            <a:r>
              <a:rPr lang="ru-RU" sz="1600" b="1" dirty="0" smtClean="0">
                <a:solidFill>
                  <a:prstClr val="black"/>
                </a:solidFill>
              </a:rPr>
              <a:t> </a:t>
            </a:r>
            <a:r>
              <a:rPr lang="ru-RU" sz="1600" b="1" dirty="0">
                <a:solidFill>
                  <a:prstClr val="black"/>
                </a:solidFill>
              </a:rPr>
              <a:t>у Торонто</a:t>
            </a:r>
            <a:endParaRPr lang="uk-UA" sz="1600" b="1" dirty="0">
              <a:solidFill>
                <a:prstClr val="black"/>
              </a:solidFill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50403"/>
            <a:ext cx="2721949" cy="246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кутник 6"/>
          <p:cNvSpPr/>
          <p:nvPr/>
        </p:nvSpPr>
        <p:spPr>
          <a:xfrm>
            <a:off x="5889583" y="3613666"/>
            <a:ext cx="3343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prstClr val="black"/>
                </a:solidFill>
              </a:rPr>
              <a:t>Пам'ятник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Лесі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Українці</a:t>
            </a:r>
            <a:r>
              <a:rPr lang="ru-RU" b="1" dirty="0">
                <a:solidFill>
                  <a:prstClr val="black"/>
                </a:solidFill>
              </a:rPr>
              <a:t> в </a:t>
            </a:r>
            <a:r>
              <a:rPr lang="ru-RU" b="1" dirty="0" err="1">
                <a:solidFill>
                  <a:prstClr val="black"/>
                </a:solidFill>
              </a:rPr>
              <a:t>Києві</a:t>
            </a:r>
            <a:endParaRPr lang="uk-UA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1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1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6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30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3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9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9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6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6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8"/>
            <a:ext cx="901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7324" y="2492896"/>
            <a:ext cx="6408712" cy="1447221"/>
          </a:xfrm>
          <a:prstGeom prst="rect">
            <a:avLst/>
          </a:prstGeom>
        </p:spPr>
        <p:txBody>
          <a:bodyPr wrap="none">
            <a:prstTxWarp prst="textIn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280479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98440" y="2998440"/>
            <a:ext cx="6858000" cy="86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259632" y="332656"/>
            <a:ext cx="727280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 люди, як свічки, — згорають і відходять в небуття.</a:t>
            </a:r>
          </a:p>
          <a:p>
            <a:r>
              <a:rPr lang="uk-UA" sz="4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Є люди, як зірки, — горять і світять все життя.</a:t>
            </a:r>
          </a:p>
          <a:p>
            <a:r>
              <a:rPr lang="uk-UA" sz="4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 ні, то не зірки холодні, мертві.</a:t>
            </a:r>
          </a:p>
          <a:p>
            <a:r>
              <a:rPr lang="uk-UA" sz="4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Вони сонця, засвічені у небі,</a:t>
            </a:r>
          </a:p>
          <a:p>
            <a:r>
              <a:rPr lang="uk-UA" sz="4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Вони горять, обігрівають всіх,</a:t>
            </a:r>
          </a:p>
          <a:p>
            <a:r>
              <a:rPr lang="uk-UA" sz="4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 не згасають, і не згаснуть...</a:t>
            </a:r>
          </a:p>
        </p:txBody>
      </p:sp>
    </p:spTree>
    <p:extLst>
      <p:ext uri="{BB962C8B-B14F-4D97-AF65-F5344CB8AC3E}">
        <p14:creationId xmlns:p14="http://schemas.microsoft.com/office/powerpoint/2010/main" val="106253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79205" y="2979201"/>
            <a:ext cx="6858000" cy="89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02" y="332656"/>
            <a:ext cx="4344502" cy="552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697251" y="5842337"/>
            <a:ext cx="4086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Леся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Українка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(Лариса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Петрівна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Косач)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1871- 1813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640"/>
            <a:ext cx="322126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22" y="3644414"/>
            <a:ext cx="3221266" cy="321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5834585" y="3091863"/>
            <a:ext cx="33094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м.Новоград-Волинський</a:t>
            </a:r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Тут народилась Леся Українка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6850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1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356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5" y="3524250"/>
            <a:ext cx="4810125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72" y="116632"/>
            <a:ext cx="3261808" cy="388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5436096" y="1124745"/>
            <a:ext cx="3995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Леся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Українка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волинському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народному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вбранні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1878–1879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роки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286000" y="5517232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Луцьк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замок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3705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3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300"/>
                            </p:stCondLst>
                            <p:childTnLst>
                              <p:par>
                                <p:cTn id="1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18471" y="2939937"/>
            <a:ext cx="6858000" cy="9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187624" y="5597929"/>
            <a:ext cx="33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Титульний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аркуш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першого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видання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збірки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«На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крилах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пісень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1893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м.Львів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46" y="116670"/>
            <a:ext cx="4104456" cy="550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755" y="116670"/>
            <a:ext cx="4058598" cy="3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5508103" y="5894179"/>
            <a:ext cx="43013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Сторінка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журналу «Зоря»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надрукованою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поезією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Конвалія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Українки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1884рік 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м.Львів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26887"/>
            <a:ext cx="3456384" cy="326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35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6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6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6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720079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763688" y="5517232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Зарецький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Леся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Українка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гуртку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«Плеяда».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Олія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1961 р.</a:t>
            </a:r>
          </a:p>
          <a:p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картині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легко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пізнати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Миколу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Лисенка (в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центрі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портретом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Шевченка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та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Михайла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Старицького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другий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правого боку). Перший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лівого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боку –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можливо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Володимир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Самійленко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942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71194" y="2871191"/>
            <a:ext cx="6858002" cy="111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16632"/>
            <a:ext cx="316835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1619672" y="4183360"/>
            <a:ext cx="32403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Всесвітні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твори. Книга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пісень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Генріха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Гейне. Переклад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Лесі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Українки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Максима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Стависького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Львів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1892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4860032" y="764704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 </a:t>
            </a:r>
            <a:r>
              <a:rPr lang="ru-RU" sz="4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збірку</a:t>
            </a: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«Книга </a:t>
            </a:r>
            <a:r>
              <a:rPr lang="ru-RU" sz="4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пісень</a:t>
            </a: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» </a:t>
            </a:r>
            <a:r>
              <a:rPr lang="ru-RU" sz="4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Г.Гейне</a:t>
            </a: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, виданою </a:t>
            </a:r>
            <a:r>
              <a:rPr lang="ru-RU" sz="4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українською</a:t>
            </a: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мовою</a:t>
            </a:r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у </a:t>
            </a:r>
            <a:r>
              <a:rPr lang="ru-RU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Львові</a:t>
            </a:r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, </a:t>
            </a:r>
            <a:r>
              <a:rPr lang="ru-RU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увійшли</a:t>
            </a:r>
            <a:endParaRPr lang="ru-RU" sz="4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92 </a:t>
            </a:r>
            <a:r>
              <a:rPr lang="ru-RU" sz="4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переклади</a:t>
            </a:r>
            <a:r>
              <a:rPr lang="ru-RU" sz="4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endParaRPr lang="ru-RU" sz="44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r>
              <a:rPr lang="ru-RU" sz="4400" b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Лесі</a:t>
            </a:r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44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Українки</a:t>
            </a:r>
            <a:endParaRPr lang="uk-UA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107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44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72" y="0"/>
            <a:ext cx="470058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90" y="3716198"/>
            <a:ext cx="4425950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кутник 1"/>
          <p:cNvSpPr/>
          <p:nvPr/>
        </p:nvSpPr>
        <p:spPr>
          <a:xfrm>
            <a:off x="5593140" y="836712"/>
            <a:ext cx="37444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Перша </a:t>
            </a:r>
            <a:r>
              <a:rPr lang="ru-RU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поїздка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15-річної </a:t>
            </a:r>
            <a:r>
              <a:rPr lang="ru-RU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Лесі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до </a:t>
            </a:r>
            <a:r>
              <a:rPr lang="ru-RU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Чорного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моря </a:t>
            </a:r>
            <a:r>
              <a:rPr lang="ru-RU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викликала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32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безліч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вражень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які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вилились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в </a:t>
            </a:r>
            <a:r>
              <a:rPr lang="ru-RU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ліричному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циклі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«</a:t>
            </a:r>
            <a:r>
              <a:rPr lang="ru-RU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Подорож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ru-RU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до моря»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9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1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3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4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1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51212" y="3051212"/>
            <a:ext cx="6858000" cy="7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55" y="732301"/>
            <a:ext cx="335585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566" y="97571"/>
            <a:ext cx="4097315" cy="25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5220072" y="263122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Болгарія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Софія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Вид на </a:t>
            </a:r>
            <a:r>
              <a:rPr lang="ru-RU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місто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1187624" y="5445223"/>
            <a:ext cx="26441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Михайло </a:t>
            </a:r>
            <a:r>
              <a:rPr lang="uk-UA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Драгоманов</a:t>
            </a:r>
          </a:p>
          <a:p>
            <a:r>
              <a:rPr lang="uk-UA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1841- 1895</a:t>
            </a:r>
            <a:endParaRPr lang="uk-UA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3347864" y="6476347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Крим. Балаклава. Будинок, в якому жила Леся Українка</a:t>
            </a:r>
            <a:endParaRPr lang="uk-UA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3000553"/>
            <a:ext cx="4829140" cy="3493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33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564</Words>
  <Application>Microsoft Office PowerPoint</Application>
  <PresentationFormat>Экран (4:3)</PresentationFormat>
  <Paragraphs>69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«Ні! Я жива,  я буду жити вічно»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 Ні! Я жива, я буду жити вічно»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Віра</dc:creator>
  <cp:lastModifiedBy>віра</cp:lastModifiedBy>
  <cp:revision>64</cp:revision>
  <dcterms:created xsi:type="dcterms:W3CDTF">2010-02-23T11:30:32Z</dcterms:created>
  <dcterms:modified xsi:type="dcterms:W3CDTF">2018-01-12T12:40:48Z</dcterms:modified>
</cp:coreProperties>
</file>