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880663" cy="26642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Закріплення таблиць додавання і віднімання в межах 10»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780928"/>
            <a:ext cx="8352928" cy="3258696"/>
          </a:xfrm>
        </p:spPr>
        <p:txBody>
          <a:bodyPr>
            <a:no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закріпити таблиці додавання і віднімання у межах 10, уміння вимірювати та креслити відрізки;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пам'ять, логічне мислення, зв’язне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мовлення;</a:t>
            </a: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вдосконалювати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обчислювальні навички;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виховувати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сміливість, наполегливість у досягненні мети, вміння дружини, здатність прийти другу на допомогу у скрутну хвилину.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72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257672"/>
            <a:ext cx="6512511" cy="574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Яблунька</a:t>
            </a:r>
            <a:endParaRPr lang="ru-RU" dirty="0"/>
          </a:p>
        </p:txBody>
      </p:sp>
      <p:pic>
        <p:nvPicPr>
          <p:cNvPr id="5122" name="Picture 2" descr="F:\Катринки математика заняття\Картинки\14387966-Large-Apple-Tree-Stock-Vector-fru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8640"/>
            <a:ext cx="5904656" cy="5904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79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051720" y="5805264"/>
            <a:ext cx="5637010" cy="417432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Тунель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F:\misty4_ukr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7"/>
            <a:ext cx="8424936" cy="5623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93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6093296"/>
            <a:ext cx="8064896" cy="489440"/>
          </a:xfrm>
        </p:spPr>
        <p:txBody>
          <a:bodyPr>
            <a:noAutofit/>
          </a:bodyPr>
          <a:lstStyle/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Поросятко з геометричних фігурок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F:\Катринки математика заняття\Картинки\319808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5408"/>
            <a:ext cx="4680520" cy="558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22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352928" cy="4569688"/>
          </a:xfrm>
        </p:spPr>
        <p:txBody>
          <a:bodyPr/>
          <a:lstStyle/>
          <a:p>
            <a:r>
              <a:rPr 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 (усно)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Курочка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знесла 5 яєчок. Бабуся їх гарненько зварила і поклала у гніздо. Потім поклала ще 5 яєчок та посадила курочку висиджувати курчат. Вилупилось троє. Вони були такі гарненькі! Залізли під мамине крило і стали чекати своїх братиків та сестричок.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Скільки курчат має ще вилупитись?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06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/>
          <a:lstStyle/>
          <a:p>
            <a:r>
              <a:rPr lang="uk-UA" sz="36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 (усно)</a:t>
            </a:r>
            <a: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подвір’ї замку росте дуб. На дубі – 4 гілки. На кожній гілці по два яблука. Скільки всього яблук на дубі?</a:t>
            </a:r>
            <a: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29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 (засада на таблиці)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Катя прочитала 8 казок, а Роман – на я менше. Скільки казок прочитав Роман?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11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2968" cy="720080"/>
          </a:xfrm>
        </p:spPr>
        <p:txBody>
          <a:bodyPr/>
          <a:lstStyle/>
          <a:p>
            <a:pPr marL="0" indent="0" algn="l">
              <a:buNone/>
            </a:pPr>
            <a:r>
              <a:rPr lang="uk-UA" dirty="0" smtClean="0"/>
              <a:t>І. Організація класу до уроку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556792"/>
            <a:ext cx="6400800" cy="316835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uk-UA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Казки гуляють по світу,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uk-UA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Ніч запрягли в карету.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uk-UA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Казки живуть на галявах.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uk-UA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Бродять на зорі у туманах.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794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uk-UA" dirty="0" smtClean="0"/>
              <a:t>ІІ. Подорож у казку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339752" y="6021288"/>
            <a:ext cx="6400800" cy="450384"/>
          </a:xfrm>
        </p:spPr>
        <p:txBody>
          <a:bodyPr/>
          <a:lstStyle/>
          <a:p>
            <a:pPr marL="45720" indent="0">
              <a:buNone/>
            </a:pP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Козак Петро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Катринки математика заняття\Картинки\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731470" cy="476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21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854" y="1412776"/>
            <a:ext cx="886409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«Один за всіх  і всі – </a:t>
            </a:r>
          </a:p>
          <a:p>
            <a:pPr algn="ctr"/>
            <a:r>
              <a:rPr lang="uk-UA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одного»</a:t>
            </a:r>
            <a:endParaRPr lang="ru-RU" sz="7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31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877272"/>
            <a:ext cx="6512511" cy="574000"/>
          </a:xfrm>
        </p:spPr>
        <p:txBody>
          <a:bodyPr/>
          <a:lstStyle/>
          <a:p>
            <a:pPr marL="0" indent="0" algn="l">
              <a:buNone/>
            </a:pPr>
            <a:r>
              <a:rPr lang="uk-UA" dirty="0" smtClean="0"/>
              <a:t>Барвінок і Ромашка</a:t>
            </a:r>
            <a:endParaRPr lang="ru-RU" dirty="0"/>
          </a:p>
        </p:txBody>
      </p:sp>
      <p:pic>
        <p:nvPicPr>
          <p:cNvPr id="2050" name="Picture 2" descr="F:\Катринки математика заняття\Картинки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3672408" cy="519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Катринки математика заняття\Картинки\daisy-girl-picture-color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9306"/>
            <a:ext cx="3333750" cy="48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83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857720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 числа показують вони?</a:t>
            </a:r>
          </a:p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Назвіть усі числа, менші за 6.</a:t>
            </a:r>
          </a:p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Назвіть усі числа, більші за 6.</a:t>
            </a:r>
          </a:p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Яке число передує числу 6?</a:t>
            </a:r>
          </a:p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Назвіть наступне число.</a:t>
            </a:r>
          </a:p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ще можна назвати числа 8 і 10?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75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733256"/>
            <a:ext cx="6512511" cy="646008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Лісова школа</a:t>
            </a:r>
            <a:endParaRPr lang="ru-RU" dirty="0"/>
          </a:p>
        </p:txBody>
      </p:sp>
      <p:pic>
        <p:nvPicPr>
          <p:cNvPr id="8194" name="Picture 2" descr="F:\Катринки математика заняття\Картинки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39"/>
            <a:ext cx="8643765" cy="56886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99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733256"/>
            <a:ext cx="6512511" cy="429984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Лисичка</a:t>
            </a:r>
            <a:endParaRPr lang="ru-RU" dirty="0"/>
          </a:p>
        </p:txBody>
      </p:sp>
      <p:pic>
        <p:nvPicPr>
          <p:cNvPr id="3074" name="Picture 2" descr="F:\Катринки математика заняття\Картинки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6633"/>
            <a:ext cx="5760640" cy="576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51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175351" cy="2448272"/>
          </a:xfrm>
        </p:spPr>
        <p:txBody>
          <a:bodyPr/>
          <a:lstStyle/>
          <a:p>
            <a:pPr marL="182880" indent="0">
              <a:buNone/>
            </a:pPr>
            <a:r>
              <a:rPr lang="uk-UA" sz="2800" dirty="0">
                <a:effectLst/>
              </a:rPr>
              <a:t>Аж ось зайчата сірі, 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uk-UA" sz="2800" dirty="0">
                <a:effectLst/>
              </a:rPr>
              <a:t>Сірі їстоньки </a:t>
            </a:r>
            <a:r>
              <a:rPr lang="uk-UA" sz="2800" dirty="0" err="1">
                <a:effectLst/>
              </a:rPr>
              <a:t>хотять</a:t>
            </a:r>
            <a:r>
              <a:rPr lang="uk-UA" sz="2800" dirty="0">
                <a:effectLst/>
              </a:rPr>
              <a:t>, 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uk-UA" sz="2800" dirty="0">
                <a:effectLst/>
              </a:rPr>
              <a:t>Сірі з голоду тремтять, 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uk-UA" sz="2800" dirty="0">
                <a:effectLst/>
              </a:rPr>
              <a:t>Бідні зайчики голодні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uk-UA" sz="2800" dirty="0">
                <a:effectLst/>
              </a:rPr>
              <a:t>Ще не снідали сьогодні.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pic>
        <p:nvPicPr>
          <p:cNvPr id="4098" name="Picture 2" descr="F:\Катринки математика заняття\Картинки\i (7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03" b="12790"/>
          <a:stretch/>
        </p:blipFill>
        <p:spPr bwMode="auto">
          <a:xfrm>
            <a:off x="1331640" y="2672800"/>
            <a:ext cx="6624736" cy="36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0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</TotalTime>
  <Words>247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Тема заняття: «Закріплення таблиць додавання і віднімання в межах 10»</vt:lpstr>
      <vt:lpstr>І. Організація класу до уроку</vt:lpstr>
      <vt:lpstr>ІІ. Подорож у казку</vt:lpstr>
      <vt:lpstr>Презентация PowerPoint</vt:lpstr>
      <vt:lpstr>Барвінок і Ромашка</vt:lpstr>
      <vt:lpstr>Презентация PowerPoint</vt:lpstr>
      <vt:lpstr>Лісова школа</vt:lpstr>
      <vt:lpstr>Лисичка</vt:lpstr>
      <vt:lpstr>Аж ось зайчата сірі,  Сірі їстоньки хотять,  Сірі з голоду тремтять,  Бідні зайчики голодні Ще не снідали сьогодні. </vt:lpstr>
      <vt:lpstr>Яблунька</vt:lpstr>
      <vt:lpstr>Презентация PowerPoint</vt:lpstr>
      <vt:lpstr>Презентация PowerPoint</vt:lpstr>
      <vt:lpstr>Презентация PowerPoint</vt:lpstr>
      <vt:lpstr>Задача 2 (усно) На подвір’ї замку росте дуб. На дубі – 4 гілки. На кожній гілці по два яблука. Скільки всього яблук на дубі?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заняття: «Закріплення таблиць додавання і віднімання в межах 10»</dc:title>
  <dc:creator>Таня</dc:creator>
  <cp:lastModifiedBy>RePack by Diakov</cp:lastModifiedBy>
  <cp:revision>3</cp:revision>
  <dcterms:created xsi:type="dcterms:W3CDTF">2017-02-05T11:24:38Z</dcterms:created>
  <dcterms:modified xsi:type="dcterms:W3CDTF">2017-02-05T11:52:03Z</dcterms:modified>
</cp:coreProperties>
</file>