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28"/>
  </p:notesMasterIdLst>
  <p:sldIdLst>
    <p:sldId id="281" r:id="rId2"/>
    <p:sldId id="256" r:id="rId3"/>
    <p:sldId id="257" r:id="rId4"/>
    <p:sldId id="28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78" r:id="rId26"/>
    <p:sldId id="279" r:id="rId2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74474-864F-47F0-89DE-5B8F074C8893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80115-AB49-4977-884F-E09A77981E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225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rebuchet MS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uk-UA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CC20C005-1985-4142-85F3-951F6C2EABCD}" type="datetime">
              <a:rPr lang="uk-UA" sz="11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29.01.2018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fld id="{BC900A43-238D-45C9-9186-C48136F273C6}" type="slidenum">
              <a:rPr lang="uk-UA" sz="1200" b="1" strike="noStrike" spc="-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Trebuchet MS"/>
              </a:rPr>
              <a:t>‹#›</a:t>
            </a:fld>
            <a:endParaRPr lang="uk-UA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Downloads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8" y="2996952"/>
            <a:ext cx="4842654" cy="36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Downloads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378254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Downloads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86" y="1844824"/>
            <a:ext cx="394137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Downloads\images (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86" y="4581129"/>
            <a:ext cx="3941377" cy="206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Downloads\images (8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25" y="149374"/>
            <a:ext cx="2705100" cy="277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Downloads\images (9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74" y="0"/>
            <a:ext cx="1853987" cy="184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38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1"/>
          <p:cNvPicPr/>
          <p:nvPr/>
        </p:nvPicPr>
        <p:blipFill>
          <a:blip r:embed="rId2"/>
          <a:stretch/>
        </p:blipFill>
        <p:spPr>
          <a:xfrm>
            <a:off x="0" y="509040"/>
            <a:ext cx="9143640" cy="5839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1"/>
          <p:cNvPicPr/>
          <p:nvPr/>
        </p:nvPicPr>
        <p:blipFill>
          <a:blip r:embed="rId2"/>
          <a:stretch/>
        </p:blipFill>
        <p:spPr>
          <a:xfrm>
            <a:off x="4085" y="2734979"/>
            <a:ext cx="4355616" cy="4110445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279250"/>
            <a:ext cx="5202539" cy="54726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04664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Євгенія Кузьменко 5-В клас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1"/>
          <p:cNvPicPr/>
          <p:nvPr/>
        </p:nvPicPr>
        <p:blipFill>
          <a:blip r:embed="rId2"/>
          <a:stretch/>
        </p:blipFill>
        <p:spPr>
          <a:xfrm>
            <a:off x="395640" y="260640"/>
            <a:ext cx="3835080" cy="3479040"/>
          </a:xfrm>
          <a:prstGeom prst="rect">
            <a:avLst/>
          </a:prstGeom>
          <a:ln>
            <a:noFill/>
          </a:ln>
        </p:spPr>
      </p:pic>
      <p:pic>
        <p:nvPicPr>
          <p:cNvPr id="54" name="Рисунок 2"/>
          <p:cNvPicPr/>
          <p:nvPr/>
        </p:nvPicPr>
        <p:blipFill>
          <a:blip r:embed="rId3"/>
          <a:stretch/>
        </p:blipFill>
        <p:spPr>
          <a:xfrm>
            <a:off x="4577760" y="3422880"/>
            <a:ext cx="3809520" cy="2857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1"/>
          <p:cNvPicPr/>
          <p:nvPr/>
        </p:nvPicPr>
        <p:blipFill>
          <a:blip r:embed="rId2"/>
          <a:stretch/>
        </p:blipFill>
        <p:spPr>
          <a:xfrm>
            <a:off x="1403640" y="980640"/>
            <a:ext cx="6696360" cy="4937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4571639" cy="2684222"/>
          </a:xfrm>
          <a:prstGeom prst="rect">
            <a:avLst/>
          </a:prstGeom>
          <a:ln>
            <a:noFill/>
          </a:ln>
        </p:spPr>
      </p:pic>
      <p:pic>
        <p:nvPicPr>
          <p:cNvPr id="57" name="Рисунок 2"/>
          <p:cNvPicPr/>
          <p:nvPr/>
        </p:nvPicPr>
        <p:blipFill>
          <a:blip r:embed="rId3"/>
          <a:stretch/>
        </p:blipFill>
        <p:spPr>
          <a:xfrm>
            <a:off x="4626000" y="0"/>
            <a:ext cx="4338488" cy="2684222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86835"/>
            <a:ext cx="4792829" cy="41737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3501008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Єва Голль та Кирил </a:t>
            </a:r>
            <a:r>
              <a:rPr lang="uk-UA" sz="2800" b="1" dirty="0" err="1" smtClean="0">
                <a:solidFill>
                  <a:srgbClr val="FF0000"/>
                </a:solidFill>
              </a:rPr>
              <a:t>Латинков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4773724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«СВІТЛИЙ АНГЕЛ»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1"/>
          <p:cNvPicPr/>
          <p:nvPr/>
        </p:nvPicPr>
        <p:blipFill>
          <a:blip r:embed="rId2"/>
          <a:stretch/>
        </p:blipFill>
        <p:spPr>
          <a:xfrm>
            <a:off x="1259640" y="786240"/>
            <a:ext cx="6840360" cy="5123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1"/>
          <p:cNvPicPr/>
          <p:nvPr/>
        </p:nvPicPr>
        <p:blipFill>
          <a:blip r:embed="rId2"/>
          <a:stretch/>
        </p:blipFill>
        <p:spPr>
          <a:xfrm>
            <a:off x="1207440" y="908640"/>
            <a:ext cx="6604560" cy="4947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1"/>
          <p:cNvPicPr/>
          <p:nvPr/>
        </p:nvPicPr>
        <p:blipFill>
          <a:blip r:embed="rId2"/>
          <a:stretch/>
        </p:blipFill>
        <p:spPr>
          <a:xfrm>
            <a:off x="2267640" y="114480"/>
            <a:ext cx="4608000" cy="6629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1"/>
          <p:cNvPicPr/>
          <p:nvPr/>
        </p:nvPicPr>
        <p:blipFill>
          <a:blip r:embed="rId2"/>
          <a:stretch/>
        </p:blipFill>
        <p:spPr>
          <a:xfrm>
            <a:off x="5436096" y="0"/>
            <a:ext cx="3528032" cy="2329789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36493"/>
            <a:ext cx="8712608" cy="43002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Ансамбль 3-Б класу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268760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0070C0"/>
                </a:solidFill>
              </a:rPr>
              <a:t>«ГЕЙ,ЛЕТИТЬ КОЛЯДКА ДЛЯ ІСУСЕНЯТКА»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1"/>
          <p:cNvPicPr/>
          <p:nvPr/>
        </p:nvPicPr>
        <p:blipFill>
          <a:blip r:embed="rId2"/>
          <a:stretch/>
        </p:blipFill>
        <p:spPr>
          <a:xfrm>
            <a:off x="1619640" y="667440"/>
            <a:ext cx="6120360" cy="5724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 1"/>
          <p:cNvPicPr/>
          <p:nvPr/>
        </p:nvPicPr>
        <p:blipFill>
          <a:blip r:embed="rId2"/>
          <a:stretch/>
        </p:blipFill>
        <p:spPr>
          <a:xfrm>
            <a:off x="683640" y="908640"/>
            <a:ext cx="7788600" cy="4968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1"/>
          <p:cNvPicPr/>
          <p:nvPr/>
        </p:nvPicPr>
        <p:blipFill>
          <a:blip r:embed="rId2"/>
          <a:stretch/>
        </p:blipFill>
        <p:spPr>
          <a:xfrm>
            <a:off x="5446080" y="260640"/>
            <a:ext cx="3158280" cy="2047680"/>
          </a:xfrm>
          <a:prstGeom prst="rect">
            <a:avLst/>
          </a:prstGeom>
          <a:ln>
            <a:noFill/>
          </a:ln>
        </p:spPr>
      </p:pic>
      <p:pic>
        <p:nvPicPr>
          <p:cNvPr id="63" name="Рисунок 2"/>
          <p:cNvPicPr/>
          <p:nvPr/>
        </p:nvPicPr>
        <p:blipFill>
          <a:blip r:embed="rId3"/>
          <a:stretch/>
        </p:blipFill>
        <p:spPr>
          <a:xfrm>
            <a:off x="110160" y="116640"/>
            <a:ext cx="5189760" cy="2823120"/>
          </a:xfrm>
          <a:prstGeom prst="rect">
            <a:avLst/>
          </a:prstGeom>
          <a:ln>
            <a:noFill/>
          </a:ln>
        </p:spPr>
      </p:pic>
      <p:pic>
        <p:nvPicPr>
          <p:cNvPr id="64" name="Рисунок 3"/>
          <p:cNvPicPr/>
          <p:nvPr/>
        </p:nvPicPr>
        <p:blipFill>
          <a:blip r:embed="rId4"/>
          <a:stretch/>
        </p:blipFill>
        <p:spPr>
          <a:xfrm>
            <a:off x="1353600" y="3085920"/>
            <a:ext cx="2702880" cy="3672000"/>
          </a:xfrm>
          <a:prstGeom prst="rect">
            <a:avLst/>
          </a:prstGeom>
          <a:ln>
            <a:noFill/>
          </a:ln>
        </p:spPr>
      </p:pic>
      <p:pic>
        <p:nvPicPr>
          <p:cNvPr id="65" name="Рисунок 4"/>
          <p:cNvPicPr/>
          <p:nvPr/>
        </p:nvPicPr>
        <p:blipFill>
          <a:blip r:embed="rId5"/>
          <a:stretch/>
        </p:blipFill>
        <p:spPr>
          <a:xfrm>
            <a:off x="5652000" y="2308680"/>
            <a:ext cx="2952000" cy="4473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1"/>
          <p:cNvPicPr/>
          <p:nvPr/>
        </p:nvPicPr>
        <p:blipFill>
          <a:blip r:embed="rId2"/>
          <a:stretch/>
        </p:blipFill>
        <p:spPr>
          <a:xfrm>
            <a:off x="107640" y="14040"/>
            <a:ext cx="5111640" cy="3407760"/>
          </a:xfrm>
          <a:prstGeom prst="rect">
            <a:avLst/>
          </a:prstGeom>
          <a:ln>
            <a:noFill/>
          </a:ln>
        </p:spPr>
      </p:pic>
      <p:pic>
        <p:nvPicPr>
          <p:cNvPr id="68" name="Рисунок 2"/>
          <p:cNvPicPr/>
          <p:nvPr/>
        </p:nvPicPr>
        <p:blipFill>
          <a:blip r:embed="rId3"/>
          <a:stretch/>
        </p:blipFill>
        <p:spPr>
          <a:xfrm>
            <a:off x="3167640" y="3421800"/>
            <a:ext cx="6000480" cy="3219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Рисунок 1"/>
          <p:cNvPicPr/>
          <p:nvPr/>
        </p:nvPicPr>
        <p:blipFill>
          <a:blip r:embed="rId2"/>
          <a:stretch/>
        </p:blipFill>
        <p:spPr>
          <a:xfrm>
            <a:off x="762120" y="571680"/>
            <a:ext cx="7619760" cy="5714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1"/>
          <p:cNvPicPr/>
          <p:nvPr/>
        </p:nvPicPr>
        <p:blipFill>
          <a:blip r:embed="rId2"/>
          <a:stretch/>
        </p:blipFill>
        <p:spPr>
          <a:xfrm>
            <a:off x="1591920" y="1196640"/>
            <a:ext cx="5716080" cy="4281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Рисунок 1"/>
          <p:cNvPicPr/>
          <p:nvPr/>
        </p:nvPicPr>
        <p:blipFill>
          <a:blip r:embed="rId2"/>
          <a:stretch/>
        </p:blipFill>
        <p:spPr>
          <a:xfrm>
            <a:off x="0" y="2880"/>
            <a:ext cx="9143640" cy="6851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1"/>
          <p:cNvPicPr/>
          <p:nvPr/>
        </p:nvPicPr>
        <p:blipFill>
          <a:blip r:embed="rId2"/>
          <a:stretch/>
        </p:blipFill>
        <p:spPr>
          <a:xfrm>
            <a:off x="827584" y="1484784"/>
            <a:ext cx="7128360" cy="497016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27584" y="620688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Нехай збуваються всі ваші мрії!!!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1"/>
          <p:cNvPicPr/>
          <p:nvPr/>
        </p:nvPicPr>
        <p:blipFill>
          <a:blip r:embed="rId2"/>
          <a:stretch/>
        </p:blipFill>
        <p:spPr>
          <a:xfrm>
            <a:off x="1475640" y="908640"/>
            <a:ext cx="6423480" cy="4605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wnloads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087686" cy="541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80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2"/>
          <p:cNvPicPr/>
          <p:nvPr/>
        </p:nvPicPr>
        <p:blipFill>
          <a:blip r:embed="rId2"/>
          <a:stretch/>
        </p:blipFill>
        <p:spPr>
          <a:xfrm>
            <a:off x="971640" y="786240"/>
            <a:ext cx="7128360" cy="5339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1"/>
          <p:cNvPicPr/>
          <p:nvPr/>
        </p:nvPicPr>
        <p:blipFill>
          <a:blip r:embed="rId2"/>
          <a:stretch/>
        </p:blipFill>
        <p:spPr>
          <a:xfrm>
            <a:off x="285840" y="747720"/>
            <a:ext cx="8572320" cy="5362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1"/>
          <p:cNvPicPr/>
          <p:nvPr/>
        </p:nvPicPr>
        <p:blipFill>
          <a:blip r:embed="rId2"/>
          <a:stretch/>
        </p:blipFill>
        <p:spPr>
          <a:xfrm>
            <a:off x="673920" y="836640"/>
            <a:ext cx="7426080" cy="4938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1"/>
          <p:cNvPicPr/>
          <p:nvPr/>
        </p:nvPicPr>
        <p:blipFill>
          <a:blip r:embed="rId2"/>
          <a:stretch/>
        </p:blipFill>
        <p:spPr>
          <a:xfrm>
            <a:off x="6804248" y="45323"/>
            <a:ext cx="2339752" cy="3722072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" y="1906359"/>
            <a:ext cx="7120114" cy="48076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FF0000"/>
                </a:solidFill>
              </a:rPr>
              <a:t>Ансамбль 3 –А класу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318121"/>
            <a:ext cx="4896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   «СНІГОВИЧОК» 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274</TotalTime>
  <Words>37</Words>
  <Application>Microsoft Office PowerPoint</Application>
  <PresentationFormat>Экран (4:3)</PresentationFormat>
  <Paragraphs>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dc:description/>
  <cp:lastModifiedBy>User</cp:lastModifiedBy>
  <cp:revision>12</cp:revision>
  <dcterms:created xsi:type="dcterms:W3CDTF">2017-12-06T18:34:14Z</dcterms:created>
  <dcterms:modified xsi:type="dcterms:W3CDTF">2018-01-29T15:27:23Z</dcterms:modified>
  <dc:language>uk-UA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25</vt:i4>
  </property>
</Properties>
</file>