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71" r:id="rId3"/>
    <p:sldId id="266" r:id="rId4"/>
    <p:sldId id="272" r:id="rId5"/>
    <p:sldId id="273" r:id="rId6"/>
    <p:sldId id="274" r:id="rId7"/>
    <p:sldId id="277" r:id="rId8"/>
    <p:sldId id="278" r:id="rId9"/>
    <p:sldId id="279" r:id="rId10"/>
    <p:sldId id="281" r:id="rId11"/>
    <p:sldId id="280" r:id="rId12"/>
    <p:sldId id="282" r:id="rId13"/>
    <p:sldId id="276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9" autoAdjust="0"/>
    <p:restoredTop sz="94624" autoAdjust="0"/>
  </p:normalViewPr>
  <p:slideViewPr>
    <p:cSldViewPr>
      <p:cViewPr>
        <p:scale>
          <a:sx n="66" d="100"/>
          <a:sy n="66" d="100"/>
        </p:scale>
        <p:origin x="-1002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B6208-DE4E-4838-BC33-E9D6870C5F70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161F2-3F4B-431F-AD68-A515C67B61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161F2-3F4B-431F-AD68-A515C67B611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389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12.11.2017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g-fotki.yandex.ru/get/60015/200418627.15e/0_16ef73_a557fe6e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1062038"/>
            <a:ext cx="882502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115616" y="2143116"/>
            <a:ext cx="7742664" cy="2832315"/>
            <a:chOff x="1115616" y="2146448"/>
            <a:chExt cx="7165477" cy="2983689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0699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2"/>
                </a:solidFill>
                <a:latin typeface="Arial" charset="0"/>
                <a:cs typeface="Arial" charset="0"/>
              </a:endParaRPr>
            </a:p>
          </p:txBody>
        </p:sp>
      </p:grpSp>
      <p:pic>
        <p:nvPicPr>
          <p:cNvPr id="1027" name="Picture 3" descr="g050179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20933"/>
            <a:ext cx="2971800" cy="234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http://i048.radikal.ru/1208/c4/763e678c85bb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46680"/>
            <a:ext cx="3204022" cy="2225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9992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665047" y="764704"/>
            <a:ext cx="58776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My  room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>
                <a:latin typeface="Cooper Black" panose="0208090404030B020404" pitchFamily="18" charset="0"/>
              </a:rPr>
              <a:t>carpet</a:t>
            </a:r>
            <a:endParaRPr lang="ru-RU" sz="9600" dirty="0"/>
          </a:p>
        </p:txBody>
      </p:sp>
      <p:pic>
        <p:nvPicPr>
          <p:cNvPr id="4099" name="Picture 3" descr="C:\Users\Administrator\Desktop\Плани в школу\house\Новая папка\Новая папка (2)\Pfcgtxfnfnm\d9687fe3af4409f1487310834b3a4a68--skull-carpet-floral-sk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988840"/>
            <a:ext cx="4226793" cy="422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069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>
                <a:latin typeface="Cooper Black" panose="0208090404030B020404" pitchFamily="18" charset="0"/>
              </a:rPr>
              <a:t>wardrobe</a:t>
            </a:r>
            <a:endParaRPr lang="ru-RU" sz="9600" dirty="0"/>
          </a:p>
        </p:txBody>
      </p:sp>
      <p:pic>
        <p:nvPicPr>
          <p:cNvPr id="3074" name="Picture 2" descr="C:\Users\Administrator\Desktop\Плани в школу\house\Новая папка\Новая папка (2)\Pfcgtxfnfnm\messy-clothing-wardrobe-image-wooden-drawer-door-open-revealing-some-clothes-e-p-s-vector-file-included-683137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062681" cy="43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26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Where is </a:t>
            </a:r>
            <a:r>
              <a:rPr lang="en-US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 </a:t>
            </a:r>
            <a:r>
              <a:rPr lang="en-US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… ?</a:t>
            </a:r>
            <a:r>
              <a:rPr lang="en-US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7170" name="Picture 2" descr="C:\Users\Administrator\Desktop\Плани в школу\house\Новая папка\prepositions-of-place-2-6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949" y="1052736"/>
            <a:ext cx="7227875" cy="5426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71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507" y="1772816"/>
            <a:ext cx="756047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0101" y="404664"/>
            <a:ext cx="64902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Where is the … ?</a:t>
            </a:r>
            <a:endParaRPr lang="en-US" sz="40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en-US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It is </a:t>
            </a:r>
            <a:r>
              <a:rPr lang="en-US" sz="40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….the… .</a:t>
            </a:r>
            <a:endParaRPr lang="en-US" sz="40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oper Black" panose="0208090404030B0204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1" y="5589240"/>
            <a:ext cx="73223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rial Black" panose="020B0A04020102020204" pitchFamily="34" charset="0"/>
              </a:rPr>
              <a:t>On, in, under, near, next to, above, in front of, behind</a:t>
            </a:r>
            <a:endParaRPr 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62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37074" y="404664"/>
            <a:ext cx="58574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Where is </a:t>
            </a:r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the … ?</a:t>
            </a:r>
            <a:endParaRPr lang="en-US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lvl="0" algn="ctr"/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It is ….</a:t>
            </a:r>
          </a:p>
        </p:txBody>
      </p:sp>
      <p:pic>
        <p:nvPicPr>
          <p:cNvPr id="6146" name="Picture 2" descr="C:\Users\Administrator\Desktop\Плани в школу\house\Новая папка\Новая папка (2)\prepositions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727" y="2163167"/>
            <a:ext cx="6101783" cy="435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5778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Плани в школу\house\Новая папка\Новая папка (2)\ГУБ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6689252" cy="427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332656"/>
            <a:ext cx="49759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i="1" dirty="0" smtClean="0"/>
              <a:t>Mr. Tongue</a:t>
            </a:r>
            <a:endParaRPr lang="ru-RU" sz="8000" b="1" i="1" dirty="0"/>
          </a:p>
        </p:txBody>
      </p:sp>
    </p:spTree>
    <p:extLst>
      <p:ext uri="{BB962C8B-B14F-4D97-AF65-F5344CB8AC3E}">
        <p14:creationId xmlns:p14="http://schemas.microsoft.com/office/powerpoint/2010/main" val="30012003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 descr="1   bathr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087" y="3821541"/>
            <a:ext cx="3760310" cy="1982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5  living-ro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85682"/>
            <a:ext cx="3528393" cy="243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5" name="Picture 7" descr="4  kitch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23" y="3811193"/>
            <a:ext cx="3737890" cy="200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7" name="Picture 9" descr="2   bedroo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723" y="722498"/>
            <a:ext cx="4046309" cy="205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02565" y="2915933"/>
            <a:ext cx="2569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oper Black" panose="0208090404030B020404" pitchFamily="18" charset="0"/>
              </a:rPr>
              <a:t>bedroom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2883972"/>
            <a:ext cx="3228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latin typeface="Cooper Black" panose="0208090404030B020404" pitchFamily="18" charset="0"/>
              </a:rPr>
              <a:t>l</a:t>
            </a:r>
            <a:r>
              <a:rPr lang="en-US" sz="4000" dirty="0" smtClean="0">
                <a:latin typeface="Cooper Black" panose="0208090404030B020404" pitchFamily="18" charset="0"/>
              </a:rPr>
              <a:t>iving-room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02565" y="5935806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oper Black" panose="0208090404030B020404" pitchFamily="18" charset="0"/>
              </a:rPr>
              <a:t>kitchen</a:t>
            </a:r>
            <a:endParaRPr lang="ru-RU" sz="4000" dirty="0"/>
          </a:p>
        </p:txBody>
      </p:sp>
      <p:sp>
        <p:nvSpPr>
          <p:cNvPr id="13" name="TextBox 12"/>
          <p:cNvSpPr txBox="1"/>
          <p:nvPr/>
        </p:nvSpPr>
        <p:spPr>
          <a:xfrm>
            <a:off x="5436094" y="5859845"/>
            <a:ext cx="3384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oper Black" panose="0208090404030B020404" pitchFamily="18" charset="0"/>
              </a:rPr>
              <a:t>bathroom</a:t>
            </a:r>
            <a:endParaRPr lang="ru-RU" sz="40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Плани в школу\house\Новая папка\Новая папка (2)\9793b36e491e11c3f4db8bcfb20f2a32_table-clipart-with-book-pivot-media-book-under-the-table-clipart_298-3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204" y="2564904"/>
            <a:ext cx="28384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980728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Where is the </a:t>
            </a:r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TV?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22732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36566" y="332656"/>
            <a:ext cx="632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Where is the dog?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Users\Administrator\Desktop\Плани в школу\house\Новая папка\Новая папка (2)\Bathroom-bath-clipart-free-download-clip-art-on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976" y="1700808"/>
            <a:ext cx="4778896" cy="47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3210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892124"/>
            <a:ext cx="1092695" cy="10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4593" y="332656"/>
            <a:ext cx="6312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en-US" sz="54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Where is the </a:t>
            </a:r>
            <a:r>
              <a:rPr lang="en-US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oper Black" panose="0208090404030B020404" pitchFamily="18" charset="0"/>
              </a:rPr>
              <a:t>cat ?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C:\Users\Administrator\Desktop\Плани в школу\house\Новая папка\Новая папка (2)\Sign_un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388843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3497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>
                <a:latin typeface="Cooper Black" panose="0208090404030B020404" pitchFamily="18" charset="0"/>
              </a:rPr>
              <a:t>sofa</a:t>
            </a:r>
            <a:endParaRPr lang="ru-RU" sz="9600" dirty="0"/>
          </a:p>
        </p:txBody>
      </p:sp>
      <p:pic>
        <p:nvPicPr>
          <p:cNvPr id="2050" name="Picture 2" descr="C:\Users\Administrator\Desktop\Плани в школу\house\Новая папка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6388849" cy="267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8809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>
                <a:latin typeface="Cooper Black" panose="0208090404030B020404" pitchFamily="18" charset="0"/>
              </a:rPr>
              <a:t>armchair</a:t>
            </a:r>
            <a:endParaRPr lang="ru-RU" sz="9600" dirty="0"/>
          </a:p>
        </p:txBody>
      </p:sp>
      <p:pic>
        <p:nvPicPr>
          <p:cNvPr id="6146" name="Picture 2" descr="C:\Users\Administrator\Desktop\Плани в школу\house\Новая папка\Новая папка (2)\Pfcgtxfnfnm\furniture_prg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2124074"/>
            <a:ext cx="4329940" cy="395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2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>
                <a:latin typeface="Cooper Black" panose="0208090404030B020404" pitchFamily="18" charset="0"/>
              </a:rPr>
              <a:t>floor</a:t>
            </a:r>
            <a:endParaRPr lang="ru-RU" sz="9600" dirty="0"/>
          </a:p>
        </p:txBody>
      </p:sp>
      <p:pic>
        <p:nvPicPr>
          <p:cNvPr id="5122" name="Picture 2" descr="C:\Users\Administrator\Desktop\Плани в школу\house\Новая папка\Новая папка (2)\Pfcgtxfnfnm\floor-clipart-cliparti1_floor-clipart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142" y="2132856"/>
            <a:ext cx="751283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46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504D"/>
      </a:hlink>
      <a:folHlink>
        <a:srgbClr val="C0504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</TotalTime>
  <Words>71</Words>
  <Application>Microsoft Office PowerPoint</Application>
  <PresentationFormat>Экран (4:3)</PresentationFormat>
  <Paragraphs>21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sofa</vt:lpstr>
      <vt:lpstr>armchair</vt:lpstr>
      <vt:lpstr>floor</vt:lpstr>
      <vt:lpstr>carpet</vt:lpstr>
      <vt:lpstr>wardrobe</vt:lpstr>
      <vt:lpstr>Where is  … ?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Admin</cp:lastModifiedBy>
  <cp:revision>81</cp:revision>
  <dcterms:created xsi:type="dcterms:W3CDTF">2014-07-06T18:18:01Z</dcterms:created>
  <dcterms:modified xsi:type="dcterms:W3CDTF">2017-11-12T13:33:43Z</dcterms:modified>
</cp:coreProperties>
</file>