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0" r:id="rId4"/>
    <p:sldId id="257" r:id="rId5"/>
    <p:sldId id="271" r:id="rId6"/>
    <p:sldId id="258" r:id="rId7"/>
    <p:sldId id="272" r:id="rId8"/>
    <p:sldId id="259" r:id="rId9"/>
    <p:sldId id="260" r:id="rId10"/>
    <p:sldId id="273" r:id="rId11"/>
    <p:sldId id="261" r:id="rId12"/>
    <p:sldId id="274" r:id="rId13"/>
    <p:sldId id="262" r:id="rId14"/>
    <p:sldId id="263" r:id="rId15"/>
    <p:sldId id="264" r:id="rId16"/>
    <p:sldId id="275" r:id="rId17"/>
    <p:sldId id="265" r:id="rId18"/>
    <p:sldId id="266" r:id="rId19"/>
    <p:sldId id="276" r:id="rId20"/>
    <p:sldId id="267" r:id="rId21"/>
    <p:sldId id="268" r:id="rId22"/>
    <p:sldId id="27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329" autoAdjust="0"/>
  </p:normalViewPr>
  <p:slideViewPr>
    <p:cSldViewPr>
      <p:cViewPr varScale="1">
        <p:scale>
          <a:sx n="50" d="100"/>
          <a:sy n="50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7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58654"/>
              </p:ext>
            </p:extLst>
          </p:nvPr>
        </p:nvGraphicFramePr>
        <p:xfrm>
          <a:off x="539551" y="692696"/>
          <a:ext cx="8064895" cy="5040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12467"/>
                <a:gridCol w="3852428"/>
              </a:tblGrid>
              <a:tr h="12601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1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999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Grapes          sweets             chocolate                                </a:t>
            </a:r>
          </a:p>
          <a:p>
            <a:endParaRPr lang="en-US" dirty="0"/>
          </a:p>
          <a:p>
            <a:r>
              <a:rPr lang="en-US" dirty="0" smtClean="0"/>
              <a:t>biscuits                milk                        cakes </a:t>
            </a:r>
          </a:p>
          <a:p>
            <a:endParaRPr lang="en-US" dirty="0"/>
          </a:p>
          <a:p>
            <a:r>
              <a:rPr lang="en-US" dirty="0" smtClean="0"/>
              <a:t>cheese           toast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9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Where does Queen Elizabeth live?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/>
              <a:t>       </a:t>
            </a:r>
            <a:r>
              <a:rPr lang="ru-RU" sz="4800" dirty="0" smtClean="0"/>
              <a:t>а.</a:t>
            </a:r>
            <a:r>
              <a:rPr lang="en-US" sz="4800" dirty="0" smtClean="0"/>
              <a:t> </a:t>
            </a:r>
            <a:r>
              <a:rPr lang="en-US" sz="4800" dirty="0"/>
              <a:t>Tower of London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       </a:t>
            </a:r>
            <a:r>
              <a:rPr lang="en-US" sz="4800" dirty="0" smtClean="0"/>
              <a:t>b</a:t>
            </a:r>
            <a:r>
              <a:rPr lang="en-US" sz="4800" dirty="0"/>
              <a:t>. Buckingham Palace</a:t>
            </a:r>
          </a:p>
          <a:p>
            <a:pPr>
              <a:lnSpc>
                <a:spcPct val="150000"/>
              </a:lnSpc>
            </a:pPr>
            <a:r>
              <a:rPr lang="ru-RU" sz="4800" dirty="0" smtClean="0"/>
              <a:t>       </a:t>
            </a:r>
            <a:r>
              <a:rPr lang="en-US" sz="4800" dirty="0" smtClean="0"/>
              <a:t>c</a:t>
            </a:r>
            <a:r>
              <a:rPr lang="en-US" sz="4800" dirty="0"/>
              <a:t>. Trafalgar Square</a:t>
            </a:r>
          </a:p>
          <a:p>
            <a:pPr>
              <a:lnSpc>
                <a:spcPct val="150000"/>
              </a:lnSpc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415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12" y="1052736"/>
            <a:ext cx="6658376" cy="507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03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 Put in the correct verb  </a:t>
            </a:r>
            <a:r>
              <a:rPr lang="en-US" b="1" dirty="0">
                <a:solidFill>
                  <a:srgbClr val="FF0000"/>
                </a:solidFill>
              </a:rPr>
              <a:t>to be (am/is/are)</a:t>
            </a:r>
          </a:p>
          <a:p>
            <a:r>
              <a:rPr lang="en-US" dirty="0"/>
              <a:t>1. I …a pupil. </a:t>
            </a:r>
          </a:p>
          <a:p>
            <a:r>
              <a:rPr lang="en-US" dirty="0"/>
              <a:t>2. You … from England. </a:t>
            </a:r>
          </a:p>
          <a:p>
            <a:r>
              <a:rPr lang="en-US" dirty="0"/>
              <a:t>3. My dad … tall and strong. </a:t>
            </a:r>
          </a:p>
          <a:p>
            <a:r>
              <a:rPr lang="en-US" dirty="0"/>
              <a:t>4. My mum … very good. </a:t>
            </a:r>
          </a:p>
          <a:p>
            <a:r>
              <a:rPr lang="en-US" dirty="0"/>
              <a:t>5. This dog … fat. </a:t>
            </a:r>
          </a:p>
          <a:p>
            <a:r>
              <a:rPr lang="en-US" dirty="0"/>
              <a:t>6. We …big. </a:t>
            </a:r>
          </a:p>
          <a:p>
            <a:r>
              <a:rPr lang="en-US" dirty="0"/>
              <a:t>7. Pete and Bob … students.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8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/>
              <a:t>Find and correct the mistakes</a:t>
            </a:r>
          </a:p>
          <a:p>
            <a:endParaRPr lang="en-US" dirty="0"/>
          </a:p>
          <a:p>
            <a:r>
              <a:rPr lang="en-US" dirty="0"/>
              <a:t>1. Ann and Mike is pupils.</a:t>
            </a:r>
          </a:p>
          <a:p>
            <a:r>
              <a:rPr lang="en-US" dirty="0"/>
              <a:t>2. We English are.</a:t>
            </a:r>
          </a:p>
          <a:p>
            <a:r>
              <a:rPr lang="en-US" dirty="0"/>
              <a:t>3. I have five book.</a:t>
            </a:r>
          </a:p>
          <a:p>
            <a:r>
              <a:rPr lang="en-US" dirty="0"/>
              <a:t>4. They has two stars.</a:t>
            </a:r>
          </a:p>
          <a:p>
            <a:r>
              <a:rPr lang="en-US" dirty="0"/>
              <a:t>5. What is your names?</a:t>
            </a:r>
          </a:p>
          <a:p>
            <a:r>
              <a:rPr lang="en-US" dirty="0"/>
              <a:t>6. I see one dogs.</a:t>
            </a:r>
          </a:p>
          <a:p>
            <a:r>
              <a:rPr lang="en-US" dirty="0"/>
              <a:t>7. Pete run in the park.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6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countries are English-speaking?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Canada	</a:t>
            </a:r>
            <a:r>
              <a:rPr lang="en-US" sz="3600" dirty="0" smtClean="0"/>
              <a:t>     The </a:t>
            </a:r>
            <a:r>
              <a:rPr lang="en-US" sz="3600" dirty="0"/>
              <a:t>USA	Great Britain	Brasilia	</a:t>
            </a:r>
            <a:r>
              <a:rPr lang="en-US" sz="3600" dirty="0" smtClean="0"/>
              <a:t>    Ukraine</a:t>
            </a:r>
            <a:r>
              <a:rPr lang="en-US" sz="3600" dirty="0"/>
              <a:t>	China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Australia  </a:t>
            </a:r>
            <a:r>
              <a:rPr lang="en-US" sz="3600" dirty="0"/>
              <a:t>	Germany </a:t>
            </a:r>
            <a:r>
              <a:rPr lang="en-US" sz="3600" dirty="0" smtClean="0"/>
              <a:t>  </a:t>
            </a:r>
            <a:r>
              <a:rPr lang="en-US" sz="3600" dirty="0"/>
              <a:t>	Spain	</a:t>
            </a:r>
            <a:r>
              <a:rPr lang="en-US" sz="3600" dirty="0" smtClean="0"/>
              <a:t>                France </a:t>
            </a:r>
            <a:r>
              <a:rPr lang="en-US" sz="3600" dirty="0"/>
              <a:t>	</a:t>
            </a:r>
            <a:r>
              <a:rPr lang="en-US" sz="3600" dirty="0" smtClean="0"/>
              <a:t>   Japan </a:t>
            </a:r>
            <a:r>
              <a:rPr lang="en-US" sz="3600" dirty="0"/>
              <a:t>	</a:t>
            </a:r>
            <a:r>
              <a:rPr lang="en-US" sz="3600" dirty="0" smtClean="0"/>
              <a:t>             New </a:t>
            </a:r>
            <a:r>
              <a:rPr lang="en-US" sz="3600" dirty="0"/>
              <a:t>Zealand </a:t>
            </a:r>
          </a:p>
          <a:p>
            <a:pPr>
              <a:lnSpc>
                <a:spcPct val="200000"/>
              </a:lnSpc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1525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FF0000"/>
                </a:solidFill>
              </a:rPr>
              <a:t>Canada</a:t>
            </a:r>
            <a:r>
              <a:rPr lang="en-US" dirty="0"/>
              <a:t>	     </a:t>
            </a:r>
            <a:r>
              <a:rPr lang="en-US" dirty="0">
                <a:solidFill>
                  <a:srgbClr val="FF0000"/>
                </a:solidFill>
              </a:rPr>
              <a:t>The USA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Great Britain</a:t>
            </a:r>
            <a:r>
              <a:rPr lang="en-US" dirty="0"/>
              <a:t>	Brasilia	    Ukraine	China</a:t>
            </a:r>
          </a:p>
          <a:p>
            <a:r>
              <a:rPr lang="en-US" dirty="0">
                <a:solidFill>
                  <a:srgbClr val="FF0000"/>
                </a:solidFill>
              </a:rPr>
              <a:t>Australia  </a:t>
            </a:r>
            <a:r>
              <a:rPr lang="en-US" dirty="0"/>
              <a:t>	Germany   	Spain	   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</a:t>
            </a:r>
            <a:r>
              <a:rPr lang="en-US" dirty="0"/>
              <a:t>France 	   Japan 	             </a:t>
            </a:r>
            <a:r>
              <a:rPr lang="en-US" dirty="0">
                <a:solidFill>
                  <a:srgbClr val="FF0000"/>
                </a:solidFill>
              </a:rPr>
              <a:t>New Zealand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4616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/>
              <a:t>What is the capital of the country?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1125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50000"/>
              </a:lnSpc>
            </a:pPr>
            <a:r>
              <a:rPr lang="en-US" sz="4000" dirty="0"/>
              <a:t>The USA, </a:t>
            </a:r>
            <a:r>
              <a:rPr lang="en-US" sz="4000" dirty="0" smtClean="0"/>
              <a:t>    Great </a:t>
            </a:r>
            <a:r>
              <a:rPr lang="en-US" sz="4000" dirty="0"/>
              <a:t>Britain , </a:t>
            </a:r>
            <a:r>
              <a:rPr lang="en-US" sz="4000" dirty="0" smtClean="0"/>
              <a:t>    Ukraine</a:t>
            </a:r>
            <a:r>
              <a:rPr lang="en-US" sz="4000" dirty="0"/>
              <a:t>, Germany, </a:t>
            </a:r>
            <a:r>
              <a:rPr lang="en-US" sz="4000" dirty="0" smtClean="0"/>
              <a:t>      Spain,             </a:t>
            </a:r>
            <a:r>
              <a:rPr lang="en-US" sz="4000" dirty="0"/>
              <a:t>France, </a:t>
            </a:r>
            <a:r>
              <a:rPr lang="en-US" sz="4000" dirty="0" smtClean="0"/>
              <a:t>         Japan</a:t>
            </a:r>
            <a:r>
              <a:rPr lang="en-US" sz="4000" dirty="0"/>
              <a:t>, </a:t>
            </a:r>
            <a:r>
              <a:rPr lang="en-US" sz="4000" dirty="0" smtClean="0"/>
              <a:t>              New </a:t>
            </a:r>
            <a:r>
              <a:rPr lang="en-US" sz="4000" dirty="0"/>
              <a:t>Zealand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1525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cities are situated in Great Britain?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    </a:t>
            </a:r>
            <a:r>
              <a:rPr lang="en-US" sz="4000" dirty="0" smtClean="0"/>
              <a:t>Boston</a:t>
            </a:r>
            <a:r>
              <a:rPr lang="en-US" sz="4000" dirty="0"/>
              <a:t>	</a:t>
            </a:r>
            <a:r>
              <a:rPr lang="en-US" sz="4000" dirty="0" smtClean="0"/>
              <a:t>                   Liverpool</a:t>
            </a:r>
            <a:endParaRPr lang="en-US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   Chicago</a:t>
            </a:r>
            <a:r>
              <a:rPr lang="en-US" sz="4000" dirty="0"/>
              <a:t>	</a:t>
            </a:r>
            <a:r>
              <a:rPr lang="en-US" sz="4000" dirty="0" smtClean="0"/>
              <a:t>           Florida</a:t>
            </a:r>
            <a:endParaRPr lang="en-US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   Oxford</a:t>
            </a:r>
            <a:r>
              <a:rPr lang="en-US" sz="4000" dirty="0"/>
              <a:t>	</a:t>
            </a:r>
            <a:r>
              <a:rPr lang="en-US" sz="4000" dirty="0" smtClean="0"/>
              <a:t>                    Manchester </a:t>
            </a:r>
            <a:endParaRPr lang="en-US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   London</a:t>
            </a:r>
            <a:r>
              <a:rPr lang="en-US" sz="4000" dirty="0"/>
              <a:t>	</a:t>
            </a:r>
            <a:r>
              <a:rPr lang="en-US" sz="4000" dirty="0" smtClean="0"/>
              <a:t>            New-York </a:t>
            </a:r>
            <a:endParaRPr lang="en-US" sz="40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4000" dirty="0" smtClean="0"/>
              <a:t>   Glasgow </a:t>
            </a:r>
            <a:r>
              <a:rPr lang="en-US" sz="4000" dirty="0"/>
              <a:t>	</a:t>
            </a:r>
            <a:r>
              <a:rPr lang="en-US" sz="4000" dirty="0" smtClean="0"/>
              <a:t>             Cardiff </a:t>
            </a:r>
            <a:endParaRPr lang="en-US" sz="4000" dirty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0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Boston	                   </a:t>
            </a:r>
            <a:r>
              <a:rPr lang="en-US" dirty="0">
                <a:solidFill>
                  <a:srgbClr val="FF0000"/>
                </a:solidFill>
              </a:rPr>
              <a:t>Liverpool</a:t>
            </a:r>
          </a:p>
          <a:p>
            <a:r>
              <a:rPr lang="en-US" dirty="0"/>
              <a:t>   Chicago	           Florida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Oxford	                    Manchester </a:t>
            </a:r>
          </a:p>
          <a:p>
            <a:r>
              <a:rPr lang="en-US" dirty="0">
                <a:solidFill>
                  <a:srgbClr val="FF0000"/>
                </a:solidFill>
              </a:rPr>
              <a:t>   London</a:t>
            </a:r>
            <a:r>
              <a:rPr lang="en-US" dirty="0"/>
              <a:t>	            New-York 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Glasgow 	</a:t>
            </a:r>
            <a:r>
              <a:rPr lang="en-US" dirty="0"/>
              <a:t>             </a:t>
            </a:r>
            <a:r>
              <a:rPr lang="en-US" dirty="0">
                <a:solidFill>
                  <a:srgbClr val="FF0000"/>
                </a:solidFill>
              </a:rPr>
              <a:t>Cardiff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106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>
                <a:solidFill>
                  <a:schemeClr val="tx2"/>
                </a:solidFill>
              </a:rPr>
              <a:t>Match parts of the UK with their capitals:</a:t>
            </a:r>
            <a:endParaRPr lang="ru-RU" b="1" dirty="0">
              <a:solidFill>
                <a:schemeClr val="tx2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416522"/>
              </p:ext>
            </p:extLst>
          </p:nvPr>
        </p:nvGraphicFramePr>
        <p:xfrm>
          <a:off x="950545" y="1600200"/>
          <a:ext cx="7242909" cy="45259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86844"/>
                <a:gridCol w="3456065"/>
              </a:tblGrid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1. </a:t>
                      </a:r>
                      <a:r>
                        <a:rPr lang="ru-RU" sz="3200" kern="1200" dirty="0" err="1">
                          <a:effectLst/>
                        </a:rPr>
                        <a:t>England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>
                          <a:effectLst/>
                        </a:rPr>
                        <a:t>a) Cardiff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>
                          <a:effectLst/>
                        </a:rPr>
                        <a:t>2. Wales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>
                          <a:effectLst/>
                        </a:rPr>
                        <a:t>b) London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>
                          <a:effectLst/>
                        </a:rPr>
                        <a:t>3. Scotland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>
                          <a:effectLst/>
                        </a:rPr>
                        <a:t>c) Edinburgh</a:t>
                      </a:r>
                      <a:endParaRPr lang="ru-RU" sz="1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</a:tr>
              <a:tr h="1131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4. </a:t>
                      </a:r>
                      <a:r>
                        <a:rPr lang="ru-RU" sz="3200" kern="1200" dirty="0" err="1" smtClean="0">
                          <a:effectLst/>
                        </a:rPr>
                        <a:t>Northern</a:t>
                      </a:r>
                      <a:r>
                        <a:rPr lang="ru-RU" sz="3200" kern="1200" dirty="0" smtClean="0">
                          <a:effectLst/>
                        </a:rPr>
                        <a:t> </a:t>
                      </a:r>
                      <a:r>
                        <a:rPr lang="ru-RU" sz="3200" kern="1200" dirty="0" err="1" smtClean="0">
                          <a:effectLst/>
                        </a:rPr>
                        <a:t>Ireland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kern="1200" dirty="0">
                          <a:effectLst/>
                        </a:rPr>
                        <a:t>d) </a:t>
                      </a:r>
                      <a:r>
                        <a:rPr lang="ru-RU" sz="3200" kern="1200" dirty="0" err="1">
                          <a:effectLst/>
                        </a:rPr>
                        <a:t>Belfast</a:t>
                      </a:r>
                      <a:endParaRPr lang="ru-RU" sz="1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593" marR="61593" marT="8555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50913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/>
              <a:t>“Sights of Great Britain”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877220"/>
              </p:ext>
            </p:extLst>
          </p:nvPr>
        </p:nvGraphicFramePr>
        <p:xfrm>
          <a:off x="395537" y="692697"/>
          <a:ext cx="8352927" cy="52696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4180"/>
                <a:gridCol w="1624180"/>
                <a:gridCol w="1624180"/>
                <a:gridCol w="3480387"/>
              </a:tblGrid>
              <a:tr h="117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502920" algn="l"/>
                        </a:tabLst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Big Ben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Statue of Liberty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Disneyland 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Madame </a:t>
                      </a:r>
                      <a:r>
                        <a:rPr lang="ru-RU" sz="2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Tussauds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wax</a:t>
                      </a:r>
                      <a:r>
                        <a:rPr lang="ru-RU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museum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Tower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Royal Park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Westminster Abbey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Covent Garden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1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Hollywood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Stonehenge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Wembley</a:t>
                      </a: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Stadium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National History Museum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Royal </a:t>
                      </a:r>
                      <a:r>
                        <a:rPr lang="en-US" sz="2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Observato</a:t>
                      </a:r>
                      <a:endParaRPr lang="en-US" sz="2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ry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Buckingham Palace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The Houses of Parliament 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4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 House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0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Ben</a:t>
            </a:r>
          </a:p>
          <a:p>
            <a:r>
              <a:rPr lang="en-US" dirty="0"/>
              <a:t>Tower </a:t>
            </a:r>
          </a:p>
          <a:p>
            <a:r>
              <a:rPr lang="en-US" dirty="0"/>
              <a:t>Royal Park </a:t>
            </a:r>
          </a:p>
          <a:p>
            <a:r>
              <a:rPr lang="en-US" dirty="0"/>
              <a:t>Buckingham Palace </a:t>
            </a:r>
          </a:p>
          <a:p>
            <a:r>
              <a:rPr lang="en-US" dirty="0"/>
              <a:t>Westminster Abbey</a:t>
            </a:r>
          </a:p>
          <a:p>
            <a:r>
              <a:rPr lang="en-US" dirty="0"/>
              <a:t>The Houses of </a:t>
            </a:r>
            <a:r>
              <a:rPr lang="en-US" dirty="0" smtClean="0"/>
              <a:t>Parliament</a:t>
            </a:r>
          </a:p>
          <a:p>
            <a:r>
              <a:rPr lang="en-US" dirty="0"/>
              <a:t> Madame </a:t>
            </a:r>
            <a:r>
              <a:rPr lang="en-US" dirty="0" err="1" smtClean="0"/>
              <a:t>Tussauds</a:t>
            </a:r>
            <a:r>
              <a:rPr lang="en-US" dirty="0" smtClean="0"/>
              <a:t> </a:t>
            </a:r>
            <a:r>
              <a:rPr lang="en-US" dirty="0"/>
              <a:t>wax </a:t>
            </a:r>
            <a:r>
              <a:rPr lang="en-US" dirty="0" smtClean="0"/>
              <a:t>museum</a:t>
            </a:r>
          </a:p>
          <a:p>
            <a:r>
              <a:rPr lang="en-US" dirty="0"/>
              <a:t>Covent Garden 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70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6600" dirty="0" smtClean="0"/>
              <a:t>So </a:t>
            </a:r>
          </a:p>
          <a:p>
            <a:pPr marL="137160" indent="0" algn="ctr">
              <a:buNone/>
            </a:pPr>
            <a:r>
              <a:rPr lang="en-US" sz="6600" dirty="0" smtClean="0"/>
              <a:t>great job, </a:t>
            </a:r>
          </a:p>
          <a:p>
            <a:pPr marL="137160" indent="0" algn="ctr">
              <a:buNone/>
            </a:pPr>
            <a:r>
              <a:rPr lang="en-US" sz="6600" dirty="0" smtClean="0"/>
              <a:t>you guys!!!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57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 for your attention 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6173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Keys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524" y="1600200"/>
            <a:ext cx="692695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73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/>
              <a:t>What </a:t>
            </a:r>
            <a:r>
              <a:rPr lang="en-US" b="1" dirty="0"/>
              <a:t>happened in the summer of </a:t>
            </a:r>
            <a:endParaRPr lang="ru-RU" b="1" dirty="0" smtClean="0"/>
          </a:p>
          <a:p>
            <a:pPr marL="0" indent="0" algn="ctr">
              <a:buNone/>
            </a:pPr>
            <a:r>
              <a:rPr lang="en-US" b="1" dirty="0" smtClean="0"/>
              <a:t>1666 in</a:t>
            </a:r>
            <a:r>
              <a:rPr lang="ru-RU" b="1" dirty="0" smtClean="0"/>
              <a:t> </a:t>
            </a:r>
            <a:r>
              <a:rPr lang="en-US" b="1" dirty="0" smtClean="0"/>
              <a:t>London</a:t>
            </a:r>
            <a:r>
              <a:rPr lang="en-US" b="1" dirty="0"/>
              <a:t>?</a:t>
            </a:r>
            <a:endParaRPr lang="ru-RU" b="1" dirty="0"/>
          </a:p>
          <a:p>
            <a:pPr lvl="1">
              <a:lnSpc>
                <a:spcPct val="150000"/>
              </a:lnSpc>
            </a:pPr>
            <a:r>
              <a:rPr lang="ru-RU" sz="6000" dirty="0" err="1" smtClean="0"/>
              <a:t>The</a:t>
            </a:r>
            <a:r>
              <a:rPr lang="ru-RU" sz="6000" dirty="0" smtClean="0"/>
              <a:t> </a:t>
            </a:r>
            <a:r>
              <a:rPr lang="ru-RU" sz="6000" dirty="0" err="1" smtClean="0"/>
              <a:t>Olympic</a:t>
            </a:r>
            <a:r>
              <a:rPr lang="ru-RU" sz="6000" dirty="0" smtClean="0"/>
              <a:t> </a:t>
            </a:r>
            <a:r>
              <a:rPr lang="ru-RU" sz="6000" dirty="0" err="1" smtClean="0"/>
              <a:t>Games</a:t>
            </a:r>
            <a:endParaRPr lang="ru-RU" sz="6000" dirty="0"/>
          </a:p>
          <a:p>
            <a:pPr lvl="1">
              <a:lnSpc>
                <a:spcPct val="150000"/>
              </a:lnSpc>
            </a:pPr>
            <a:r>
              <a:rPr lang="ru-RU" sz="6000" dirty="0" err="1" smtClean="0"/>
              <a:t>The</a:t>
            </a:r>
            <a:r>
              <a:rPr lang="ru-RU" sz="6000" dirty="0" smtClean="0"/>
              <a:t> </a:t>
            </a:r>
            <a:r>
              <a:rPr lang="ru-RU" sz="6000" dirty="0" err="1" smtClean="0"/>
              <a:t>Great</a:t>
            </a:r>
            <a:r>
              <a:rPr lang="ru-RU" sz="6000" dirty="0" smtClean="0"/>
              <a:t> </a:t>
            </a:r>
            <a:r>
              <a:rPr lang="ru-RU" sz="6000" dirty="0" err="1" smtClean="0"/>
              <a:t>Fire</a:t>
            </a:r>
            <a:endParaRPr lang="ru-RU" sz="6000" dirty="0"/>
          </a:p>
          <a:p>
            <a:pPr lvl="1">
              <a:lnSpc>
                <a:spcPct val="150000"/>
              </a:lnSpc>
            </a:pPr>
            <a:r>
              <a:rPr lang="ru-RU" sz="6000" dirty="0" err="1" smtClean="0"/>
              <a:t>The</a:t>
            </a:r>
            <a:r>
              <a:rPr lang="ru-RU" sz="6000" dirty="0" smtClean="0"/>
              <a:t> </a:t>
            </a:r>
            <a:r>
              <a:rPr lang="ru-RU" sz="6000" dirty="0" err="1" smtClean="0"/>
              <a:t>Festival</a:t>
            </a:r>
            <a:endParaRPr lang="ru-RU" sz="6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en-US" dirty="0" smtClean="0"/>
              <a:t>Keys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6833" y="1600200"/>
            <a:ext cx="677033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9869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dirty="0"/>
              <a:t>	</a:t>
            </a:r>
            <a:r>
              <a:rPr lang="en-US" b="1" dirty="0"/>
              <a:t>What is the most </a:t>
            </a:r>
            <a:r>
              <a:rPr lang="en-US" b="1" dirty="0" smtClean="0"/>
              <a:t>northern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/>
              <a:t> </a:t>
            </a:r>
            <a:r>
              <a:rPr lang="en-US" b="1" dirty="0"/>
              <a:t>capital city?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649491"/>
          </a:xfrm>
        </p:spPr>
        <p:txBody>
          <a:bodyPr/>
          <a:lstStyle/>
          <a:p>
            <a:endParaRPr lang="ru-RU" dirty="0"/>
          </a:p>
          <a:p>
            <a:pPr lvl="1">
              <a:lnSpc>
                <a:spcPct val="150000"/>
              </a:lnSpc>
            </a:pPr>
            <a:r>
              <a:rPr lang="ru-RU" sz="4800" dirty="0" err="1"/>
              <a:t>Wellington</a:t>
            </a:r>
            <a:r>
              <a:rPr lang="ru-RU" sz="4800" dirty="0"/>
              <a:t> </a:t>
            </a:r>
            <a:r>
              <a:rPr lang="ru-RU" sz="4800" dirty="0" err="1"/>
              <a:t>in</a:t>
            </a:r>
            <a:r>
              <a:rPr lang="ru-RU" sz="4800" dirty="0"/>
              <a:t> </a:t>
            </a:r>
            <a:r>
              <a:rPr lang="ru-RU" sz="4800" dirty="0" err="1"/>
              <a:t>NewZealand</a:t>
            </a:r>
            <a:endParaRPr lang="ru-RU" sz="4800" dirty="0"/>
          </a:p>
          <a:p>
            <a:pPr lvl="1">
              <a:lnSpc>
                <a:spcPct val="150000"/>
              </a:lnSpc>
            </a:pPr>
            <a:r>
              <a:rPr lang="ru-RU" sz="4800" dirty="0" err="1"/>
              <a:t>Tokyo</a:t>
            </a:r>
            <a:r>
              <a:rPr lang="ru-RU" sz="4800" dirty="0"/>
              <a:t> </a:t>
            </a:r>
            <a:r>
              <a:rPr lang="ru-RU" sz="4800" dirty="0" err="1"/>
              <a:t>in</a:t>
            </a:r>
            <a:r>
              <a:rPr lang="ru-RU" sz="4800" dirty="0"/>
              <a:t> </a:t>
            </a:r>
            <a:r>
              <a:rPr lang="ru-RU" sz="4800" dirty="0" err="1"/>
              <a:t>Japan</a:t>
            </a:r>
            <a:endParaRPr lang="ru-RU" sz="4800" dirty="0"/>
          </a:p>
          <a:p>
            <a:pPr lvl="1">
              <a:lnSpc>
                <a:spcPct val="150000"/>
              </a:lnSpc>
            </a:pPr>
            <a:r>
              <a:rPr lang="ru-RU" sz="4800" dirty="0" err="1"/>
              <a:t>Reykjavik</a:t>
            </a:r>
            <a:r>
              <a:rPr lang="ru-RU" sz="4800" dirty="0"/>
              <a:t> </a:t>
            </a:r>
            <a:r>
              <a:rPr lang="ru-RU" sz="4800" dirty="0" err="1"/>
              <a:t>in</a:t>
            </a:r>
            <a:r>
              <a:rPr lang="ru-RU" sz="4800" dirty="0"/>
              <a:t> </a:t>
            </a:r>
            <a:r>
              <a:rPr lang="ru-RU" sz="4800" dirty="0" err="1"/>
              <a:t>Iceland</a:t>
            </a:r>
            <a:endParaRPr lang="ru-RU" sz="4800" dirty="0"/>
          </a:p>
          <a:p>
            <a:pPr>
              <a:lnSpc>
                <a:spcPct val="150000"/>
              </a:lnSpc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91176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1664" y="1600200"/>
            <a:ext cx="760067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892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7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Find </a:t>
            </a:r>
            <a:r>
              <a:rPr lang="en-US" b="1" dirty="0"/>
              <a:t>four things that are good for you. Find four things that are bad for you.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          </a:t>
            </a:r>
            <a:r>
              <a:rPr lang="en-US" sz="4000" dirty="0" err="1" smtClean="0"/>
              <a:t>asperg</a:t>
            </a:r>
            <a:r>
              <a:rPr lang="en-US" sz="4000" dirty="0"/>
              <a:t>	</a:t>
            </a:r>
            <a:r>
              <a:rPr lang="ru-RU" sz="4000" dirty="0" smtClean="0"/>
              <a:t>                  </a:t>
            </a:r>
            <a:r>
              <a:rPr lang="en-US" sz="4000" dirty="0" err="1" smtClean="0"/>
              <a:t>lothcoaec</a:t>
            </a:r>
            <a:r>
              <a:rPr lang="en-US" sz="4000" dirty="0"/>
              <a:t>	</a:t>
            </a:r>
            <a:r>
              <a:rPr lang="ru-RU" sz="4000" dirty="0" smtClean="0"/>
              <a:t> </a:t>
            </a:r>
          </a:p>
          <a:p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                </a:t>
            </a:r>
            <a:r>
              <a:rPr lang="en-US" sz="4000" dirty="0" err="1" smtClean="0"/>
              <a:t>klmi</a:t>
            </a:r>
            <a:r>
              <a:rPr lang="en-US" sz="4000" dirty="0"/>
              <a:t>	</a:t>
            </a:r>
            <a:r>
              <a:rPr lang="ru-RU" sz="4000" dirty="0" smtClean="0"/>
              <a:t>              </a:t>
            </a:r>
            <a:r>
              <a:rPr lang="en-US" sz="4000" dirty="0" err="1" smtClean="0"/>
              <a:t>ksace</a:t>
            </a:r>
            <a:endParaRPr lang="ru-RU" sz="4000" dirty="0" smtClean="0"/>
          </a:p>
          <a:p>
            <a:endParaRPr lang="en-US" sz="4000" dirty="0"/>
          </a:p>
          <a:p>
            <a:pPr marL="0" indent="0">
              <a:buNone/>
            </a:pPr>
            <a:r>
              <a:rPr lang="ru-RU" sz="4000" dirty="0" smtClean="0"/>
              <a:t>         </a:t>
            </a:r>
            <a:r>
              <a:rPr lang="en-US" sz="4000" dirty="0" err="1" smtClean="0"/>
              <a:t>sewset</a:t>
            </a:r>
            <a:r>
              <a:rPr lang="en-US" sz="4000" dirty="0"/>
              <a:t>	</a:t>
            </a:r>
            <a:r>
              <a:rPr lang="ru-RU" sz="4000" dirty="0" smtClean="0"/>
              <a:t>                   </a:t>
            </a:r>
            <a:r>
              <a:rPr lang="en-US" sz="4000" dirty="0" err="1" smtClean="0"/>
              <a:t>iscistub</a:t>
            </a:r>
            <a:r>
              <a:rPr lang="en-US" sz="4000" dirty="0"/>
              <a:t>	</a:t>
            </a: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</a:t>
            </a:r>
            <a:r>
              <a:rPr lang="en-US" sz="4000" dirty="0" err="1" smtClean="0"/>
              <a:t>otats</a:t>
            </a:r>
            <a:r>
              <a:rPr lang="ru-RU" sz="4000" dirty="0" smtClean="0"/>
              <a:t>                         </a:t>
            </a:r>
            <a:r>
              <a:rPr lang="en-US" sz="4000" dirty="0" err="1" smtClean="0"/>
              <a:t>eshece</a:t>
            </a:r>
            <a:endParaRPr lang="en-US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4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345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   </vt:lpstr>
      <vt:lpstr> Match parts of the UK with their capitals:</vt:lpstr>
      <vt:lpstr>Keys </vt:lpstr>
      <vt:lpstr> </vt:lpstr>
      <vt:lpstr>  Keys</vt:lpstr>
      <vt:lpstr> What is the most northern  capital city?</vt:lpstr>
      <vt:lpstr>Key</vt:lpstr>
      <vt:lpstr>Презентация PowerPoint</vt:lpstr>
      <vt:lpstr>Find four things that are good for you. Find four things that are bad for you.</vt:lpstr>
      <vt:lpstr>Keys</vt:lpstr>
      <vt:lpstr>Where does Queen Elizabeth live?</vt:lpstr>
      <vt:lpstr>Key</vt:lpstr>
      <vt:lpstr>Презентация PowerPoint</vt:lpstr>
      <vt:lpstr>Презентация PowerPoint</vt:lpstr>
      <vt:lpstr>What countries are English-speaking? </vt:lpstr>
      <vt:lpstr>Keys</vt:lpstr>
      <vt:lpstr> What is the capital of the country?</vt:lpstr>
      <vt:lpstr>What cities are situated in Great Britain?</vt:lpstr>
      <vt:lpstr>Keys</vt:lpstr>
      <vt:lpstr>“Sights of Great Britain” </vt:lpstr>
      <vt:lpstr>Keys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2017-11-08T17:42:31Z</dcterms:created>
  <dcterms:modified xsi:type="dcterms:W3CDTF">2018-01-20T15:14:36Z</dcterms:modified>
</cp:coreProperties>
</file>