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70" r:id="rId6"/>
    <p:sldId id="267" r:id="rId7"/>
    <p:sldId id="268" r:id="rId8"/>
    <p:sldId id="260" r:id="rId9"/>
    <p:sldId id="262" r:id="rId10"/>
    <p:sldId id="266" r:id="rId11"/>
    <p:sldId id="263" r:id="rId12"/>
    <p:sldId id="264" r:id="rId13"/>
    <p:sldId id="265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024" autoAdjust="0"/>
    <p:restoredTop sz="94643" autoAdjust="0"/>
  </p:normalViewPr>
  <p:slideViewPr>
    <p:cSldViewPr>
      <p:cViewPr varScale="1">
        <p:scale>
          <a:sx n="93" d="100"/>
          <a:sy n="93" d="100"/>
        </p:scale>
        <p:origin x="-108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B11F-73F9-4B22-87FC-64CA5B377BF8}" type="datetimeFigureOut">
              <a:rPr lang="ru-RU" smtClean="0"/>
              <a:pPr/>
              <a:t>26.10.2009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0E77-6C3B-4A74-A56A-6DD6BD784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B11F-73F9-4B22-87FC-64CA5B377BF8}" type="datetimeFigureOut">
              <a:rPr lang="ru-RU" smtClean="0"/>
              <a:pPr/>
              <a:t>26.10.2009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0E77-6C3B-4A74-A56A-6DD6BD784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B11F-73F9-4B22-87FC-64CA5B377BF8}" type="datetimeFigureOut">
              <a:rPr lang="ru-RU" smtClean="0"/>
              <a:pPr/>
              <a:t>26.10.2009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0E77-6C3B-4A74-A56A-6DD6BD784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B11F-73F9-4B22-87FC-64CA5B377BF8}" type="datetimeFigureOut">
              <a:rPr lang="ru-RU" smtClean="0"/>
              <a:pPr/>
              <a:t>26.10.2009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0E77-6C3B-4A74-A56A-6DD6BD784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B11F-73F9-4B22-87FC-64CA5B377BF8}" type="datetimeFigureOut">
              <a:rPr lang="ru-RU" smtClean="0"/>
              <a:pPr/>
              <a:t>26.10.2009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0E77-6C3B-4A74-A56A-6DD6BD784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B11F-73F9-4B22-87FC-64CA5B377BF8}" type="datetimeFigureOut">
              <a:rPr lang="ru-RU" smtClean="0"/>
              <a:pPr/>
              <a:t>26.10.2009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0E77-6C3B-4A74-A56A-6DD6BD784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B11F-73F9-4B22-87FC-64CA5B377BF8}" type="datetimeFigureOut">
              <a:rPr lang="ru-RU" smtClean="0"/>
              <a:pPr/>
              <a:t>26.10.2009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0E77-6C3B-4A74-A56A-6DD6BD784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B11F-73F9-4B22-87FC-64CA5B377BF8}" type="datetimeFigureOut">
              <a:rPr lang="ru-RU" smtClean="0"/>
              <a:pPr/>
              <a:t>26.10.2009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0E77-6C3B-4A74-A56A-6DD6BD784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B11F-73F9-4B22-87FC-64CA5B377BF8}" type="datetimeFigureOut">
              <a:rPr lang="ru-RU" smtClean="0"/>
              <a:pPr/>
              <a:t>26.10.2009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0E77-6C3B-4A74-A56A-6DD6BD784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B11F-73F9-4B22-87FC-64CA5B377BF8}" type="datetimeFigureOut">
              <a:rPr lang="ru-RU" smtClean="0"/>
              <a:pPr/>
              <a:t>26.10.2009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0E77-6C3B-4A74-A56A-6DD6BD784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B11F-73F9-4B22-87FC-64CA5B377BF8}" type="datetimeFigureOut">
              <a:rPr lang="ru-RU" smtClean="0"/>
              <a:pPr/>
              <a:t>26.10.2009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0E77-6C3B-4A74-A56A-6DD6BD784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5000">
              <a:schemeClr val="accent4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1B11F-73F9-4B22-87FC-64CA5B377BF8}" type="datetimeFigureOut">
              <a:rPr lang="ru-RU" smtClean="0"/>
              <a:pPr/>
              <a:t>26.10.2009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20E77-6C3B-4A74-A56A-6DD6BD784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Тема: Азот и фосфор: положение в периодической системе, строение атомов. </a:t>
            </a:r>
            <a:r>
              <a:rPr lang="ru-RU" sz="3200" b="1" i="1" dirty="0" err="1" smtClean="0">
                <a:solidFill>
                  <a:schemeClr val="accent4">
                    <a:lumMod val="50000"/>
                  </a:schemeClr>
                </a:solidFill>
              </a:rPr>
              <a:t>Аллотропные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 модификации фосфора. Азот и фосфор как простые вещества: строение молекул, распространение в природе. Физические свойства. Химические свойства. Применение. </a:t>
            </a:r>
            <a:endParaRPr lang="ru-RU" sz="32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85729"/>
            <a:ext cx="84296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Азот - химически инертное вещество вследствие строения молекулы, поэтому он вступает в реакции при повышенной температуре и  (или) в присутствии катализатора. При комнатной температуре  реагирует только с литием: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6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Li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+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ru-RU" sz="24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2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Li </a:t>
            </a:r>
            <a:r>
              <a:rPr lang="ru-RU" sz="24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- нитрид лития.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 другими металлами он реагирует при высоких температурах: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Al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+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ru-RU" sz="24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2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AIN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- нитрид алюминия;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Mg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+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ru-RU" sz="24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М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g </a:t>
            </a:r>
            <a:r>
              <a:rPr lang="ru-RU" sz="24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ru-RU" sz="24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    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- нитрид магния.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Вещества, которые образуются в результате этих реакций, называются нитридами.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 водородом азот взаимодействует в присутствии катализатора при высоких давлении и температуре: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 </a:t>
            </a:r>
            <a:r>
              <a:rPr lang="ru-RU" sz="24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+ 3Н</a:t>
            </a:r>
            <a:r>
              <a:rPr lang="ru-RU" sz="24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= 2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</a:t>
            </a:r>
            <a:r>
              <a:rPr lang="ru-RU" sz="24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      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- аммиак.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При очень высоких температурах (около 3000 ОС) азот соединяется  с кислородом: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ru-RU" sz="24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+0</a:t>
            </a:r>
            <a:r>
              <a:rPr lang="ru-RU" sz="24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= 2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NO</a:t>
            </a: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ХИМИЧЕСКИЕ СВОЙСТВА ФОСФОРА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071546"/>
            <a:ext cx="9001156" cy="5846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Фосфор - более активный окислитель, чем азот. Фосфор проявляет как окислительные, так и восстановительные свойства. Из всех  </a:t>
            </a:r>
            <a:r>
              <a:rPr lang="ru-RU" sz="2400" dirty="0" err="1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аллотропных</a:t>
            </a: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модификаций наиболее активным является белый фосфор.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Белый фосфор самовоспламеняется, а красный горит при поджигании: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4Р + 5 0</a:t>
            </a:r>
            <a:r>
              <a:rPr lang="ru-RU" sz="24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2Р</a:t>
            </a:r>
            <a:r>
              <a:rPr lang="ru-RU" sz="24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0</a:t>
            </a:r>
            <a:r>
              <a:rPr lang="ru-RU" sz="24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- оксид фосфора (</a:t>
            </a:r>
            <a:r>
              <a:rPr lang="en-US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V</a:t>
            </a: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).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При недостатке кислорода образуется  оксид фосфора (</a:t>
            </a:r>
            <a:r>
              <a:rPr lang="en-US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III</a:t>
            </a: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) - очень ядовитое вещество: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4Р +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3 0</a:t>
            </a:r>
            <a:r>
              <a:rPr lang="ru-RU" sz="24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= 2Р </a:t>
            </a:r>
            <a:r>
              <a:rPr lang="ru-RU" sz="24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0 </a:t>
            </a:r>
            <a:r>
              <a:rPr lang="ru-RU" sz="24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При нагревании фосфор реагирует с металлами, образуя фосфиды: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3Са + 2Р =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Са</a:t>
            </a:r>
            <a:r>
              <a:rPr lang="ru-RU" sz="24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</a:t>
            </a:r>
            <a:r>
              <a:rPr lang="ru-RU" sz="24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   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- фосфид кальция.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Фосфиды легко разлагаются водой с образованием </a:t>
            </a:r>
            <a:r>
              <a:rPr lang="ru-RU" sz="2400" dirty="0" err="1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фосфина</a:t>
            </a: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(аналог аммиака): .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Са</a:t>
            </a:r>
            <a:r>
              <a:rPr lang="ru-RU" sz="24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</a:t>
            </a:r>
            <a:r>
              <a:rPr lang="ru-RU" sz="24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+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6Н</a:t>
            </a:r>
            <a:r>
              <a:rPr lang="ru-RU" sz="24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3Са(ОН)</a:t>
            </a:r>
            <a:r>
              <a:rPr lang="ru-RU" sz="24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+ 2РНз </a:t>
            </a: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ПРИМЕНЕНИЕ АЗОТА И ФОСФОРА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Работа с учебником.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ЗАКРЕПЛЕНИЕ И ОБОБЩЕНИЕ ЗНАНИЙ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1) Дайте сравнительную характеристику элементов </a:t>
            </a:r>
            <a:r>
              <a:rPr lang="en-US" dirty="0" smtClean="0"/>
              <a:t>V</a:t>
            </a:r>
            <a:r>
              <a:rPr lang="ru-RU" dirty="0" smtClean="0"/>
              <a:t> группы.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2) Попробуйте описать круговорот азота и фосфора в природе.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3) Как можно потушить горящий фосфор?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4) Очень многие люди считают, что светящийся циферблат часов и другие светящиеся в темноте вещи покрыты фосфором или  его соединениями. Это же утверждение есть и  в произведении </a:t>
            </a:r>
            <a:r>
              <a:rPr lang="ru-RU" dirty="0" err="1" smtClean="0"/>
              <a:t>Конан</a:t>
            </a:r>
            <a:r>
              <a:rPr lang="ru-RU" dirty="0" smtClean="0"/>
              <a:t> </a:t>
            </a:r>
            <a:r>
              <a:rPr lang="ru-RU" dirty="0" err="1" smtClean="0"/>
              <a:t>Дойля</a:t>
            </a:r>
            <a:r>
              <a:rPr lang="ru-RU" dirty="0" smtClean="0"/>
              <a:t> «Собака </a:t>
            </a:r>
            <a:r>
              <a:rPr lang="ru-RU" dirty="0" err="1" smtClean="0"/>
              <a:t>Баскервилей</a:t>
            </a:r>
            <a:r>
              <a:rPr lang="ru-RU" dirty="0" smtClean="0"/>
              <a:t>.  Там говорится, что устрашающий вид собаке придавали светящиеся в темноте соединения фосфора. Как вы считаете, правильны ли такие рассуждения?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ДОМАШНЕЕ ЗАДАНИЕ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Изучить § 9, 10 [1]. 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Выполнить задания 53-64 [1, с. 44-45], 65-68 [1, с. 47].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285728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1) Назовите элементы, которые находятся в главной подгруппе  </a:t>
            </a:r>
            <a:r>
              <a:rPr lang="en-US" sz="2800" dirty="0" smtClean="0"/>
              <a:t>V </a:t>
            </a:r>
            <a:r>
              <a:rPr lang="ru-RU" sz="2800" dirty="0" smtClean="0"/>
              <a:t> группы.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14348" y="4500570"/>
            <a:ext cx="7772400" cy="1500187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2)</a:t>
            </a:r>
            <a:r>
              <a:rPr lang="ru-RU" sz="3200" b="1" dirty="0" smtClean="0">
                <a:solidFill>
                  <a:schemeClr val="tx1"/>
                </a:solidFill>
              </a:rPr>
              <a:t> Назовите элементы, которые находятся в побочной подгруппе  </a:t>
            </a:r>
            <a:r>
              <a:rPr lang="en-US" sz="3200" b="1" dirty="0" smtClean="0">
                <a:solidFill>
                  <a:schemeClr val="tx1"/>
                </a:solidFill>
              </a:rPr>
              <a:t>V </a:t>
            </a:r>
            <a:r>
              <a:rPr lang="ru-RU" sz="3200" b="1" dirty="0" smtClean="0">
                <a:solidFill>
                  <a:schemeClr val="tx1"/>
                </a:solidFill>
              </a:rPr>
              <a:t> группы.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D:\Мои документы\Мои результаты сканировани\2009-10 (окт)\сканирование0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00240"/>
            <a:ext cx="8143932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4940312"/>
          </a:xfrm>
        </p:spPr>
        <p:txBody>
          <a:bodyPr>
            <a:normAutofit/>
          </a:bodyPr>
          <a:lstStyle/>
          <a:p>
            <a:r>
              <a:rPr lang="ru-RU" dirty="0" smtClean="0"/>
              <a:t>Записать схемы распределения электронов по уровням и подуровням:</a:t>
            </a:r>
            <a:br>
              <a:rPr lang="ru-RU" dirty="0" smtClean="0"/>
            </a:br>
            <a:r>
              <a:rPr lang="ru-RU" dirty="0" smtClean="0"/>
              <a:t>а) азота</a:t>
            </a:r>
            <a:br>
              <a:rPr lang="ru-RU" dirty="0" smtClean="0"/>
            </a:br>
            <a:r>
              <a:rPr lang="ru-RU" dirty="0" smtClean="0"/>
              <a:t>б) фосфора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Положение элементов азота и фосфора в периодической системе</a:t>
            </a:r>
            <a:endParaRPr lang="ru-RU" sz="3200" dirty="0"/>
          </a:p>
        </p:txBody>
      </p:sp>
      <p:pic>
        <p:nvPicPr>
          <p:cNvPr id="1026" name="Picture 2" descr="D:\Мои документы\Мои результаты сканировани\2009-10 (окт)\сканирование00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521286"/>
            <a:ext cx="4500594" cy="1859816"/>
          </a:xfrm>
          <a:prstGeom prst="rect">
            <a:avLst/>
          </a:prstGeom>
          <a:noFill/>
        </p:spPr>
      </p:pic>
      <p:pic>
        <p:nvPicPr>
          <p:cNvPr id="1027" name="Picture 3" descr="D:\Мои документы\Мои результаты сканировани\2009-10 (окт)\сканирование0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462" y="3547856"/>
            <a:ext cx="8754256" cy="18591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571481"/>
            <a:ext cx="84296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/>
              <a:t>Характерная валентность для атомов азота и фосфора в невозбужденном состоянии равна </a:t>
            </a:r>
            <a:r>
              <a:rPr lang="en-US" sz="2800" dirty="0" smtClean="0"/>
              <a:t>III</a:t>
            </a:r>
            <a:r>
              <a:rPr lang="ru-RU" sz="2800" dirty="0" smtClean="0"/>
              <a:t>, в возбужденном состоянии - </a:t>
            </a:r>
            <a:r>
              <a:rPr lang="en-US" sz="2800" dirty="0" smtClean="0"/>
              <a:t>V</a:t>
            </a:r>
            <a:r>
              <a:rPr lang="ru-RU" sz="2800" dirty="0" smtClean="0"/>
              <a:t>.  Это состояние возможно только для фосфора и других элементов </a:t>
            </a:r>
            <a:r>
              <a:rPr lang="en-US" sz="2800" dirty="0" smtClean="0"/>
              <a:t>V</a:t>
            </a:r>
            <a:r>
              <a:rPr lang="ru-RU" sz="2800" dirty="0" smtClean="0"/>
              <a:t> группы за исключением азота, так как на втором энергетическом уровне нет </a:t>
            </a:r>
            <a:r>
              <a:rPr lang="en-US" sz="2800" dirty="0" smtClean="0"/>
              <a:t>d</a:t>
            </a:r>
            <a:r>
              <a:rPr lang="ru-RU" sz="2800" dirty="0" smtClean="0"/>
              <a:t>-подуровня. Азот не бывает пятивалентным, но степень окисления, как условный заряд, может  быть +5. Степени окисления у азота: </a:t>
            </a:r>
            <a:r>
              <a:rPr lang="ru-RU" sz="2800" b="1" dirty="0" smtClean="0">
                <a:solidFill>
                  <a:srgbClr val="C00000"/>
                </a:solidFill>
              </a:rPr>
              <a:t>-1, -2, -3, +1, +2, +3, +4, +5</a:t>
            </a:r>
            <a:r>
              <a:rPr lang="ru-RU" sz="2800" dirty="0" smtClean="0"/>
              <a:t>, </a:t>
            </a:r>
          </a:p>
          <a:p>
            <a:pPr>
              <a:buNone/>
            </a:pPr>
            <a:r>
              <a:rPr lang="ru-RU" sz="2800" dirty="0" smtClean="0"/>
              <a:t>у фосфора: </a:t>
            </a:r>
            <a:r>
              <a:rPr lang="ru-RU" sz="2800" b="1" dirty="0" smtClean="0">
                <a:solidFill>
                  <a:srgbClr val="C00000"/>
                </a:solidFill>
              </a:rPr>
              <a:t>-2, -3, +1, +3, +4, +5</a:t>
            </a:r>
            <a:r>
              <a:rPr lang="ru-RU" sz="2800" dirty="0" smtClean="0"/>
              <a:t>. </a:t>
            </a:r>
          </a:p>
          <a:p>
            <a:pPr>
              <a:buNone/>
            </a:pPr>
            <a:r>
              <a:rPr lang="ru-RU" sz="2800" dirty="0" smtClean="0"/>
              <a:t>Наиболее характерные для фосфора степени окисления: </a:t>
            </a:r>
            <a:r>
              <a:rPr lang="ru-RU" sz="2800" dirty="0" smtClean="0">
                <a:solidFill>
                  <a:srgbClr val="C00000"/>
                </a:solidFill>
              </a:rPr>
              <a:t>-3, +3, +5.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1500174"/>
            <a:ext cx="9144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Азот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бесцветный газ без вкуса и запаха, немного легче воздуха (М(воздуха) = 29 г/моль,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,(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2) = 28 г/моль), плохо растворим 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воде.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Азот занимает пятое место по распространенности во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Вселенной: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из каждых 100000 атомов 15 являются атомами азота.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Однако,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распространенности на Земле азот находится в конце второй десятки элементов (в земной коре азота 0,04 %, основная часть азота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сосредоточена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атмосфере - 4· </a:t>
            </a:r>
            <a:r>
              <a:rPr lang="ru-RU" sz="2000" dirty="0" smtClean="0"/>
              <a:t>10 </a:t>
            </a:r>
            <a:r>
              <a:rPr lang="ru-RU" sz="2000" baseline="30000" dirty="0" smtClean="0"/>
              <a:t>16</a:t>
            </a:r>
            <a:r>
              <a:rPr lang="ru-RU" sz="2000" dirty="0" smtClean="0"/>
              <a:t>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Азот в природе встречается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главным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образом в свободном состоянии. 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воздухе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его объемная доля составляет 78,1 %, массовая 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75,6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%. Соединения азота 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небольших  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ко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личествах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содержатся в почве. В виде органических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соединений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азот содержится во всех организмах. Он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входит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состав белков, нуклеиновых кислот, АТФ и других органических веществ.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Азот получают 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промышленности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из жидкого воздуха: так как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азот имеет самую низкую температуру кипения из всех газов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атмосферы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то из жидкого воздуха он будет испаряться первым.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86800" cy="141763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ФИЗИЧЕСКИЕ СВОЙСТВА АЗОТА. АЗОТ В ПРИРОДЕ. ПОЛУЧЕНИЕ АЗОТА.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28596" y="1000108"/>
            <a:ext cx="842968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Фосфор - жизненно важный элемент. Фосфор встречается в организмах и минералах только в химически связанном виде. В живых  организмах фосфор содержится в виде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фосфолипидов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(например, лецитин в нервной и мозговой тканях),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фосфопротеидов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(ферменты), нуклеиновых кислот, АТФ, различных эфиров ортофосфорной кислоты и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ортофосфата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кальция (в костях и зубах). Экскременты птиц  образуют природное фосфорсодержащее вещество - гуано.  Минералы, содержащие элемент фосфор - фосфориты, апатиты, основная составляющая которых Са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(Р0 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Фосфаты содержатся также в некоторых рудах железа.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Calibri" pitchFamily="34" charset="0"/>
                <a:cs typeface="Times New Roman" pitchFamily="18" charset="0"/>
              </a:rPr>
              <a:t>У фосфора известно несколько </a:t>
            </a:r>
            <a:r>
              <a:rPr lang="ru-RU" sz="2400" dirty="0" err="1" smtClean="0">
                <a:latin typeface="Calibri" pitchFamily="34" charset="0"/>
                <a:cs typeface="Times New Roman" pitchFamily="18" charset="0"/>
              </a:rPr>
              <a:t>аллотропных</a:t>
            </a:r>
            <a:r>
              <a:rPr lang="ru-RU" sz="2400" dirty="0" smtClean="0">
                <a:latin typeface="Calibri" pitchFamily="34" charset="0"/>
                <a:cs typeface="Times New Roman" pitchFamily="18" charset="0"/>
              </a:rPr>
              <a:t> модификаций, среди которых наиболее распространены белый, красный, черный фосфор.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ru-RU" sz="3200" dirty="0" err="1" smtClean="0"/>
              <a:t>Аллотропные</a:t>
            </a:r>
            <a:r>
              <a:rPr lang="ru-RU" sz="3200" dirty="0" smtClean="0"/>
              <a:t> модификации фосфора. Фосфор в природе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7478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Сравнительная характеристика </a:t>
            </a:r>
            <a:r>
              <a:rPr lang="ru-RU" sz="2800" dirty="0" err="1" smtClean="0"/>
              <a:t>аллотропных</a:t>
            </a:r>
            <a:r>
              <a:rPr lang="ru-RU" sz="2800" dirty="0" smtClean="0"/>
              <a:t> модификаций фосфора</a:t>
            </a:r>
            <a:endParaRPr lang="ru-RU" sz="28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16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признаки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белый фосфор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Красный фосфор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Черный фосфор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Окраска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Запах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Внешний вид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Температура плавления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Способность к окислению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Растворимость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Ядовитость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Люминесценция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Кристаллическая решетка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8"/>
          </a:xfrm>
        </p:spPr>
        <p:txBody>
          <a:bodyPr>
            <a:normAutofit/>
          </a:bodyPr>
          <a:lstStyle/>
          <a:p>
            <a:pPr lvl="0"/>
            <a:r>
              <a:rPr lang="ru-RU" sz="800" dirty="0" smtClean="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ru-RU" sz="800" dirty="0" smtClean="0">
                <a:solidFill>
                  <a:prstClr val="black"/>
                </a:solidFill>
                <a:latin typeface="Arial" pitchFamily="34" charset="0"/>
              </a:rPr>
            </a:br>
            <a:r>
              <a:rPr lang="ru-RU" sz="36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ХИМИЧЕСКИЕ СВОЙСТВА </a:t>
            </a:r>
            <a:r>
              <a:rPr lang="ru-RU" sz="36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АЗОТА</a:t>
            </a:r>
            <a:r>
              <a:rPr lang="ru-RU" sz="36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lang="ru-RU" sz="3600" dirty="0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42910" y="1500174"/>
            <a:ext cx="8001056" cy="374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Возвращаясь к строению внешнего уровня атома азота, можно рассмотреть строение молекулы азота: три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неспареных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электрона каждого атома образуют тройную связь между атомами азота в молекуле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2400" b="0" i="0" u="none" strike="noStrike" cap="none" normalizeH="0" baseline="-3000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</a:t>
            </a:r>
            <a:r>
              <a:rPr lang="en-US" sz="32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ru-RU" sz="32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l-GR" sz="32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Ξ</a:t>
            </a:r>
            <a:r>
              <a:rPr lang="ru-RU" sz="32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3200" b="1" baseline="-30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endParaRPr lang="ru-RU" sz="3200" b="1" baseline="-30000" dirty="0" smtClean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Для  разрыва такой связи нужна значительная энергия, поэтому молекулярный азот проявляет химическую пассивность  и вступает в химические реакции при нагревании, в присутствии катализатора, при повышенном давлении.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919</Words>
  <Application>Microsoft Office PowerPoint</Application>
  <PresentationFormat>Экран (4:3)</PresentationFormat>
  <Paragraphs>68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Тема: Азот и фосфор: положение в периодической системе, строение атомов. Аллотропные модификации фосфора. Азот и фосфор как простые вещества: строение молекул, распространение в природе. Физические свойства. Химические свойства. Применение. </vt:lpstr>
      <vt:lpstr>1) Назовите элементы, которые находятся в главной подгруппе  V  группы.           </vt:lpstr>
      <vt:lpstr>Записать схемы распределения электронов по уровням и подуровням: а) азота б) фосфора</vt:lpstr>
      <vt:lpstr>Положение элементов азота и фосфора в периодической системе</vt:lpstr>
      <vt:lpstr>Слайд 5</vt:lpstr>
      <vt:lpstr>ФИЗИЧЕСКИЕ СВОЙСТВА АЗОТА. АЗОТ В ПРИРОДЕ. ПОЛУЧЕНИЕ АЗОТА.</vt:lpstr>
      <vt:lpstr>Аллотропные модификации фосфора. Фосфор в природе</vt:lpstr>
      <vt:lpstr>Сравнительная характеристика аллотропных модификаций фосфора</vt:lpstr>
      <vt:lpstr> ХИМИЧЕСКИЕ СВОЙСТВА   АЗОТА. </vt:lpstr>
      <vt:lpstr>Слайд 10</vt:lpstr>
      <vt:lpstr>ХИМИЧЕСКИЕ СВОЙСТВА ФОСФОРА</vt:lpstr>
      <vt:lpstr>Слайд 12</vt:lpstr>
      <vt:lpstr>ЗАКРЕПЛЕНИЕ И ОБОБЩЕНИЕ ЗНАНИЙ  </vt:lpstr>
      <vt:lpstr>Слайд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MAXIMATOR</dc:creator>
  <cp:lastModifiedBy>MAXIMATOR</cp:lastModifiedBy>
  <cp:revision>44</cp:revision>
  <dcterms:created xsi:type="dcterms:W3CDTF">2009-10-25T19:34:43Z</dcterms:created>
  <dcterms:modified xsi:type="dcterms:W3CDTF">2009-10-26T20:26:51Z</dcterms:modified>
</cp:coreProperties>
</file>