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73" r:id="rId14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F531"/>
    <a:srgbClr val="BDDFD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67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91D68B-81E6-49F4-9F6D-13188546E342}" type="datetimeFigureOut">
              <a:rPr lang="uk-UA" smtClean="0"/>
              <a:pPr/>
              <a:t>07.11.2017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D0A8CE-1559-4254-9D01-1AF61545E7C1}" type="slidenum">
              <a:rPr lang="uk-UA" smtClean="0"/>
              <a:pPr/>
              <a:t>‹№›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07.11.2017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напис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07.11.2017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напис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07.11.2017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07.11.2017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07.11.2017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07.11.2017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07.11.2017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07.11.2017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07.11.2017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07.11.2017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рисунк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07.11.2017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3959E6-847B-4937-8C3D-49CDB5BA4EF3}" type="datetimeFigureOut">
              <a:rPr lang="uk-UA" smtClean="0"/>
              <a:pPr/>
              <a:t>07.11.2017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5.png"/><Relationship Id="rId7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7.png"/><Relationship Id="rId10" Type="http://schemas.openxmlformats.org/officeDocument/2006/relationships/image" Target="../media/image17.png"/><Relationship Id="rId4" Type="http://schemas.openxmlformats.org/officeDocument/2006/relationships/image" Target="../media/image6.png"/><Relationship Id="rId9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5.png"/><Relationship Id="rId7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9.png"/><Relationship Id="rId5" Type="http://schemas.openxmlformats.org/officeDocument/2006/relationships/image" Target="../media/image7.png"/><Relationship Id="rId10" Type="http://schemas.openxmlformats.org/officeDocument/2006/relationships/image" Target="../media/image18.png"/><Relationship Id="rId4" Type="http://schemas.openxmlformats.org/officeDocument/2006/relationships/image" Target="../media/image6.png"/><Relationship Id="rId9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5.png"/><Relationship Id="rId7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7.png"/><Relationship Id="rId10" Type="http://schemas.openxmlformats.org/officeDocument/2006/relationships/image" Target="../media/image18.png"/><Relationship Id="rId4" Type="http://schemas.openxmlformats.org/officeDocument/2006/relationships/image" Target="../media/image6.png"/><Relationship Id="rId9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5.png"/><Relationship Id="rId7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5.png"/><Relationship Id="rId7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5.png"/><Relationship Id="rId7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Похожее изображение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4"/>
            <a:ext cx="7772400" cy="1500198"/>
          </a:xfrm>
        </p:spPr>
        <p:txBody>
          <a:bodyPr/>
          <a:lstStyle/>
          <a:p>
            <a:r>
              <a:rPr lang="uk-UA" b="1" dirty="0" smtClean="0"/>
              <a:t>Інтегрований урок</a:t>
            </a:r>
            <a:endParaRPr lang="uk-UA" b="1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14554"/>
            <a:ext cx="6400800" cy="2500330"/>
          </a:xfrm>
        </p:spPr>
        <p:txBody>
          <a:bodyPr>
            <a:normAutofit/>
          </a:bodyPr>
          <a:lstStyle/>
          <a:p>
            <a:r>
              <a:rPr lang="uk-UA" sz="3600" dirty="0" smtClean="0">
                <a:solidFill>
                  <a:schemeClr val="tx1"/>
                </a:solidFill>
              </a:rPr>
              <a:t>з  позакласного читання і української мови</a:t>
            </a:r>
          </a:p>
          <a:p>
            <a:r>
              <a:rPr lang="uk-UA" sz="3600" dirty="0" smtClean="0">
                <a:solidFill>
                  <a:schemeClr val="tx1"/>
                </a:solidFill>
              </a:rPr>
              <a:t>у 4 класі</a:t>
            </a:r>
          </a:p>
          <a:p>
            <a:endParaRPr lang="uk-UA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2050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7387"/>
          </a:xfrm>
          <a:prstGeom prst="rect">
            <a:avLst/>
          </a:prstGeom>
          <a:noFill/>
        </p:spPr>
      </p:pic>
      <p:pic>
        <p:nvPicPr>
          <p:cNvPr id="6" name="Picture 3" descr="C:\Users\gigabyte\Desktop\ріпка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880015"/>
              </a:clrFrom>
              <a:clrTo>
                <a:srgbClr val="88001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1597470"/>
            <a:ext cx="2592288" cy="5260530"/>
          </a:xfrm>
          <a:prstGeom prst="rect">
            <a:avLst/>
          </a:prstGeom>
          <a:noFill/>
        </p:spPr>
      </p:pic>
      <p:pic>
        <p:nvPicPr>
          <p:cNvPr id="5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t="82195"/>
          <a:stretch>
            <a:fillRect/>
          </a:stretch>
        </p:blipFill>
        <p:spPr bwMode="auto">
          <a:xfrm>
            <a:off x="0" y="5633477"/>
            <a:ext cx="9144000" cy="1224523"/>
          </a:xfrm>
          <a:prstGeom prst="rect">
            <a:avLst/>
          </a:prstGeom>
          <a:noFill/>
        </p:spPr>
      </p:pic>
      <p:pic>
        <p:nvPicPr>
          <p:cNvPr id="1026" name="Picture 2" descr="C:\Users\gigabyte\Desktop\Без імені1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624" y="5517232"/>
            <a:ext cx="2304256" cy="285750"/>
          </a:xfrm>
          <a:prstGeom prst="rect">
            <a:avLst/>
          </a:prstGeom>
          <a:noFill/>
        </p:spPr>
      </p:pic>
      <p:pic>
        <p:nvPicPr>
          <p:cNvPr id="1027" name="Picture 3" descr="C:\Users\gigabyte\Desktop\дід.pn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00FFFF"/>
              </a:clrFrom>
              <a:clrTo>
                <a:srgbClr val="00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31840" y="3501008"/>
            <a:ext cx="1152128" cy="1865350"/>
          </a:xfrm>
          <a:prstGeom prst="rect">
            <a:avLst/>
          </a:prstGeom>
          <a:noFill/>
        </p:spPr>
      </p:pic>
      <p:pic>
        <p:nvPicPr>
          <p:cNvPr id="1028" name="Picture 4" descr="C:\Users\gigabyte\Desktop\баба.pn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00FF00"/>
              </a:clrFrom>
              <a:clrTo>
                <a:srgbClr val="00FF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95936" y="3573016"/>
            <a:ext cx="863724" cy="1600430"/>
          </a:xfrm>
          <a:prstGeom prst="rect">
            <a:avLst/>
          </a:prstGeom>
          <a:noFill/>
        </p:spPr>
      </p:pic>
      <p:pic>
        <p:nvPicPr>
          <p:cNvPr id="1029" name="Picture 5" descr="C:\Users\gigabyte\Desktop\внучка.pn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C8BFE7"/>
              </a:clrFrom>
              <a:clrTo>
                <a:srgbClr val="C8BFE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6016" y="3861048"/>
            <a:ext cx="900664" cy="1336923"/>
          </a:xfrm>
          <a:prstGeom prst="rect">
            <a:avLst/>
          </a:prstGeom>
          <a:noFill/>
        </p:spPr>
      </p:pic>
      <p:pic>
        <p:nvPicPr>
          <p:cNvPr id="1030" name="Picture 6" descr="C:\Users\gigabyte\Desktop\собачка.pn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B5E61D"/>
              </a:clrFrom>
              <a:clrTo>
                <a:srgbClr val="B5E61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8104" y="4365104"/>
            <a:ext cx="698993" cy="686941"/>
          </a:xfrm>
          <a:prstGeom prst="rect">
            <a:avLst/>
          </a:prstGeom>
          <a:noFill/>
        </p:spPr>
      </p:pic>
      <p:pic>
        <p:nvPicPr>
          <p:cNvPr id="1031" name="Picture 7" descr="C:\Users\gigabyte\Desktop\котик.pn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B5E61D"/>
              </a:clrFrom>
              <a:clrTo>
                <a:srgbClr val="B5E61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92080" y="2996952"/>
            <a:ext cx="400050" cy="571500"/>
          </a:xfrm>
          <a:prstGeom prst="rect">
            <a:avLst/>
          </a:prstGeom>
          <a:noFill/>
        </p:spPr>
      </p:pic>
      <p:pic>
        <p:nvPicPr>
          <p:cNvPr id="14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l="46063" t="82195" r="46850" b="15711"/>
          <a:stretch>
            <a:fillRect/>
          </a:stretch>
        </p:blipFill>
        <p:spPr bwMode="auto">
          <a:xfrm>
            <a:off x="1259632" y="5589240"/>
            <a:ext cx="648072" cy="144016"/>
          </a:xfrm>
          <a:prstGeom prst="rect">
            <a:avLst/>
          </a:prstGeom>
          <a:noFill/>
        </p:spPr>
      </p:pic>
      <p:pic>
        <p:nvPicPr>
          <p:cNvPr id="15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l="46063" t="82195" r="46850" b="15711"/>
          <a:stretch>
            <a:fillRect/>
          </a:stretch>
        </p:blipFill>
        <p:spPr bwMode="auto">
          <a:xfrm>
            <a:off x="1979712" y="5661248"/>
            <a:ext cx="648072" cy="144016"/>
          </a:xfrm>
          <a:prstGeom prst="rect">
            <a:avLst/>
          </a:prstGeom>
          <a:noFill/>
        </p:spPr>
      </p:pic>
      <p:pic>
        <p:nvPicPr>
          <p:cNvPr id="16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l="46063" t="82195" r="46850" b="15711"/>
          <a:stretch>
            <a:fillRect/>
          </a:stretch>
        </p:blipFill>
        <p:spPr bwMode="auto">
          <a:xfrm>
            <a:off x="2699792" y="5661248"/>
            <a:ext cx="648072" cy="144016"/>
          </a:xfrm>
          <a:prstGeom prst="rect">
            <a:avLst/>
          </a:prstGeom>
          <a:noFill/>
        </p:spPr>
      </p:pic>
      <p:pic>
        <p:nvPicPr>
          <p:cNvPr id="17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l="46063" t="82195" r="46850" b="15711"/>
          <a:stretch>
            <a:fillRect/>
          </a:stretch>
        </p:blipFill>
        <p:spPr bwMode="auto">
          <a:xfrm>
            <a:off x="3275856" y="5661248"/>
            <a:ext cx="648072" cy="144016"/>
          </a:xfrm>
          <a:prstGeom prst="rect">
            <a:avLst/>
          </a:prstGeom>
          <a:noFill/>
        </p:spPr>
      </p:pic>
      <p:pic>
        <p:nvPicPr>
          <p:cNvPr id="18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l="46063" t="82195" r="46850" b="15711"/>
          <a:stretch>
            <a:fillRect/>
          </a:stretch>
        </p:blipFill>
        <p:spPr bwMode="auto">
          <a:xfrm>
            <a:off x="3275856" y="5589240"/>
            <a:ext cx="648072" cy="144016"/>
          </a:xfrm>
          <a:prstGeom prst="rect">
            <a:avLst/>
          </a:prstGeom>
          <a:noFill/>
        </p:spPr>
      </p:pic>
      <p:pic>
        <p:nvPicPr>
          <p:cNvPr id="19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l="46063" t="82195" r="46850" b="15711"/>
          <a:stretch>
            <a:fillRect/>
          </a:stretch>
        </p:blipFill>
        <p:spPr bwMode="auto">
          <a:xfrm>
            <a:off x="2483768" y="5661248"/>
            <a:ext cx="648072" cy="144016"/>
          </a:xfrm>
          <a:prstGeom prst="rect">
            <a:avLst/>
          </a:prstGeom>
          <a:noFill/>
        </p:spPr>
      </p:pic>
      <p:pic>
        <p:nvPicPr>
          <p:cNvPr id="20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l="46063" t="82195" r="46850" b="15711"/>
          <a:stretch>
            <a:fillRect/>
          </a:stretch>
        </p:blipFill>
        <p:spPr bwMode="auto">
          <a:xfrm>
            <a:off x="1403648" y="5661248"/>
            <a:ext cx="648072" cy="144016"/>
          </a:xfrm>
          <a:prstGeom prst="rect">
            <a:avLst/>
          </a:prstGeom>
          <a:noFill/>
        </p:spPr>
      </p:pic>
      <p:pic>
        <p:nvPicPr>
          <p:cNvPr id="21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l="46063" t="82195" r="46850" b="15711"/>
          <a:stretch>
            <a:fillRect/>
          </a:stretch>
        </p:blipFill>
        <p:spPr bwMode="auto">
          <a:xfrm>
            <a:off x="2339752" y="5589240"/>
            <a:ext cx="648072" cy="144016"/>
          </a:xfrm>
          <a:prstGeom prst="rect">
            <a:avLst/>
          </a:prstGeom>
          <a:noFill/>
        </p:spPr>
      </p:pic>
      <p:pic>
        <p:nvPicPr>
          <p:cNvPr id="4" name="Picture 2" descr="C:\Users\gigabyte\Desktop\котик.pn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B5E61D"/>
              </a:clrFrom>
              <a:clrTo>
                <a:srgbClr val="B5E61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92080" y="2996952"/>
            <a:ext cx="400050" cy="571500"/>
          </a:xfrm>
          <a:prstGeom prst="rect">
            <a:avLst/>
          </a:prstGeom>
          <a:noFill/>
        </p:spPr>
      </p:pic>
      <p:sp>
        <p:nvSpPr>
          <p:cNvPr id="22" name="Хмара 21"/>
          <p:cNvSpPr/>
          <p:nvPr/>
        </p:nvSpPr>
        <p:spPr>
          <a:xfrm>
            <a:off x="5580112" y="2492896"/>
            <a:ext cx="3168352" cy="2376264"/>
          </a:xfrm>
          <a:prstGeom prst="cloud">
            <a:avLst/>
          </a:prstGeom>
          <a:solidFill>
            <a:schemeClr val="accent3">
              <a:lumMod val="60000"/>
              <a:lumOff val="40000"/>
              <a:alpha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rgbClr val="FF0000"/>
                </a:solidFill>
              </a:rPr>
              <a:t>На кого із членів сім’ї ви хочете бути схожими? Чому?</a:t>
            </a:r>
            <a:endParaRPr lang="uk-UA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89017E-7 L 0.08837 0.2099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" y="1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2050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7387"/>
          </a:xfrm>
          <a:prstGeom prst="rect">
            <a:avLst/>
          </a:prstGeom>
          <a:noFill/>
        </p:spPr>
      </p:pic>
      <p:pic>
        <p:nvPicPr>
          <p:cNvPr id="6" name="Picture 3" descr="C:\Users\gigabyte\Desktop\ріпка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880015"/>
              </a:clrFrom>
              <a:clrTo>
                <a:srgbClr val="88001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1597470"/>
            <a:ext cx="2592288" cy="5260530"/>
          </a:xfrm>
          <a:prstGeom prst="rect">
            <a:avLst/>
          </a:prstGeom>
          <a:noFill/>
        </p:spPr>
      </p:pic>
      <p:pic>
        <p:nvPicPr>
          <p:cNvPr id="5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t="82195"/>
          <a:stretch>
            <a:fillRect/>
          </a:stretch>
        </p:blipFill>
        <p:spPr bwMode="auto">
          <a:xfrm>
            <a:off x="0" y="5633477"/>
            <a:ext cx="9144000" cy="1224523"/>
          </a:xfrm>
          <a:prstGeom prst="rect">
            <a:avLst/>
          </a:prstGeom>
          <a:noFill/>
        </p:spPr>
      </p:pic>
      <p:pic>
        <p:nvPicPr>
          <p:cNvPr id="1026" name="Picture 2" descr="C:\Users\gigabyte\Desktop\Без імені1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624" y="5517232"/>
            <a:ext cx="2304256" cy="285750"/>
          </a:xfrm>
          <a:prstGeom prst="rect">
            <a:avLst/>
          </a:prstGeom>
          <a:noFill/>
        </p:spPr>
      </p:pic>
      <p:pic>
        <p:nvPicPr>
          <p:cNvPr id="1027" name="Picture 3" descr="C:\Users\gigabyte\Desktop\дід.pn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00FFFF"/>
              </a:clrFrom>
              <a:clrTo>
                <a:srgbClr val="00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31840" y="3501008"/>
            <a:ext cx="1152128" cy="1865350"/>
          </a:xfrm>
          <a:prstGeom prst="rect">
            <a:avLst/>
          </a:prstGeom>
          <a:noFill/>
        </p:spPr>
      </p:pic>
      <p:pic>
        <p:nvPicPr>
          <p:cNvPr id="1028" name="Picture 4" descr="C:\Users\gigabyte\Desktop\баба.pn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00FF00"/>
              </a:clrFrom>
              <a:clrTo>
                <a:srgbClr val="00FF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95936" y="3573016"/>
            <a:ext cx="863724" cy="1600430"/>
          </a:xfrm>
          <a:prstGeom prst="rect">
            <a:avLst/>
          </a:prstGeom>
          <a:noFill/>
        </p:spPr>
      </p:pic>
      <p:pic>
        <p:nvPicPr>
          <p:cNvPr id="1029" name="Picture 5" descr="C:\Users\gigabyte\Desktop\внучка.pn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C8BFE7"/>
              </a:clrFrom>
              <a:clrTo>
                <a:srgbClr val="C8BFE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6016" y="3861048"/>
            <a:ext cx="900664" cy="1336923"/>
          </a:xfrm>
          <a:prstGeom prst="rect">
            <a:avLst/>
          </a:prstGeom>
          <a:noFill/>
        </p:spPr>
      </p:pic>
      <p:pic>
        <p:nvPicPr>
          <p:cNvPr id="1030" name="Picture 6" descr="C:\Users\gigabyte\Desktop\собачка.pn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B5E61D"/>
              </a:clrFrom>
              <a:clrTo>
                <a:srgbClr val="B5E61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8104" y="4365104"/>
            <a:ext cx="698993" cy="686941"/>
          </a:xfrm>
          <a:prstGeom prst="rect">
            <a:avLst/>
          </a:prstGeom>
          <a:noFill/>
        </p:spPr>
      </p:pic>
      <p:pic>
        <p:nvPicPr>
          <p:cNvPr id="1031" name="Picture 7" descr="C:\Users\gigabyte\Desktop\котик.pn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B5E61D"/>
              </a:clrFrom>
              <a:clrTo>
                <a:srgbClr val="B5E61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56176" y="4437112"/>
            <a:ext cx="400050" cy="571500"/>
          </a:xfrm>
          <a:prstGeom prst="rect">
            <a:avLst/>
          </a:prstGeom>
          <a:noFill/>
        </p:spPr>
      </p:pic>
      <p:pic>
        <p:nvPicPr>
          <p:cNvPr id="1032" name="Picture 8" descr="C:\Users\gigabyte\Desktop\мишка.pn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A349A4"/>
              </a:clrFrom>
              <a:clrTo>
                <a:srgbClr val="A349A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80112" y="3356992"/>
            <a:ext cx="300608" cy="438387"/>
          </a:xfrm>
          <a:prstGeom prst="rect">
            <a:avLst/>
          </a:prstGeom>
          <a:noFill/>
        </p:spPr>
      </p:pic>
      <p:pic>
        <p:nvPicPr>
          <p:cNvPr id="14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l="46063" t="82195" r="46850" b="15711"/>
          <a:stretch>
            <a:fillRect/>
          </a:stretch>
        </p:blipFill>
        <p:spPr bwMode="auto">
          <a:xfrm>
            <a:off x="1259632" y="5589240"/>
            <a:ext cx="648072" cy="144016"/>
          </a:xfrm>
          <a:prstGeom prst="rect">
            <a:avLst/>
          </a:prstGeom>
          <a:noFill/>
        </p:spPr>
      </p:pic>
      <p:pic>
        <p:nvPicPr>
          <p:cNvPr id="15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l="46063" t="82195" r="46850" b="15711"/>
          <a:stretch>
            <a:fillRect/>
          </a:stretch>
        </p:blipFill>
        <p:spPr bwMode="auto">
          <a:xfrm>
            <a:off x="1979712" y="5661248"/>
            <a:ext cx="648072" cy="144016"/>
          </a:xfrm>
          <a:prstGeom prst="rect">
            <a:avLst/>
          </a:prstGeom>
          <a:noFill/>
        </p:spPr>
      </p:pic>
      <p:pic>
        <p:nvPicPr>
          <p:cNvPr id="16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l="46063" t="82195" r="46850" b="15711"/>
          <a:stretch>
            <a:fillRect/>
          </a:stretch>
        </p:blipFill>
        <p:spPr bwMode="auto">
          <a:xfrm>
            <a:off x="2699792" y="5661248"/>
            <a:ext cx="648072" cy="144016"/>
          </a:xfrm>
          <a:prstGeom prst="rect">
            <a:avLst/>
          </a:prstGeom>
          <a:noFill/>
        </p:spPr>
      </p:pic>
      <p:pic>
        <p:nvPicPr>
          <p:cNvPr id="17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l="46063" t="82195" r="46850" b="15711"/>
          <a:stretch>
            <a:fillRect/>
          </a:stretch>
        </p:blipFill>
        <p:spPr bwMode="auto">
          <a:xfrm>
            <a:off x="3275856" y="5661248"/>
            <a:ext cx="648072" cy="144016"/>
          </a:xfrm>
          <a:prstGeom prst="rect">
            <a:avLst/>
          </a:prstGeom>
          <a:noFill/>
        </p:spPr>
      </p:pic>
      <p:pic>
        <p:nvPicPr>
          <p:cNvPr id="18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l="46063" t="82195" r="46850" b="15711"/>
          <a:stretch>
            <a:fillRect/>
          </a:stretch>
        </p:blipFill>
        <p:spPr bwMode="auto">
          <a:xfrm>
            <a:off x="3275856" y="5589240"/>
            <a:ext cx="648072" cy="144016"/>
          </a:xfrm>
          <a:prstGeom prst="rect">
            <a:avLst/>
          </a:prstGeom>
          <a:noFill/>
        </p:spPr>
      </p:pic>
      <p:pic>
        <p:nvPicPr>
          <p:cNvPr id="19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l="46063" t="82195" r="46850" b="15711"/>
          <a:stretch>
            <a:fillRect/>
          </a:stretch>
        </p:blipFill>
        <p:spPr bwMode="auto">
          <a:xfrm>
            <a:off x="2483768" y="5661248"/>
            <a:ext cx="648072" cy="144016"/>
          </a:xfrm>
          <a:prstGeom prst="rect">
            <a:avLst/>
          </a:prstGeom>
          <a:noFill/>
        </p:spPr>
      </p:pic>
      <p:pic>
        <p:nvPicPr>
          <p:cNvPr id="20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l="46063" t="82195" r="46850" b="15711"/>
          <a:stretch>
            <a:fillRect/>
          </a:stretch>
        </p:blipFill>
        <p:spPr bwMode="auto">
          <a:xfrm>
            <a:off x="1403648" y="5661248"/>
            <a:ext cx="648072" cy="144016"/>
          </a:xfrm>
          <a:prstGeom prst="rect">
            <a:avLst/>
          </a:prstGeom>
          <a:noFill/>
        </p:spPr>
      </p:pic>
      <p:pic>
        <p:nvPicPr>
          <p:cNvPr id="21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l="46063" t="82195" r="46850" b="15711"/>
          <a:stretch>
            <a:fillRect/>
          </a:stretch>
        </p:blipFill>
        <p:spPr bwMode="auto">
          <a:xfrm>
            <a:off x="2339752" y="5589240"/>
            <a:ext cx="648072" cy="144016"/>
          </a:xfrm>
          <a:prstGeom prst="rect">
            <a:avLst/>
          </a:prstGeom>
          <a:noFill/>
        </p:spPr>
      </p:pic>
      <p:pic>
        <p:nvPicPr>
          <p:cNvPr id="4" name="Picture 2" descr="C:\Users\gigabyte\Desktop\мишка.pn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A349A4"/>
              </a:clrFrom>
              <a:clrTo>
                <a:srgbClr val="A349A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8104" y="3356992"/>
            <a:ext cx="277977" cy="405383"/>
          </a:xfrm>
          <a:prstGeom prst="rect">
            <a:avLst/>
          </a:prstGeom>
          <a:noFill/>
        </p:spPr>
      </p:pic>
      <p:sp>
        <p:nvSpPr>
          <p:cNvPr id="24" name="Стрічка лицем донизу 23"/>
          <p:cNvSpPr/>
          <p:nvPr/>
        </p:nvSpPr>
        <p:spPr>
          <a:xfrm>
            <a:off x="5220072" y="2636912"/>
            <a:ext cx="5184576" cy="2088232"/>
          </a:xfrm>
          <a:prstGeom prst="ribbon">
            <a:avLst/>
          </a:prstGeom>
          <a:solidFill>
            <a:schemeClr val="accent3">
              <a:lumMod val="60000"/>
              <a:lumOff val="40000"/>
              <a:alpha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Я вдячний мамі за …</a:t>
            </a:r>
          </a:p>
          <a:p>
            <a:pPr algn="ctr"/>
            <a:r>
              <a:rPr lang="uk-UA" b="1" dirty="0" smtClean="0">
                <a:solidFill>
                  <a:srgbClr val="FF0000"/>
                </a:solidFill>
              </a:rPr>
              <a:t>Я вдячний татові за …</a:t>
            </a:r>
          </a:p>
          <a:p>
            <a:pPr algn="ctr"/>
            <a:r>
              <a:rPr lang="uk-UA" b="1" dirty="0" smtClean="0">
                <a:solidFill>
                  <a:srgbClr val="FF0000"/>
                </a:solidFill>
              </a:rPr>
              <a:t>Я вдячний бабусі за …</a:t>
            </a:r>
          </a:p>
          <a:p>
            <a:pPr algn="ctr"/>
            <a:r>
              <a:rPr lang="uk-UA" b="1" dirty="0" smtClean="0">
                <a:solidFill>
                  <a:srgbClr val="FF0000"/>
                </a:solidFill>
              </a:rPr>
              <a:t>Я вдячний дідусеві за …</a:t>
            </a:r>
            <a:endParaRPr lang="uk-UA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85549E-6 L 0.09393 0.18821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" y="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4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2050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7387"/>
          </a:xfrm>
          <a:prstGeom prst="rect">
            <a:avLst/>
          </a:prstGeom>
          <a:noFill/>
        </p:spPr>
      </p:pic>
      <p:pic>
        <p:nvPicPr>
          <p:cNvPr id="6" name="Picture 3" descr="C:\Users\gigabyte\Desktop\ріпка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880015"/>
              </a:clrFrom>
              <a:clrTo>
                <a:srgbClr val="88001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1597470"/>
            <a:ext cx="2592288" cy="5260530"/>
          </a:xfrm>
          <a:prstGeom prst="rect">
            <a:avLst/>
          </a:prstGeom>
          <a:noFill/>
        </p:spPr>
      </p:pic>
      <p:pic>
        <p:nvPicPr>
          <p:cNvPr id="5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t="82195"/>
          <a:stretch>
            <a:fillRect/>
          </a:stretch>
        </p:blipFill>
        <p:spPr bwMode="auto">
          <a:xfrm>
            <a:off x="0" y="5633477"/>
            <a:ext cx="9144000" cy="1224523"/>
          </a:xfrm>
          <a:prstGeom prst="rect">
            <a:avLst/>
          </a:prstGeom>
          <a:noFill/>
        </p:spPr>
      </p:pic>
      <p:pic>
        <p:nvPicPr>
          <p:cNvPr id="1026" name="Picture 2" descr="C:\Users\gigabyte\Desktop\Без імені1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624" y="5517232"/>
            <a:ext cx="2304256" cy="285750"/>
          </a:xfrm>
          <a:prstGeom prst="rect">
            <a:avLst/>
          </a:prstGeom>
          <a:noFill/>
        </p:spPr>
      </p:pic>
      <p:pic>
        <p:nvPicPr>
          <p:cNvPr id="1027" name="Picture 3" descr="C:\Users\gigabyte\Desktop\дід.pn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00FFFF"/>
              </a:clrFrom>
              <a:clrTo>
                <a:srgbClr val="00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31840" y="3501008"/>
            <a:ext cx="1152128" cy="1865350"/>
          </a:xfrm>
          <a:prstGeom prst="rect">
            <a:avLst/>
          </a:prstGeom>
          <a:noFill/>
        </p:spPr>
      </p:pic>
      <p:pic>
        <p:nvPicPr>
          <p:cNvPr id="1028" name="Picture 4" descr="C:\Users\gigabyte\Desktop\баба.pn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00FF00"/>
              </a:clrFrom>
              <a:clrTo>
                <a:srgbClr val="00FF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95936" y="3573016"/>
            <a:ext cx="863724" cy="1600430"/>
          </a:xfrm>
          <a:prstGeom prst="rect">
            <a:avLst/>
          </a:prstGeom>
          <a:noFill/>
        </p:spPr>
      </p:pic>
      <p:pic>
        <p:nvPicPr>
          <p:cNvPr id="1029" name="Picture 5" descr="C:\Users\gigabyte\Desktop\внучка.pn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C8BFE7"/>
              </a:clrFrom>
              <a:clrTo>
                <a:srgbClr val="C8BFE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6016" y="3861048"/>
            <a:ext cx="900664" cy="1336923"/>
          </a:xfrm>
          <a:prstGeom prst="rect">
            <a:avLst/>
          </a:prstGeom>
          <a:noFill/>
        </p:spPr>
      </p:pic>
      <p:pic>
        <p:nvPicPr>
          <p:cNvPr id="1030" name="Picture 6" descr="C:\Users\gigabyte\Desktop\собачка.pn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B5E61D"/>
              </a:clrFrom>
              <a:clrTo>
                <a:srgbClr val="B5E61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8104" y="4365104"/>
            <a:ext cx="698993" cy="686941"/>
          </a:xfrm>
          <a:prstGeom prst="rect">
            <a:avLst/>
          </a:prstGeom>
          <a:noFill/>
        </p:spPr>
      </p:pic>
      <p:pic>
        <p:nvPicPr>
          <p:cNvPr id="1031" name="Picture 7" descr="C:\Users\gigabyte\Desktop\котик.pn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B5E61D"/>
              </a:clrFrom>
              <a:clrTo>
                <a:srgbClr val="B5E61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56176" y="4437112"/>
            <a:ext cx="400050" cy="571500"/>
          </a:xfrm>
          <a:prstGeom prst="rect">
            <a:avLst/>
          </a:prstGeom>
          <a:noFill/>
        </p:spPr>
      </p:pic>
      <p:pic>
        <p:nvPicPr>
          <p:cNvPr id="1032" name="Picture 8" descr="C:\Users\gigabyte\Desktop\мишка.pn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A349A4"/>
              </a:clrFrom>
              <a:clrTo>
                <a:srgbClr val="A349A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4208" y="4653136"/>
            <a:ext cx="300608" cy="438387"/>
          </a:xfrm>
          <a:prstGeom prst="rect">
            <a:avLst/>
          </a:prstGeom>
          <a:noFill/>
        </p:spPr>
      </p:pic>
      <p:pic>
        <p:nvPicPr>
          <p:cNvPr id="14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l="46063" t="82195" r="46850" b="15711"/>
          <a:stretch>
            <a:fillRect/>
          </a:stretch>
        </p:blipFill>
        <p:spPr bwMode="auto">
          <a:xfrm>
            <a:off x="1259632" y="5589240"/>
            <a:ext cx="648072" cy="144016"/>
          </a:xfrm>
          <a:prstGeom prst="rect">
            <a:avLst/>
          </a:prstGeom>
          <a:noFill/>
        </p:spPr>
      </p:pic>
      <p:pic>
        <p:nvPicPr>
          <p:cNvPr id="15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l="46063" t="82195" r="46850" b="15711"/>
          <a:stretch>
            <a:fillRect/>
          </a:stretch>
        </p:blipFill>
        <p:spPr bwMode="auto">
          <a:xfrm>
            <a:off x="1979712" y="5661248"/>
            <a:ext cx="648072" cy="144016"/>
          </a:xfrm>
          <a:prstGeom prst="rect">
            <a:avLst/>
          </a:prstGeom>
          <a:noFill/>
        </p:spPr>
      </p:pic>
      <p:pic>
        <p:nvPicPr>
          <p:cNvPr id="16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l="46063" t="82195" r="46850" b="15711"/>
          <a:stretch>
            <a:fillRect/>
          </a:stretch>
        </p:blipFill>
        <p:spPr bwMode="auto">
          <a:xfrm>
            <a:off x="2699792" y="5661248"/>
            <a:ext cx="648072" cy="144016"/>
          </a:xfrm>
          <a:prstGeom prst="rect">
            <a:avLst/>
          </a:prstGeom>
          <a:noFill/>
        </p:spPr>
      </p:pic>
      <p:pic>
        <p:nvPicPr>
          <p:cNvPr id="17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l="46063" t="82195" r="46850" b="15711"/>
          <a:stretch>
            <a:fillRect/>
          </a:stretch>
        </p:blipFill>
        <p:spPr bwMode="auto">
          <a:xfrm>
            <a:off x="3275856" y="5661248"/>
            <a:ext cx="648072" cy="144016"/>
          </a:xfrm>
          <a:prstGeom prst="rect">
            <a:avLst/>
          </a:prstGeom>
          <a:noFill/>
        </p:spPr>
      </p:pic>
      <p:pic>
        <p:nvPicPr>
          <p:cNvPr id="18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l="46063" t="82195" r="46850" b="15711"/>
          <a:stretch>
            <a:fillRect/>
          </a:stretch>
        </p:blipFill>
        <p:spPr bwMode="auto">
          <a:xfrm>
            <a:off x="3275856" y="5589240"/>
            <a:ext cx="648072" cy="144016"/>
          </a:xfrm>
          <a:prstGeom prst="rect">
            <a:avLst/>
          </a:prstGeom>
          <a:noFill/>
        </p:spPr>
      </p:pic>
      <p:pic>
        <p:nvPicPr>
          <p:cNvPr id="19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l="46063" t="82195" r="46850" b="15711"/>
          <a:stretch>
            <a:fillRect/>
          </a:stretch>
        </p:blipFill>
        <p:spPr bwMode="auto">
          <a:xfrm>
            <a:off x="2483768" y="5661248"/>
            <a:ext cx="648072" cy="144016"/>
          </a:xfrm>
          <a:prstGeom prst="rect">
            <a:avLst/>
          </a:prstGeom>
          <a:noFill/>
        </p:spPr>
      </p:pic>
      <p:pic>
        <p:nvPicPr>
          <p:cNvPr id="20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l="46063" t="82195" r="46850" b="15711"/>
          <a:stretch>
            <a:fillRect/>
          </a:stretch>
        </p:blipFill>
        <p:spPr bwMode="auto">
          <a:xfrm>
            <a:off x="1403648" y="5661248"/>
            <a:ext cx="648072" cy="144016"/>
          </a:xfrm>
          <a:prstGeom prst="rect">
            <a:avLst/>
          </a:prstGeom>
          <a:noFill/>
        </p:spPr>
      </p:pic>
      <p:pic>
        <p:nvPicPr>
          <p:cNvPr id="21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l="46063" t="82195" r="46850" b="15711"/>
          <a:stretch>
            <a:fillRect/>
          </a:stretch>
        </p:blipFill>
        <p:spPr bwMode="auto">
          <a:xfrm>
            <a:off x="2339752" y="5589240"/>
            <a:ext cx="648072" cy="144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4800000">
                                      <p:cBhvr>
                                        <p:cTn id="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2.54335E-6 L 0.09462 0.05156 " pathEditMode="relative" rAng="0" ptsTypes="AA">
                                      <p:cBhvr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" y="2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4.62428E-6 L 0.15677 -0.00047 " pathEditMode="relative" rAng="0" ptsTypes="AA">
                                      <p:cBhvr>
                                        <p:cTn id="10" dur="5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1.27168E-6 L 0.15139 0.00023 " pathEditMode="relative" rAng="0" ptsTypes="AA">
                                      <p:cBhvr>
                                        <p:cTn id="12" dur="5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3.46821E-7 L 0.15869 0.00231 " pathEditMode="relative" rAng="0" ptsTypes="AA">
                                      <p:cBhvr>
                                        <p:cTn id="14" dur="5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" y="1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44509E-6 L 0.15556 -0.00301 " pathEditMode="relative" rAng="0" ptsTypes="AA">
                                      <p:cBhvr>
                                        <p:cTn id="16" dur="5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-2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75723E-6 L 0.14965 -0.00115 " pathEditMode="relative" rAng="0" ptsTypes="AA">
                                      <p:cBhvr>
                                        <p:cTn id="18" dur="5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" y="-1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2.77457E-6 L 0.15746 0.0007 " pathEditMode="relative" rAng="0" ptsTypes="AA">
                                      <p:cBhvr>
                                        <p:cTn id="20" dur="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Місце для вмісту 3" descr="Картинки по запросу рамки для презентацій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Горизонтальний сувій 4"/>
          <p:cNvSpPr/>
          <p:nvPr/>
        </p:nvSpPr>
        <p:spPr>
          <a:xfrm>
            <a:off x="1285852" y="0"/>
            <a:ext cx="3429024" cy="642942"/>
          </a:xfrm>
          <a:prstGeom prst="horizontalScroll">
            <a:avLst/>
          </a:prstGeom>
          <a:solidFill>
            <a:schemeClr val="accent3">
              <a:lumMod val="75000"/>
            </a:schemeClr>
          </a:solidFill>
          <a:ln>
            <a:solidFill>
              <a:srgbClr val="17F5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err="1" smtClean="0"/>
              <a:t>Білінський</a:t>
            </a:r>
            <a:r>
              <a:rPr lang="uk-UA" sz="3200" dirty="0" smtClean="0"/>
              <a:t> Назар</a:t>
            </a:r>
            <a:endParaRPr lang="uk-UA" sz="3200" dirty="0"/>
          </a:p>
        </p:txBody>
      </p:sp>
      <p:sp>
        <p:nvSpPr>
          <p:cNvPr id="6" name="Горизонтальний сувій 5"/>
          <p:cNvSpPr/>
          <p:nvPr/>
        </p:nvSpPr>
        <p:spPr>
          <a:xfrm>
            <a:off x="2571736" y="785794"/>
            <a:ext cx="3429024" cy="642942"/>
          </a:xfrm>
          <a:prstGeom prst="horizontalScroll">
            <a:avLst/>
          </a:prstGeom>
          <a:solidFill>
            <a:schemeClr val="accent3">
              <a:lumMod val="75000"/>
            </a:schemeClr>
          </a:solidFill>
          <a:ln>
            <a:solidFill>
              <a:srgbClr val="17F5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/>
              <a:t>Бурчак Соломія</a:t>
            </a:r>
            <a:endParaRPr lang="uk-UA" sz="3200" dirty="0"/>
          </a:p>
        </p:txBody>
      </p:sp>
      <p:sp>
        <p:nvSpPr>
          <p:cNvPr id="7" name="Горизонтальний сувій 6"/>
          <p:cNvSpPr/>
          <p:nvPr/>
        </p:nvSpPr>
        <p:spPr>
          <a:xfrm>
            <a:off x="4000496" y="1500174"/>
            <a:ext cx="3429024" cy="642942"/>
          </a:xfrm>
          <a:prstGeom prst="horizontalScroll">
            <a:avLst/>
          </a:prstGeom>
          <a:solidFill>
            <a:schemeClr val="accent3">
              <a:lumMod val="75000"/>
            </a:schemeClr>
          </a:solidFill>
          <a:ln>
            <a:solidFill>
              <a:srgbClr val="17F5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/>
              <a:t>Грач Наталія </a:t>
            </a:r>
            <a:endParaRPr lang="uk-UA" sz="3200" dirty="0"/>
          </a:p>
        </p:txBody>
      </p:sp>
      <p:sp>
        <p:nvSpPr>
          <p:cNvPr id="8" name="Горизонтальний сувій 7"/>
          <p:cNvSpPr/>
          <p:nvPr/>
        </p:nvSpPr>
        <p:spPr>
          <a:xfrm>
            <a:off x="4143372" y="2428868"/>
            <a:ext cx="3429024" cy="642942"/>
          </a:xfrm>
          <a:prstGeom prst="horizontalScroll">
            <a:avLst/>
          </a:prstGeom>
          <a:solidFill>
            <a:schemeClr val="accent3">
              <a:lumMod val="75000"/>
            </a:schemeClr>
          </a:solidFill>
          <a:ln>
            <a:solidFill>
              <a:srgbClr val="17F5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/>
              <a:t>Кушнір Анастасія</a:t>
            </a:r>
            <a:endParaRPr lang="uk-UA" sz="3200" dirty="0"/>
          </a:p>
        </p:txBody>
      </p:sp>
      <p:sp>
        <p:nvSpPr>
          <p:cNvPr id="9" name="Горизонтальний сувій 8"/>
          <p:cNvSpPr/>
          <p:nvPr/>
        </p:nvSpPr>
        <p:spPr>
          <a:xfrm>
            <a:off x="3643306" y="3357562"/>
            <a:ext cx="3429024" cy="642942"/>
          </a:xfrm>
          <a:prstGeom prst="horizontalScroll">
            <a:avLst/>
          </a:prstGeom>
          <a:solidFill>
            <a:schemeClr val="accent3">
              <a:lumMod val="75000"/>
            </a:schemeClr>
          </a:solidFill>
          <a:ln>
            <a:solidFill>
              <a:srgbClr val="17F5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/>
              <a:t>Мудрак Олег</a:t>
            </a:r>
            <a:endParaRPr lang="uk-UA" sz="3200" dirty="0"/>
          </a:p>
        </p:txBody>
      </p:sp>
      <p:sp>
        <p:nvSpPr>
          <p:cNvPr id="10" name="Горизонтальний сувій 9"/>
          <p:cNvSpPr/>
          <p:nvPr/>
        </p:nvSpPr>
        <p:spPr>
          <a:xfrm>
            <a:off x="3929058" y="4286256"/>
            <a:ext cx="3429024" cy="642942"/>
          </a:xfrm>
          <a:prstGeom prst="horizontalScroll">
            <a:avLst/>
          </a:prstGeom>
          <a:solidFill>
            <a:schemeClr val="accent3">
              <a:lumMod val="75000"/>
            </a:schemeClr>
          </a:solidFill>
          <a:ln>
            <a:solidFill>
              <a:srgbClr val="17F5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/>
              <a:t>Мудрак Ярина</a:t>
            </a:r>
            <a:endParaRPr lang="uk-UA" sz="3200" dirty="0"/>
          </a:p>
        </p:txBody>
      </p:sp>
      <p:sp>
        <p:nvSpPr>
          <p:cNvPr id="11" name="Горизонтальний сувій 10"/>
          <p:cNvSpPr/>
          <p:nvPr/>
        </p:nvSpPr>
        <p:spPr>
          <a:xfrm>
            <a:off x="4429124" y="5072074"/>
            <a:ext cx="3429024" cy="642942"/>
          </a:xfrm>
          <a:prstGeom prst="horizontalScroll">
            <a:avLst/>
          </a:prstGeom>
          <a:solidFill>
            <a:schemeClr val="accent3">
              <a:lumMod val="75000"/>
            </a:schemeClr>
          </a:solidFill>
          <a:ln>
            <a:solidFill>
              <a:srgbClr val="17F5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/>
              <a:t>Підківка Марта</a:t>
            </a:r>
            <a:endParaRPr lang="uk-UA" sz="3200" dirty="0"/>
          </a:p>
        </p:txBody>
      </p:sp>
      <p:sp>
        <p:nvSpPr>
          <p:cNvPr id="12" name="Горизонтальний сувій 11"/>
          <p:cNvSpPr/>
          <p:nvPr/>
        </p:nvSpPr>
        <p:spPr>
          <a:xfrm>
            <a:off x="4643438" y="5929330"/>
            <a:ext cx="3429024" cy="642942"/>
          </a:xfrm>
          <a:prstGeom prst="horizontalScroll">
            <a:avLst/>
          </a:prstGeom>
          <a:solidFill>
            <a:schemeClr val="accent3">
              <a:lumMod val="75000"/>
            </a:schemeClr>
          </a:solidFill>
          <a:ln>
            <a:solidFill>
              <a:srgbClr val="17F5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err="1" smtClean="0"/>
              <a:t>Феданяк</a:t>
            </a:r>
            <a:r>
              <a:rPr lang="uk-UA" sz="3200" dirty="0" smtClean="0"/>
              <a:t> Тетяна</a:t>
            </a:r>
            <a:endParaRPr lang="uk-UA" sz="3200" dirty="0"/>
          </a:p>
        </p:txBody>
      </p:sp>
      <p:sp>
        <p:nvSpPr>
          <p:cNvPr id="14" name="Пляма 1 13"/>
          <p:cNvSpPr/>
          <p:nvPr/>
        </p:nvSpPr>
        <p:spPr>
          <a:xfrm>
            <a:off x="4857752" y="0"/>
            <a:ext cx="1143008" cy="857256"/>
          </a:xfrm>
          <a:prstGeom prst="irregularSeal1">
            <a:avLst/>
          </a:prstGeom>
          <a:solidFill>
            <a:srgbClr val="17F53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schemeClr val="tx1"/>
                </a:solidFill>
              </a:rPr>
              <a:t>12</a:t>
            </a:r>
            <a:endParaRPr lang="uk-UA" sz="3200" b="1" dirty="0">
              <a:solidFill>
                <a:schemeClr val="tx1"/>
              </a:solidFill>
            </a:endParaRPr>
          </a:p>
        </p:txBody>
      </p:sp>
      <p:sp>
        <p:nvSpPr>
          <p:cNvPr id="15" name="Пляма 1 14"/>
          <p:cNvSpPr/>
          <p:nvPr/>
        </p:nvSpPr>
        <p:spPr>
          <a:xfrm>
            <a:off x="6072198" y="642918"/>
            <a:ext cx="1143008" cy="857256"/>
          </a:xfrm>
          <a:prstGeom prst="irregularSeal1">
            <a:avLst/>
          </a:prstGeom>
          <a:solidFill>
            <a:srgbClr val="17F53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schemeClr val="tx1"/>
                </a:solidFill>
              </a:rPr>
              <a:t>12</a:t>
            </a:r>
            <a:endParaRPr lang="uk-UA" sz="3200" b="1" dirty="0">
              <a:solidFill>
                <a:schemeClr val="tx1"/>
              </a:solidFill>
            </a:endParaRPr>
          </a:p>
        </p:txBody>
      </p:sp>
      <p:sp>
        <p:nvSpPr>
          <p:cNvPr id="16" name="Пляма 1 15"/>
          <p:cNvSpPr/>
          <p:nvPr/>
        </p:nvSpPr>
        <p:spPr>
          <a:xfrm>
            <a:off x="7715272" y="1357298"/>
            <a:ext cx="1143008" cy="857256"/>
          </a:xfrm>
          <a:prstGeom prst="irregularSeal1">
            <a:avLst/>
          </a:prstGeom>
          <a:solidFill>
            <a:srgbClr val="17F53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schemeClr val="tx1"/>
                </a:solidFill>
              </a:rPr>
              <a:t>12</a:t>
            </a:r>
            <a:endParaRPr lang="uk-UA" sz="3200" b="1" dirty="0">
              <a:solidFill>
                <a:schemeClr val="tx1"/>
              </a:solidFill>
            </a:endParaRPr>
          </a:p>
        </p:txBody>
      </p:sp>
      <p:sp>
        <p:nvSpPr>
          <p:cNvPr id="18" name="Пляма 1 17"/>
          <p:cNvSpPr/>
          <p:nvPr/>
        </p:nvSpPr>
        <p:spPr>
          <a:xfrm>
            <a:off x="7143768" y="3286124"/>
            <a:ext cx="1143008" cy="857256"/>
          </a:xfrm>
          <a:prstGeom prst="irregularSeal1">
            <a:avLst/>
          </a:prstGeom>
          <a:solidFill>
            <a:srgbClr val="17F53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schemeClr val="tx1"/>
                </a:solidFill>
              </a:rPr>
              <a:t>12</a:t>
            </a:r>
            <a:endParaRPr lang="uk-UA" sz="3200" b="1" dirty="0">
              <a:solidFill>
                <a:schemeClr val="tx1"/>
              </a:solidFill>
            </a:endParaRPr>
          </a:p>
        </p:txBody>
      </p:sp>
      <p:sp>
        <p:nvSpPr>
          <p:cNvPr id="19" name="Пляма 1 18"/>
          <p:cNvSpPr/>
          <p:nvPr/>
        </p:nvSpPr>
        <p:spPr>
          <a:xfrm>
            <a:off x="7429520" y="4143380"/>
            <a:ext cx="1143008" cy="857256"/>
          </a:xfrm>
          <a:prstGeom prst="irregularSeal1">
            <a:avLst/>
          </a:prstGeom>
          <a:solidFill>
            <a:srgbClr val="17F53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schemeClr val="tx1"/>
                </a:solidFill>
              </a:rPr>
              <a:t>12</a:t>
            </a:r>
            <a:endParaRPr lang="uk-UA" sz="3200" b="1" dirty="0">
              <a:solidFill>
                <a:schemeClr val="tx1"/>
              </a:solidFill>
            </a:endParaRPr>
          </a:p>
        </p:txBody>
      </p:sp>
      <p:sp>
        <p:nvSpPr>
          <p:cNvPr id="20" name="Пляма 1 19"/>
          <p:cNvSpPr/>
          <p:nvPr/>
        </p:nvSpPr>
        <p:spPr>
          <a:xfrm>
            <a:off x="8000992" y="5000636"/>
            <a:ext cx="1143008" cy="857256"/>
          </a:xfrm>
          <a:prstGeom prst="irregularSeal1">
            <a:avLst/>
          </a:prstGeom>
          <a:solidFill>
            <a:srgbClr val="17F53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schemeClr val="tx1"/>
                </a:solidFill>
              </a:rPr>
              <a:t>12</a:t>
            </a:r>
            <a:endParaRPr lang="uk-UA" sz="3200" b="1" dirty="0">
              <a:solidFill>
                <a:schemeClr val="tx1"/>
              </a:solidFill>
            </a:endParaRPr>
          </a:p>
        </p:txBody>
      </p:sp>
      <p:sp>
        <p:nvSpPr>
          <p:cNvPr id="21" name="Пляма 1 20"/>
          <p:cNvSpPr/>
          <p:nvPr/>
        </p:nvSpPr>
        <p:spPr>
          <a:xfrm>
            <a:off x="8000992" y="5786454"/>
            <a:ext cx="1143008" cy="857256"/>
          </a:xfrm>
          <a:prstGeom prst="irregularSeal1">
            <a:avLst/>
          </a:prstGeom>
          <a:solidFill>
            <a:srgbClr val="17F53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schemeClr val="tx1"/>
                </a:solidFill>
              </a:rPr>
              <a:t>12</a:t>
            </a:r>
            <a:endParaRPr lang="uk-UA" sz="3200" b="1" dirty="0">
              <a:solidFill>
                <a:schemeClr val="tx1"/>
              </a:solidFill>
            </a:endParaRPr>
          </a:p>
        </p:txBody>
      </p:sp>
      <p:sp>
        <p:nvSpPr>
          <p:cNvPr id="22" name="Пляма 1 21"/>
          <p:cNvSpPr/>
          <p:nvPr/>
        </p:nvSpPr>
        <p:spPr>
          <a:xfrm>
            <a:off x="7786710" y="2357430"/>
            <a:ext cx="1143008" cy="857256"/>
          </a:xfrm>
          <a:prstGeom prst="irregularSeal1">
            <a:avLst/>
          </a:prstGeom>
          <a:solidFill>
            <a:srgbClr val="17F53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schemeClr val="tx1"/>
                </a:solidFill>
              </a:rPr>
              <a:t>12</a:t>
            </a:r>
            <a:endParaRPr lang="uk-UA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Місце для вмісту 3" descr="Картинки по запросу рамки для презентацій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500066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uk-UA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uk-UA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uk-UA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uk-UA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</a:t>
            </a:r>
            <a:r>
              <a:rPr lang="uk-UA" sz="48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Думати – швидко,</a:t>
            </a:r>
            <a:br>
              <a:rPr lang="uk-UA" sz="48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uk-UA" sz="48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Відповідати – чітко,</a:t>
            </a:r>
            <a:br>
              <a:rPr lang="uk-UA" sz="48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uk-UA" sz="48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Працювати – дружньо,</a:t>
            </a:r>
            <a:br>
              <a:rPr lang="uk-UA" sz="48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uk-UA" sz="48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Запам'ятовувати – міцно.</a:t>
            </a:r>
            <a:endParaRPr lang="uk-UA" sz="4800" b="1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кутник 4"/>
          <p:cNvSpPr/>
          <p:nvPr/>
        </p:nvSpPr>
        <p:spPr>
          <a:xfrm>
            <a:off x="857224" y="1928802"/>
            <a:ext cx="2031711" cy="9233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Девіз:</a:t>
            </a:r>
            <a:endParaRPr lang="uk-UA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Місце для вмісту 3" descr="Картинки по запросу рамки для презентацій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Горизонтальний сувій 5"/>
          <p:cNvSpPr/>
          <p:nvPr/>
        </p:nvSpPr>
        <p:spPr>
          <a:xfrm>
            <a:off x="1071538" y="1000108"/>
            <a:ext cx="6929486" cy="4714908"/>
          </a:xfrm>
          <a:prstGeom prst="horizontalScroll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7" name="Прямокутник 6"/>
          <p:cNvSpPr/>
          <p:nvPr/>
        </p:nvSpPr>
        <p:spPr>
          <a:xfrm>
            <a:off x="1500167" y="1643050"/>
            <a:ext cx="6500858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“ Рідна домівка, </a:t>
            </a:r>
            <a:endParaRPr lang="en-US" sz="5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uk-U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рідна сім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’</a:t>
            </a:r>
            <a:r>
              <a:rPr lang="uk-U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я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– </a:t>
            </a:r>
          </a:p>
          <a:p>
            <a:pPr algn="ctr"/>
            <a:r>
              <a:rPr lang="uk-UA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тут виростає</a:t>
            </a:r>
          </a:p>
          <a:p>
            <a:pPr algn="ctr"/>
            <a:r>
              <a:rPr lang="uk-UA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</a:t>
            </a:r>
            <a:r>
              <a:rPr lang="uk-U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оля моя ”</a:t>
            </a:r>
            <a:endParaRPr lang="uk-UA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Місце для вмісту 6" descr="Похожее изображение"/>
          <p:cNvPicPr>
            <a:picLocks noGrp="1"/>
          </p:cNvPicPr>
          <p:nvPr>
            <p:ph idx="1"/>
          </p:nvPr>
        </p:nvPicPr>
        <p:blipFill>
          <a:blip r:embed="rId2" cstate="print"/>
          <a:srcRect b="8558"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2050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7387"/>
          </a:xfrm>
          <a:prstGeom prst="rect">
            <a:avLst/>
          </a:prstGeom>
          <a:noFill/>
        </p:spPr>
      </p:pic>
      <p:pic>
        <p:nvPicPr>
          <p:cNvPr id="6" name="Picture 3" descr="C:\Users\gigabyte\Desktop\ріпка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880015"/>
              </a:clrFrom>
              <a:clrTo>
                <a:srgbClr val="88001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1597470"/>
            <a:ext cx="2592288" cy="5260530"/>
          </a:xfrm>
          <a:prstGeom prst="rect">
            <a:avLst/>
          </a:prstGeom>
          <a:noFill/>
        </p:spPr>
      </p:pic>
      <p:pic>
        <p:nvPicPr>
          <p:cNvPr id="5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t="82195"/>
          <a:stretch>
            <a:fillRect/>
          </a:stretch>
        </p:blipFill>
        <p:spPr bwMode="auto">
          <a:xfrm>
            <a:off x="0" y="5633477"/>
            <a:ext cx="9144000" cy="1224523"/>
          </a:xfrm>
          <a:prstGeom prst="rect">
            <a:avLst/>
          </a:prstGeom>
          <a:noFill/>
        </p:spPr>
      </p:pic>
      <p:pic>
        <p:nvPicPr>
          <p:cNvPr id="1026" name="Picture 2" descr="C:\Users\gigabyte\Desktop\Без імені1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624" y="5517232"/>
            <a:ext cx="2304256" cy="285750"/>
          </a:xfrm>
          <a:prstGeom prst="rect">
            <a:avLst/>
          </a:prstGeom>
          <a:noFill/>
        </p:spPr>
      </p:pic>
      <p:pic>
        <p:nvPicPr>
          <p:cNvPr id="14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l="46063" t="82195" r="46850" b="15711"/>
          <a:stretch>
            <a:fillRect/>
          </a:stretch>
        </p:blipFill>
        <p:spPr bwMode="auto">
          <a:xfrm>
            <a:off x="1259632" y="5589240"/>
            <a:ext cx="648072" cy="144016"/>
          </a:xfrm>
          <a:prstGeom prst="rect">
            <a:avLst/>
          </a:prstGeom>
          <a:noFill/>
        </p:spPr>
      </p:pic>
      <p:pic>
        <p:nvPicPr>
          <p:cNvPr id="15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l="46063" t="82195" r="46850" b="15711"/>
          <a:stretch>
            <a:fillRect/>
          </a:stretch>
        </p:blipFill>
        <p:spPr bwMode="auto">
          <a:xfrm>
            <a:off x="1979712" y="5661248"/>
            <a:ext cx="648072" cy="144016"/>
          </a:xfrm>
          <a:prstGeom prst="rect">
            <a:avLst/>
          </a:prstGeom>
          <a:noFill/>
        </p:spPr>
      </p:pic>
      <p:pic>
        <p:nvPicPr>
          <p:cNvPr id="16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l="46063" t="82195" r="46850" b="15711"/>
          <a:stretch>
            <a:fillRect/>
          </a:stretch>
        </p:blipFill>
        <p:spPr bwMode="auto">
          <a:xfrm>
            <a:off x="2699792" y="5661248"/>
            <a:ext cx="648072" cy="144016"/>
          </a:xfrm>
          <a:prstGeom prst="rect">
            <a:avLst/>
          </a:prstGeom>
          <a:noFill/>
        </p:spPr>
      </p:pic>
      <p:pic>
        <p:nvPicPr>
          <p:cNvPr id="17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l="46063" t="82195" r="46850" b="15711"/>
          <a:stretch>
            <a:fillRect/>
          </a:stretch>
        </p:blipFill>
        <p:spPr bwMode="auto">
          <a:xfrm>
            <a:off x="3275856" y="5661248"/>
            <a:ext cx="648072" cy="144016"/>
          </a:xfrm>
          <a:prstGeom prst="rect">
            <a:avLst/>
          </a:prstGeom>
          <a:noFill/>
        </p:spPr>
      </p:pic>
      <p:pic>
        <p:nvPicPr>
          <p:cNvPr id="18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l="46063" t="82195" r="46850" b="15711"/>
          <a:stretch>
            <a:fillRect/>
          </a:stretch>
        </p:blipFill>
        <p:spPr bwMode="auto">
          <a:xfrm>
            <a:off x="3275856" y="5589240"/>
            <a:ext cx="648072" cy="144016"/>
          </a:xfrm>
          <a:prstGeom prst="rect">
            <a:avLst/>
          </a:prstGeom>
          <a:noFill/>
        </p:spPr>
      </p:pic>
      <p:pic>
        <p:nvPicPr>
          <p:cNvPr id="19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l="46063" t="82195" r="46850" b="15711"/>
          <a:stretch>
            <a:fillRect/>
          </a:stretch>
        </p:blipFill>
        <p:spPr bwMode="auto">
          <a:xfrm>
            <a:off x="2483768" y="5661248"/>
            <a:ext cx="648072" cy="144016"/>
          </a:xfrm>
          <a:prstGeom prst="rect">
            <a:avLst/>
          </a:prstGeom>
          <a:noFill/>
        </p:spPr>
      </p:pic>
      <p:pic>
        <p:nvPicPr>
          <p:cNvPr id="20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l="46063" t="82195" r="46850" b="15711"/>
          <a:stretch>
            <a:fillRect/>
          </a:stretch>
        </p:blipFill>
        <p:spPr bwMode="auto">
          <a:xfrm>
            <a:off x="1403648" y="5661248"/>
            <a:ext cx="648072" cy="144016"/>
          </a:xfrm>
          <a:prstGeom prst="rect">
            <a:avLst/>
          </a:prstGeom>
          <a:noFill/>
        </p:spPr>
      </p:pic>
      <p:pic>
        <p:nvPicPr>
          <p:cNvPr id="21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l="46063" t="82195" r="46850" b="15711"/>
          <a:stretch>
            <a:fillRect/>
          </a:stretch>
        </p:blipFill>
        <p:spPr bwMode="auto">
          <a:xfrm>
            <a:off x="2339752" y="5589240"/>
            <a:ext cx="648072" cy="144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2050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7387"/>
          </a:xfrm>
          <a:prstGeom prst="rect">
            <a:avLst/>
          </a:prstGeom>
          <a:noFill/>
        </p:spPr>
      </p:pic>
      <p:pic>
        <p:nvPicPr>
          <p:cNvPr id="6" name="Picture 3" descr="C:\Users\gigabyte\Desktop\ріпка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880015"/>
              </a:clrFrom>
              <a:clrTo>
                <a:srgbClr val="88001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1597470"/>
            <a:ext cx="2592288" cy="5260530"/>
          </a:xfrm>
          <a:prstGeom prst="rect">
            <a:avLst/>
          </a:prstGeom>
          <a:noFill/>
        </p:spPr>
      </p:pic>
      <p:pic>
        <p:nvPicPr>
          <p:cNvPr id="5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t="82195"/>
          <a:stretch>
            <a:fillRect/>
          </a:stretch>
        </p:blipFill>
        <p:spPr bwMode="auto">
          <a:xfrm>
            <a:off x="0" y="5633477"/>
            <a:ext cx="9144000" cy="1224523"/>
          </a:xfrm>
          <a:prstGeom prst="rect">
            <a:avLst/>
          </a:prstGeom>
          <a:noFill/>
        </p:spPr>
      </p:pic>
      <p:pic>
        <p:nvPicPr>
          <p:cNvPr id="1026" name="Picture 2" descr="C:\Users\gigabyte\Desktop\Без імені1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624" y="5517232"/>
            <a:ext cx="2304256" cy="285750"/>
          </a:xfrm>
          <a:prstGeom prst="rect">
            <a:avLst/>
          </a:prstGeom>
          <a:noFill/>
        </p:spPr>
      </p:pic>
      <p:pic>
        <p:nvPicPr>
          <p:cNvPr id="1027" name="Picture 3" descr="C:\Users\gigabyte\Desktop\дід.pn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00FFFF"/>
              </a:clrFrom>
              <a:clrTo>
                <a:srgbClr val="00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67944" y="2492896"/>
            <a:ext cx="1152128" cy="1865350"/>
          </a:xfrm>
          <a:prstGeom prst="rect">
            <a:avLst/>
          </a:prstGeom>
          <a:noFill/>
        </p:spPr>
      </p:pic>
      <p:pic>
        <p:nvPicPr>
          <p:cNvPr id="14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l="46063" t="82195" r="46850" b="15711"/>
          <a:stretch>
            <a:fillRect/>
          </a:stretch>
        </p:blipFill>
        <p:spPr bwMode="auto">
          <a:xfrm>
            <a:off x="1259632" y="5589240"/>
            <a:ext cx="648072" cy="144016"/>
          </a:xfrm>
          <a:prstGeom prst="rect">
            <a:avLst/>
          </a:prstGeom>
          <a:noFill/>
        </p:spPr>
      </p:pic>
      <p:pic>
        <p:nvPicPr>
          <p:cNvPr id="15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l="46063" t="82195" r="46850" b="15711"/>
          <a:stretch>
            <a:fillRect/>
          </a:stretch>
        </p:blipFill>
        <p:spPr bwMode="auto">
          <a:xfrm>
            <a:off x="1979712" y="5661248"/>
            <a:ext cx="648072" cy="144016"/>
          </a:xfrm>
          <a:prstGeom prst="rect">
            <a:avLst/>
          </a:prstGeom>
          <a:noFill/>
        </p:spPr>
      </p:pic>
      <p:pic>
        <p:nvPicPr>
          <p:cNvPr id="16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l="46063" t="82195" r="46850" b="15711"/>
          <a:stretch>
            <a:fillRect/>
          </a:stretch>
        </p:blipFill>
        <p:spPr bwMode="auto">
          <a:xfrm>
            <a:off x="2699792" y="5661248"/>
            <a:ext cx="648072" cy="144016"/>
          </a:xfrm>
          <a:prstGeom prst="rect">
            <a:avLst/>
          </a:prstGeom>
          <a:noFill/>
        </p:spPr>
      </p:pic>
      <p:pic>
        <p:nvPicPr>
          <p:cNvPr id="17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l="46063" t="82195" r="46850" b="15711"/>
          <a:stretch>
            <a:fillRect/>
          </a:stretch>
        </p:blipFill>
        <p:spPr bwMode="auto">
          <a:xfrm>
            <a:off x="3275856" y="5661248"/>
            <a:ext cx="648072" cy="144016"/>
          </a:xfrm>
          <a:prstGeom prst="rect">
            <a:avLst/>
          </a:prstGeom>
          <a:noFill/>
        </p:spPr>
      </p:pic>
      <p:pic>
        <p:nvPicPr>
          <p:cNvPr id="18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l="46063" t="82195" r="46850" b="15711"/>
          <a:stretch>
            <a:fillRect/>
          </a:stretch>
        </p:blipFill>
        <p:spPr bwMode="auto">
          <a:xfrm>
            <a:off x="3275856" y="5589240"/>
            <a:ext cx="648072" cy="144016"/>
          </a:xfrm>
          <a:prstGeom prst="rect">
            <a:avLst/>
          </a:prstGeom>
          <a:noFill/>
        </p:spPr>
      </p:pic>
      <p:pic>
        <p:nvPicPr>
          <p:cNvPr id="19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l="46063" t="82195" r="46850" b="15711"/>
          <a:stretch>
            <a:fillRect/>
          </a:stretch>
        </p:blipFill>
        <p:spPr bwMode="auto">
          <a:xfrm>
            <a:off x="2483768" y="5661248"/>
            <a:ext cx="648072" cy="144016"/>
          </a:xfrm>
          <a:prstGeom prst="rect">
            <a:avLst/>
          </a:prstGeom>
          <a:noFill/>
        </p:spPr>
      </p:pic>
      <p:pic>
        <p:nvPicPr>
          <p:cNvPr id="20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l="46063" t="82195" r="46850" b="15711"/>
          <a:stretch>
            <a:fillRect/>
          </a:stretch>
        </p:blipFill>
        <p:spPr bwMode="auto">
          <a:xfrm>
            <a:off x="1403648" y="5661248"/>
            <a:ext cx="648072" cy="144016"/>
          </a:xfrm>
          <a:prstGeom prst="rect">
            <a:avLst/>
          </a:prstGeom>
          <a:noFill/>
        </p:spPr>
      </p:pic>
      <p:pic>
        <p:nvPicPr>
          <p:cNvPr id="21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l="46063" t="82195" r="46850" b="15711"/>
          <a:stretch>
            <a:fillRect/>
          </a:stretch>
        </p:blipFill>
        <p:spPr bwMode="auto">
          <a:xfrm>
            <a:off x="2339752" y="5589240"/>
            <a:ext cx="648072" cy="144016"/>
          </a:xfrm>
          <a:prstGeom prst="rect">
            <a:avLst/>
          </a:prstGeom>
          <a:noFill/>
        </p:spPr>
      </p:pic>
      <p:pic>
        <p:nvPicPr>
          <p:cNvPr id="4" name="Picture 2" descr="C:\Users\gigabyte\Desktop\дід.pn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00FFFF"/>
              </a:clrFrom>
              <a:clrTo>
                <a:srgbClr val="00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38294" y="2564904"/>
            <a:ext cx="1181778" cy="1913356"/>
          </a:xfrm>
          <a:prstGeom prst="rect">
            <a:avLst/>
          </a:prstGeom>
          <a:noFill/>
        </p:spPr>
      </p:pic>
      <p:sp>
        <p:nvSpPr>
          <p:cNvPr id="24" name="Вертикальний сувій 23"/>
          <p:cNvSpPr/>
          <p:nvPr/>
        </p:nvSpPr>
        <p:spPr>
          <a:xfrm>
            <a:off x="4788024" y="2924944"/>
            <a:ext cx="4355976" cy="3933056"/>
          </a:xfrm>
          <a:prstGeom prst="verticalScroll">
            <a:avLst/>
          </a:prstGeom>
          <a:solidFill>
            <a:schemeClr val="accent3">
              <a:lumMod val="60000"/>
              <a:lumOff val="40000"/>
              <a:alpha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200" b="1" dirty="0" smtClean="0">
                <a:solidFill>
                  <a:srgbClr val="FF0000"/>
                </a:solidFill>
              </a:rPr>
              <a:t>рід</a:t>
            </a:r>
          </a:p>
          <a:p>
            <a:pPr algn="ctr"/>
            <a:r>
              <a:rPr lang="uk-UA" sz="2200" b="1" dirty="0" smtClean="0">
                <a:solidFill>
                  <a:srgbClr val="FF0000"/>
                </a:solidFill>
              </a:rPr>
              <a:t>сім’я</a:t>
            </a:r>
          </a:p>
          <a:p>
            <a:pPr algn="ctr"/>
            <a:r>
              <a:rPr lang="uk-UA" sz="2200" b="1" dirty="0" smtClean="0">
                <a:solidFill>
                  <a:srgbClr val="FF0000"/>
                </a:solidFill>
              </a:rPr>
              <a:t>міцна</a:t>
            </a:r>
          </a:p>
          <a:p>
            <a:pPr algn="ctr"/>
            <a:r>
              <a:rPr lang="uk-UA" sz="2200" b="1" dirty="0" smtClean="0">
                <a:solidFill>
                  <a:srgbClr val="FF0000"/>
                </a:solidFill>
              </a:rPr>
              <a:t>народ</a:t>
            </a:r>
          </a:p>
          <a:p>
            <a:pPr algn="ctr"/>
            <a:r>
              <a:rPr lang="uk-UA" sz="2200" b="1" dirty="0" smtClean="0">
                <a:solidFill>
                  <a:srgbClr val="FF0000"/>
                </a:solidFill>
              </a:rPr>
              <a:t>рідна</a:t>
            </a:r>
          </a:p>
          <a:p>
            <a:pPr algn="ctr"/>
            <a:r>
              <a:rPr lang="uk-UA" sz="2200" b="1" dirty="0" smtClean="0">
                <a:solidFill>
                  <a:srgbClr val="FF0000"/>
                </a:solidFill>
              </a:rPr>
              <a:t>родина</a:t>
            </a:r>
          </a:p>
          <a:p>
            <a:pPr algn="ctr"/>
            <a:r>
              <a:rPr lang="uk-UA" sz="2200" b="1" dirty="0" smtClean="0">
                <a:solidFill>
                  <a:srgbClr val="FF0000"/>
                </a:solidFill>
              </a:rPr>
              <a:t>велика</a:t>
            </a:r>
          </a:p>
          <a:p>
            <a:pPr algn="ctr"/>
            <a:r>
              <a:rPr lang="uk-UA" sz="2200" b="1" dirty="0" smtClean="0">
                <a:solidFill>
                  <a:srgbClr val="FF0000"/>
                </a:solidFill>
              </a:rPr>
              <a:t>дерево</a:t>
            </a:r>
          </a:p>
          <a:p>
            <a:pPr algn="ctr"/>
            <a:r>
              <a:rPr lang="uk-UA" sz="2200" b="1" dirty="0" smtClean="0">
                <a:solidFill>
                  <a:srgbClr val="FF0000"/>
                </a:solidFill>
              </a:rPr>
              <a:t>родовідне</a:t>
            </a:r>
          </a:p>
          <a:p>
            <a:pPr algn="ctr"/>
            <a:r>
              <a:rPr lang="uk-UA" sz="2200" b="1" dirty="0" smtClean="0">
                <a:solidFill>
                  <a:srgbClr val="FF0000"/>
                </a:solidFill>
              </a:rPr>
              <a:t>український </a:t>
            </a:r>
            <a:endParaRPr lang="uk-UA" sz="2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6763E-6 L -0.09444 0.14751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" y="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4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2050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7387"/>
          </a:xfrm>
          <a:prstGeom prst="rect">
            <a:avLst/>
          </a:prstGeom>
          <a:noFill/>
        </p:spPr>
      </p:pic>
      <p:pic>
        <p:nvPicPr>
          <p:cNvPr id="6" name="Picture 3" descr="C:\Users\gigabyte\Desktop\ріпка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880015"/>
              </a:clrFrom>
              <a:clrTo>
                <a:srgbClr val="88001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1597470"/>
            <a:ext cx="2592288" cy="5260530"/>
          </a:xfrm>
          <a:prstGeom prst="rect">
            <a:avLst/>
          </a:prstGeom>
          <a:noFill/>
        </p:spPr>
      </p:pic>
      <p:pic>
        <p:nvPicPr>
          <p:cNvPr id="5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t="82195"/>
          <a:stretch>
            <a:fillRect/>
          </a:stretch>
        </p:blipFill>
        <p:spPr bwMode="auto">
          <a:xfrm>
            <a:off x="0" y="5633477"/>
            <a:ext cx="9144000" cy="1224523"/>
          </a:xfrm>
          <a:prstGeom prst="rect">
            <a:avLst/>
          </a:prstGeom>
          <a:noFill/>
        </p:spPr>
      </p:pic>
      <p:pic>
        <p:nvPicPr>
          <p:cNvPr id="1026" name="Picture 2" descr="C:\Users\gigabyte\Desktop\Без імені1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624" y="5517232"/>
            <a:ext cx="2304256" cy="285750"/>
          </a:xfrm>
          <a:prstGeom prst="rect">
            <a:avLst/>
          </a:prstGeom>
          <a:noFill/>
        </p:spPr>
      </p:pic>
      <p:pic>
        <p:nvPicPr>
          <p:cNvPr id="1027" name="Picture 3" descr="C:\Users\gigabyte\Desktop\дід.pn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00FFFF"/>
              </a:clrFrom>
              <a:clrTo>
                <a:srgbClr val="00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31840" y="3501008"/>
            <a:ext cx="1152128" cy="1865350"/>
          </a:xfrm>
          <a:prstGeom prst="rect">
            <a:avLst/>
          </a:prstGeom>
          <a:noFill/>
        </p:spPr>
      </p:pic>
      <p:pic>
        <p:nvPicPr>
          <p:cNvPr id="1028" name="Picture 4" descr="C:\Users\gigabyte\Desktop\баба.pn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00FF00"/>
              </a:clrFrom>
              <a:clrTo>
                <a:srgbClr val="00FF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7984" y="2348880"/>
            <a:ext cx="863724" cy="1600430"/>
          </a:xfrm>
          <a:prstGeom prst="rect">
            <a:avLst/>
          </a:prstGeom>
          <a:noFill/>
        </p:spPr>
      </p:pic>
      <p:pic>
        <p:nvPicPr>
          <p:cNvPr id="14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l="46063" t="82195" r="46850" b="15711"/>
          <a:stretch>
            <a:fillRect/>
          </a:stretch>
        </p:blipFill>
        <p:spPr bwMode="auto">
          <a:xfrm>
            <a:off x="1259632" y="5589240"/>
            <a:ext cx="648072" cy="144016"/>
          </a:xfrm>
          <a:prstGeom prst="rect">
            <a:avLst/>
          </a:prstGeom>
          <a:noFill/>
        </p:spPr>
      </p:pic>
      <p:pic>
        <p:nvPicPr>
          <p:cNvPr id="15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l="46063" t="82195" r="46850" b="15711"/>
          <a:stretch>
            <a:fillRect/>
          </a:stretch>
        </p:blipFill>
        <p:spPr bwMode="auto">
          <a:xfrm>
            <a:off x="1979712" y="5661248"/>
            <a:ext cx="648072" cy="144016"/>
          </a:xfrm>
          <a:prstGeom prst="rect">
            <a:avLst/>
          </a:prstGeom>
          <a:noFill/>
        </p:spPr>
      </p:pic>
      <p:pic>
        <p:nvPicPr>
          <p:cNvPr id="16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l="46063" t="82195" r="46850" b="15711"/>
          <a:stretch>
            <a:fillRect/>
          </a:stretch>
        </p:blipFill>
        <p:spPr bwMode="auto">
          <a:xfrm>
            <a:off x="2699792" y="5661248"/>
            <a:ext cx="648072" cy="144016"/>
          </a:xfrm>
          <a:prstGeom prst="rect">
            <a:avLst/>
          </a:prstGeom>
          <a:noFill/>
        </p:spPr>
      </p:pic>
      <p:pic>
        <p:nvPicPr>
          <p:cNvPr id="17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l="46063" t="82195" r="46850" b="15711"/>
          <a:stretch>
            <a:fillRect/>
          </a:stretch>
        </p:blipFill>
        <p:spPr bwMode="auto">
          <a:xfrm>
            <a:off x="3275856" y="5661248"/>
            <a:ext cx="648072" cy="144016"/>
          </a:xfrm>
          <a:prstGeom prst="rect">
            <a:avLst/>
          </a:prstGeom>
          <a:noFill/>
        </p:spPr>
      </p:pic>
      <p:pic>
        <p:nvPicPr>
          <p:cNvPr id="18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l="46063" t="82195" r="46850" b="15711"/>
          <a:stretch>
            <a:fillRect/>
          </a:stretch>
        </p:blipFill>
        <p:spPr bwMode="auto">
          <a:xfrm>
            <a:off x="3275856" y="5589240"/>
            <a:ext cx="648072" cy="144016"/>
          </a:xfrm>
          <a:prstGeom prst="rect">
            <a:avLst/>
          </a:prstGeom>
          <a:noFill/>
        </p:spPr>
      </p:pic>
      <p:pic>
        <p:nvPicPr>
          <p:cNvPr id="19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l="46063" t="82195" r="46850" b="15711"/>
          <a:stretch>
            <a:fillRect/>
          </a:stretch>
        </p:blipFill>
        <p:spPr bwMode="auto">
          <a:xfrm>
            <a:off x="2483768" y="5661248"/>
            <a:ext cx="648072" cy="144016"/>
          </a:xfrm>
          <a:prstGeom prst="rect">
            <a:avLst/>
          </a:prstGeom>
          <a:noFill/>
        </p:spPr>
      </p:pic>
      <p:pic>
        <p:nvPicPr>
          <p:cNvPr id="20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l="46063" t="82195" r="46850" b="15711"/>
          <a:stretch>
            <a:fillRect/>
          </a:stretch>
        </p:blipFill>
        <p:spPr bwMode="auto">
          <a:xfrm>
            <a:off x="1403648" y="5661248"/>
            <a:ext cx="648072" cy="144016"/>
          </a:xfrm>
          <a:prstGeom prst="rect">
            <a:avLst/>
          </a:prstGeom>
          <a:noFill/>
        </p:spPr>
      </p:pic>
      <p:pic>
        <p:nvPicPr>
          <p:cNvPr id="21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l="46063" t="82195" r="46850" b="15711"/>
          <a:stretch>
            <a:fillRect/>
          </a:stretch>
        </p:blipFill>
        <p:spPr bwMode="auto">
          <a:xfrm>
            <a:off x="2339752" y="5589240"/>
            <a:ext cx="648072" cy="144016"/>
          </a:xfrm>
          <a:prstGeom prst="rect">
            <a:avLst/>
          </a:prstGeom>
          <a:noFill/>
        </p:spPr>
      </p:pic>
      <p:pic>
        <p:nvPicPr>
          <p:cNvPr id="4" name="Picture 2" descr="C:\Users\gigabyte\Desktop\баба.pn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00FF00"/>
              </a:clrFrom>
              <a:clrTo>
                <a:srgbClr val="00FF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7984" y="2420888"/>
            <a:ext cx="863724" cy="1600430"/>
          </a:xfrm>
          <a:prstGeom prst="rect">
            <a:avLst/>
          </a:prstGeom>
          <a:noFill/>
        </p:spPr>
      </p:pic>
      <p:sp>
        <p:nvSpPr>
          <p:cNvPr id="22" name="Вертикальний сувій 21"/>
          <p:cNvSpPr/>
          <p:nvPr/>
        </p:nvSpPr>
        <p:spPr>
          <a:xfrm>
            <a:off x="4788024" y="2924944"/>
            <a:ext cx="4355976" cy="3933056"/>
          </a:xfrm>
          <a:prstGeom prst="verticalScroll">
            <a:avLst/>
          </a:prstGeom>
          <a:solidFill>
            <a:schemeClr val="accent3">
              <a:lumMod val="60000"/>
              <a:lumOff val="40000"/>
              <a:alpha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4000" b="1" dirty="0">
              <a:solidFill>
                <a:srgbClr val="FF0000"/>
              </a:solidFill>
            </a:endParaRPr>
          </a:p>
        </p:txBody>
      </p:sp>
      <p:sp>
        <p:nvSpPr>
          <p:cNvPr id="23" name="Прямокутник 22"/>
          <p:cNvSpPr/>
          <p:nvPr/>
        </p:nvSpPr>
        <p:spPr>
          <a:xfrm>
            <a:off x="5220072" y="3212976"/>
            <a:ext cx="3528392" cy="31683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uk-UA" sz="4000" b="1" dirty="0" err="1" smtClean="0">
                <a:solidFill>
                  <a:srgbClr val="FF0000"/>
                </a:solidFill>
              </a:rPr>
              <a:t>Їжачатко</a:t>
            </a:r>
            <a:r>
              <a:rPr lang="uk-UA" sz="4000" b="1" dirty="0" smtClean="0">
                <a:solidFill>
                  <a:srgbClr val="FF0000"/>
                </a:solidFill>
              </a:rPr>
              <a:t> з їжаком їли кашу з молоком </a:t>
            </a:r>
            <a:endParaRPr lang="uk-UA" sz="4000" b="1" dirty="0">
              <a:solidFill>
                <a:srgbClr val="FF0000"/>
              </a:solidFill>
            </a:endParaRPr>
          </a:p>
        </p:txBody>
      </p:sp>
      <p:pic>
        <p:nvPicPr>
          <p:cNvPr id="2051" name="Picture 3" descr="C:\Users\gigabyte\Desktop\5141a5edb5e44.jpg"/>
          <p:cNvPicPr>
            <a:picLocks noChangeAspect="1" noChangeArrowheads="1"/>
          </p:cNvPicPr>
          <p:nvPr/>
        </p:nvPicPr>
        <p:blipFill>
          <a:blip r:embed="rId8" cstate="print"/>
          <a:srcRect l="7476" t="10626" r="59450" b="14563"/>
          <a:stretch>
            <a:fillRect/>
          </a:stretch>
        </p:blipFill>
        <p:spPr bwMode="auto">
          <a:xfrm>
            <a:off x="5868144" y="3329608"/>
            <a:ext cx="2166556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20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5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35" presetClass="exit" presetSubtype="0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0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3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20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1.6763E-6 L -0.03923 0.19792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" y="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allAtOnce" animBg="1"/>
      <p:bldP spid="22" grpId="1" build="allAtOnce" animBg="1"/>
      <p:bldP spid="23" grpId="0"/>
      <p:bldP spid="23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2050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7387"/>
          </a:xfrm>
          <a:prstGeom prst="rect">
            <a:avLst/>
          </a:prstGeom>
          <a:noFill/>
        </p:spPr>
      </p:pic>
      <p:pic>
        <p:nvPicPr>
          <p:cNvPr id="6" name="Picture 3" descr="C:\Users\gigabyte\Desktop\ріпка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880015"/>
              </a:clrFrom>
              <a:clrTo>
                <a:srgbClr val="88001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1597470"/>
            <a:ext cx="2592288" cy="5260530"/>
          </a:xfrm>
          <a:prstGeom prst="rect">
            <a:avLst/>
          </a:prstGeom>
          <a:noFill/>
        </p:spPr>
      </p:pic>
      <p:pic>
        <p:nvPicPr>
          <p:cNvPr id="5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t="82195"/>
          <a:stretch>
            <a:fillRect/>
          </a:stretch>
        </p:blipFill>
        <p:spPr bwMode="auto">
          <a:xfrm>
            <a:off x="0" y="5633477"/>
            <a:ext cx="9144000" cy="1224523"/>
          </a:xfrm>
          <a:prstGeom prst="rect">
            <a:avLst/>
          </a:prstGeom>
          <a:noFill/>
        </p:spPr>
      </p:pic>
      <p:pic>
        <p:nvPicPr>
          <p:cNvPr id="1026" name="Picture 2" descr="C:\Users\gigabyte\Desktop\Без імені1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624" y="5517232"/>
            <a:ext cx="2304256" cy="285750"/>
          </a:xfrm>
          <a:prstGeom prst="rect">
            <a:avLst/>
          </a:prstGeom>
          <a:noFill/>
        </p:spPr>
      </p:pic>
      <p:pic>
        <p:nvPicPr>
          <p:cNvPr id="1027" name="Picture 3" descr="C:\Users\gigabyte\Desktop\дід.pn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00FFFF"/>
              </a:clrFrom>
              <a:clrTo>
                <a:srgbClr val="00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31840" y="3501008"/>
            <a:ext cx="1152128" cy="1865350"/>
          </a:xfrm>
          <a:prstGeom prst="rect">
            <a:avLst/>
          </a:prstGeom>
          <a:noFill/>
        </p:spPr>
      </p:pic>
      <p:pic>
        <p:nvPicPr>
          <p:cNvPr id="1028" name="Picture 4" descr="C:\Users\gigabyte\Desktop\баба.pn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00FF00"/>
              </a:clrFrom>
              <a:clrTo>
                <a:srgbClr val="00FF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95936" y="3573016"/>
            <a:ext cx="863724" cy="1600430"/>
          </a:xfrm>
          <a:prstGeom prst="rect">
            <a:avLst/>
          </a:prstGeom>
          <a:noFill/>
        </p:spPr>
      </p:pic>
      <p:pic>
        <p:nvPicPr>
          <p:cNvPr id="1029" name="Picture 5" descr="C:\Users\gigabyte\Desktop\внучка.pn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C8BFE7"/>
              </a:clrFrom>
              <a:clrTo>
                <a:srgbClr val="C8BFE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6016" y="2708920"/>
            <a:ext cx="900664" cy="1336923"/>
          </a:xfrm>
          <a:prstGeom prst="rect">
            <a:avLst/>
          </a:prstGeom>
          <a:noFill/>
        </p:spPr>
      </p:pic>
      <p:pic>
        <p:nvPicPr>
          <p:cNvPr id="14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l="46063" t="82195" r="46850" b="15711"/>
          <a:stretch>
            <a:fillRect/>
          </a:stretch>
        </p:blipFill>
        <p:spPr bwMode="auto">
          <a:xfrm>
            <a:off x="1259632" y="5589240"/>
            <a:ext cx="648072" cy="144016"/>
          </a:xfrm>
          <a:prstGeom prst="rect">
            <a:avLst/>
          </a:prstGeom>
          <a:noFill/>
        </p:spPr>
      </p:pic>
      <p:pic>
        <p:nvPicPr>
          <p:cNvPr id="15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l="46063" t="82195" r="46850" b="15711"/>
          <a:stretch>
            <a:fillRect/>
          </a:stretch>
        </p:blipFill>
        <p:spPr bwMode="auto">
          <a:xfrm>
            <a:off x="1979712" y="5661248"/>
            <a:ext cx="648072" cy="144016"/>
          </a:xfrm>
          <a:prstGeom prst="rect">
            <a:avLst/>
          </a:prstGeom>
          <a:noFill/>
        </p:spPr>
      </p:pic>
      <p:pic>
        <p:nvPicPr>
          <p:cNvPr id="16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l="46063" t="82195" r="46850" b="15711"/>
          <a:stretch>
            <a:fillRect/>
          </a:stretch>
        </p:blipFill>
        <p:spPr bwMode="auto">
          <a:xfrm>
            <a:off x="2699792" y="5661248"/>
            <a:ext cx="648072" cy="144016"/>
          </a:xfrm>
          <a:prstGeom prst="rect">
            <a:avLst/>
          </a:prstGeom>
          <a:noFill/>
        </p:spPr>
      </p:pic>
      <p:pic>
        <p:nvPicPr>
          <p:cNvPr id="17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l="46063" t="82195" r="46850" b="15711"/>
          <a:stretch>
            <a:fillRect/>
          </a:stretch>
        </p:blipFill>
        <p:spPr bwMode="auto">
          <a:xfrm>
            <a:off x="3275856" y="5661248"/>
            <a:ext cx="648072" cy="144016"/>
          </a:xfrm>
          <a:prstGeom prst="rect">
            <a:avLst/>
          </a:prstGeom>
          <a:noFill/>
        </p:spPr>
      </p:pic>
      <p:pic>
        <p:nvPicPr>
          <p:cNvPr id="18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l="46063" t="82195" r="46850" b="15711"/>
          <a:stretch>
            <a:fillRect/>
          </a:stretch>
        </p:blipFill>
        <p:spPr bwMode="auto">
          <a:xfrm>
            <a:off x="3275856" y="5589240"/>
            <a:ext cx="648072" cy="144016"/>
          </a:xfrm>
          <a:prstGeom prst="rect">
            <a:avLst/>
          </a:prstGeom>
          <a:noFill/>
        </p:spPr>
      </p:pic>
      <p:pic>
        <p:nvPicPr>
          <p:cNvPr id="19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l="46063" t="82195" r="46850" b="15711"/>
          <a:stretch>
            <a:fillRect/>
          </a:stretch>
        </p:blipFill>
        <p:spPr bwMode="auto">
          <a:xfrm>
            <a:off x="2483768" y="5661248"/>
            <a:ext cx="648072" cy="144016"/>
          </a:xfrm>
          <a:prstGeom prst="rect">
            <a:avLst/>
          </a:prstGeom>
          <a:noFill/>
        </p:spPr>
      </p:pic>
      <p:pic>
        <p:nvPicPr>
          <p:cNvPr id="20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l="46063" t="82195" r="46850" b="15711"/>
          <a:stretch>
            <a:fillRect/>
          </a:stretch>
        </p:blipFill>
        <p:spPr bwMode="auto">
          <a:xfrm>
            <a:off x="1403648" y="5661248"/>
            <a:ext cx="648072" cy="144016"/>
          </a:xfrm>
          <a:prstGeom prst="rect">
            <a:avLst/>
          </a:prstGeom>
          <a:noFill/>
        </p:spPr>
      </p:pic>
      <p:pic>
        <p:nvPicPr>
          <p:cNvPr id="21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l="46063" t="82195" r="46850" b="15711"/>
          <a:stretch>
            <a:fillRect/>
          </a:stretch>
        </p:blipFill>
        <p:spPr bwMode="auto">
          <a:xfrm>
            <a:off x="2339752" y="5589240"/>
            <a:ext cx="648072" cy="144016"/>
          </a:xfrm>
          <a:prstGeom prst="rect">
            <a:avLst/>
          </a:prstGeom>
          <a:noFill/>
        </p:spPr>
      </p:pic>
      <p:pic>
        <p:nvPicPr>
          <p:cNvPr id="3074" name="Picture 2" descr="C:\Users\gigabyte\Desktop\внучка.pn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C8BFE7"/>
              </a:clrFrom>
              <a:clrTo>
                <a:srgbClr val="C8BFE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4008" y="2708920"/>
            <a:ext cx="900664" cy="1336923"/>
          </a:xfrm>
          <a:prstGeom prst="rect">
            <a:avLst/>
          </a:prstGeom>
          <a:noFill/>
        </p:spPr>
      </p:pic>
      <p:sp>
        <p:nvSpPr>
          <p:cNvPr id="23" name="Хвиля 22"/>
          <p:cNvSpPr/>
          <p:nvPr/>
        </p:nvSpPr>
        <p:spPr>
          <a:xfrm>
            <a:off x="5076056" y="3356992"/>
            <a:ext cx="4067944" cy="3284984"/>
          </a:xfrm>
          <a:prstGeom prst="wave">
            <a:avLst/>
          </a:prstGeom>
          <a:solidFill>
            <a:schemeClr val="accent3">
              <a:lumMod val="60000"/>
              <a:lumOff val="40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b="1" dirty="0" smtClean="0">
                <a:solidFill>
                  <a:srgbClr val="FF0000"/>
                </a:solidFill>
              </a:rPr>
              <a:t>Шануй батька й неньку,</a:t>
            </a:r>
          </a:p>
          <a:p>
            <a:r>
              <a:rPr lang="uk-UA" b="1" dirty="0" smtClean="0">
                <a:solidFill>
                  <a:srgbClr val="FF0000"/>
                </a:solidFill>
              </a:rPr>
              <a:t>Живуть між собою,</a:t>
            </a:r>
          </a:p>
          <a:p>
            <a:r>
              <a:rPr lang="uk-UA" b="1" dirty="0" smtClean="0">
                <a:solidFill>
                  <a:srgbClr val="FF0000"/>
                </a:solidFill>
              </a:rPr>
              <a:t>У дитини заболить пальчик</a:t>
            </a:r>
          </a:p>
          <a:p>
            <a:pPr algn="ctr"/>
            <a:endParaRPr lang="uk-UA" b="1" dirty="0" smtClean="0">
              <a:solidFill>
                <a:srgbClr val="FF0000"/>
              </a:solidFill>
            </a:endParaRPr>
          </a:p>
          <a:p>
            <a:pPr algn="r"/>
            <a:r>
              <a:rPr lang="uk-UA" b="1" dirty="0" smtClean="0">
                <a:solidFill>
                  <a:schemeClr val="tx2">
                    <a:lumMod val="75000"/>
                  </a:schemeClr>
                </a:solidFill>
              </a:rPr>
              <a:t>у матері серце.</a:t>
            </a:r>
          </a:p>
          <a:p>
            <a:pPr algn="r"/>
            <a:r>
              <a:rPr lang="uk-UA" b="1" dirty="0" smtClean="0">
                <a:solidFill>
                  <a:schemeClr val="tx2">
                    <a:lumMod val="75000"/>
                  </a:schemeClr>
                </a:solidFill>
              </a:rPr>
              <a:t>буде тобі скрізь гладенько.</a:t>
            </a:r>
          </a:p>
          <a:p>
            <a:pPr algn="r"/>
            <a:r>
              <a:rPr lang="uk-UA" b="1" dirty="0" smtClean="0">
                <a:solidFill>
                  <a:schemeClr val="tx2">
                    <a:lumMod val="75000"/>
                  </a:schemeClr>
                </a:solidFill>
              </a:rPr>
              <a:t>як риба з водою.</a:t>
            </a:r>
            <a:endParaRPr lang="uk-UA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90751E-6 L -0.00191 0.1544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3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2050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7387"/>
          </a:xfrm>
          <a:prstGeom prst="rect">
            <a:avLst/>
          </a:prstGeom>
          <a:noFill/>
        </p:spPr>
      </p:pic>
      <p:pic>
        <p:nvPicPr>
          <p:cNvPr id="6" name="Picture 3" descr="C:\Users\gigabyte\Desktop\ріпка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880015"/>
              </a:clrFrom>
              <a:clrTo>
                <a:srgbClr val="88001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1597470"/>
            <a:ext cx="2592288" cy="5260530"/>
          </a:xfrm>
          <a:prstGeom prst="rect">
            <a:avLst/>
          </a:prstGeom>
          <a:noFill/>
        </p:spPr>
      </p:pic>
      <p:pic>
        <p:nvPicPr>
          <p:cNvPr id="5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t="82195"/>
          <a:stretch>
            <a:fillRect/>
          </a:stretch>
        </p:blipFill>
        <p:spPr bwMode="auto">
          <a:xfrm>
            <a:off x="0" y="5633477"/>
            <a:ext cx="9144000" cy="1224523"/>
          </a:xfrm>
          <a:prstGeom prst="rect">
            <a:avLst/>
          </a:prstGeom>
          <a:noFill/>
        </p:spPr>
      </p:pic>
      <p:pic>
        <p:nvPicPr>
          <p:cNvPr id="1026" name="Picture 2" descr="C:\Users\gigabyte\Desktop\Без імені1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624" y="5517232"/>
            <a:ext cx="2304256" cy="285750"/>
          </a:xfrm>
          <a:prstGeom prst="rect">
            <a:avLst/>
          </a:prstGeom>
          <a:noFill/>
        </p:spPr>
      </p:pic>
      <p:pic>
        <p:nvPicPr>
          <p:cNvPr id="1027" name="Picture 3" descr="C:\Users\gigabyte\Desktop\дід.pn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00FFFF"/>
              </a:clrFrom>
              <a:clrTo>
                <a:srgbClr val="00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31840" y="3501008"/>
            <a:ext cx="1152128" cy="1865350"/>
          </a:xfrm>
          <a:prstGeom prst="rect">
            <a:avLst/>
          </a:prstGeom>
          <a:noFill/>
        </p:spPr>
      </p:pic>
      <p:pic>
        <p:nvPicPr>
          <p:cNvPr id="1028" name="Picture 4" descr="C:\Users\gigabyte\Desktop\баба.pn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00FF00"/>
              </a:clrFrom>
              <a:clrTo>
                <a:srgbClr val="00FF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95936" y="3573016"/>
            <a:ext cx="863724" cy="1600430"/>
          </a:xfrm>
          <a:prstGeom prst="rect">
            <a:avLst/>
          </a:prstGeom>
          <a:noFill/>
        </p:spPr>
      </p:pic>
      <p:pic>
        <p:nvPicPr>
          <p:cNvPr id="1029" name="Picture 5" descr="C:\Users\gigabyte\Desktop\внучка.pn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C8BFE7"/>
              </a:clrFrom>
              <a:clrTo>
                <a:srgbClr val="C8BFE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6016" y="3861048"/>
            <a:ext cx="900664" cy="1336923"/>
          </a:xfrm>
          <a:prstGeom prst="rect">
            <a:avLst/>
          </a:prstGeom>
          <a:noFill/>
        </p:spPr>
      </p:pic>
      <p:pic>
        <p:nvPicPr>
          <p:cNvPr id="1030" name="Picture 6" descr="C:\Users\gigabyte\Desktop\собачка.pn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B5E61D"/>
              </a:clrFrom>
              <a:clrTo>
                <a:srgbClr val="B5E61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8064" y="3212976"/>
            <a:ext cx="698993" cy="686941"/>
          </a:xfrm>
          <a:prstGeom prst="rect">
            <a:avLst/>
          </a:prstGeom>
          <a:noFill/>
        </p:spPr>
      </p:pic>
      <p:pic>
        <p:nvPicPr>
          <p:cNvPr id="14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l="46063" t="82195" r="46850" b="15711"/>
          <a:stretch>
            <a:fillRect/>
          </a:stretch>
        </p:blipFill>
        <p:spPr bwMode="auto">
          <a:xfrm>
            <a:off x="1259632" y="5589240"/>
            <a:ext cx="648072" cy="144016"/>
          </a:xfrm>
          <a:prstGeom prst="rect">
            <a:avLst/>
          </a:prstGeom>
          <a:noFill/>
        </p:spPr>
      </p:pic>
      <p:pic>
        <p:nvPicPr>
          <p:cNvPr id="15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l="46063" t="82195" r="46850" b="15711"/>
          <a:stretch>
            <a:fillRect/>
          </a:stretch>
        </p:blipFill>
        <p:spPr bwMode="auto">
          <a:xfrm>
            <a:off x="1979712" y="5661248"/>
            <a:ext cx="648072" cy="144016"/>
          </a:xfrm>
          <a:prstGeom prst="rect">
            <a:avLst/>
          </a:prstGeom>
          <a:noFill/>
        </p:spPr>
      </p:pic>
      <p:pic>
        <p:nvPicPr>
          <p:cNvPr id="16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l="46063" t="82195" r="46850" b="15711"/>
          <a:stretch>
            <a:fillRect/>
          </a:stretch>
        </p:blipFill>
        <p:spPr bwMode="auto">
          <a:xfrm>
            <a:off x="2699792" y="5661248"/>
            <a:ext cx="648072" cy="144016"/>
          </a:xfrm>
          <a:prstGeom prst="rect">
            <a:avLst/>
          </a:prstGeom>
          <a:noFill/>
        </p:spPr>
      </p:pic>
      <p:pic>
        <p:nvPicPr>
          <p:cNvPr id="17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l="46063" t="82195" r="46850" b="15711"/>
          <a:stretch>
            <a:fillRect/>
          </a:stretch>
        </p:blipFill>
        <p:spPr bwMode="auto">
          <a:xfrm>
            <a:off x="3275856" y="5661248"/>
            <a:ext cx="648072" cy="144016"/>
          </a:xfrm>
          <a:prstGeom prst="rect">
            <a:avLst/>
          </a:prstGeom>
          <a:noFill/>
        </p:spPr>
      </p:pic>
      <p:pic>
        <p:nvPicPr>
          <p:cNvPr id="18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l="46063" t="82195" r="46850" b="15711"/>
          <a:stretch>
            <a:fillRect/>
          </a:stretch>
        </p:blipFill>
        <p:spPr bwMode="auto">
          <a:xfrm>
            <a:off x="3275856" y="5589240"/>
            <a:ext cx="648072" cy="144016"/>
          </a:xfrm>
          <a:prstGeom prst="rect">
            <a:avLst/>
          </a:prstGeom>
          <a:noFill/>
        </p:spPr>
      </p:pic>
      <p:pic>
        <p:nvPicPr>
          <p:cNvPr id="19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l="46063" t="82195" r="46850" b="15711"/>
          <a:stretch>
            <a:fillRect/>
          </a:stretch>
        </p:blipFill>
        <p:spPr bwMode="auto">
          <a:xfrm>
            <a:off x="2483768" y="5661248"/>
            <a:ext cx="648072" cy="144016"/>
          </a:xfrm>
          <a:prstGeom prst="rect">
            <a:avLst/>
          </a:prstGeom>
          <a:noFill/>
        </p:spPr>
      </p:pic>
      <p:pic>
        <p:nvPicPr>
          <p:cNvPr id="20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l="46063" t="82195" r="46850" b="15711"/>
          <a:stretch>
            <a:fillRect/>
          </a:stretch>
        </p:blipFill>
        <p:spPr bwMode="auto">
          <a:xfrm>
            <a:off x="1403648" y="5661248"/>
            <a:ext cx="648072" cy="144016"/>
          </a:xfrm>
          <a:prstGeom prst="rect">
            <a:avLst/>
          </a:prstGeom>
          <a:noFill/>
        </p:spPr>
      </p:pic>
      <p:pic>
        <p:nvPicPr>
          <p:cNvPr id="21" name="Picture 2" descr="C:\Users\gigabyte\Desktop\Без імені.png"/>
          <p:cNvPicPr>
            <a:picLocks noChangeAspect="1" noChangeArrowheads="1"/>
          </p:cNvPicPr>
          <p:nvPr/>
        </p:nvPicPr>
        <p:blipFill>
          <a:blip r:embed="rId2" cstate="print"/>
          <a:srcRect l="46063" t="82195" r="46850" b="15711"/>
          <a:stretch>
            <a:fillRect/>
          </a:stretch>
        </p:blipFill>
        <p:spPr bwMode="auto">
          <a:xfrm>
            <a:off x="2339752" y="5589240"/>
            <a:ext cx="648072" cy="144016"/>
          </a:xfrm>
          <a:prstGeom prst="rect">
            <a:avLst/>
          </a:prstGeom>
          <a:noFill/>
        </p:spPr>
      </p:pic>
      <p:pic>
        <p:nvPicPr>
          <p:cNvPr id="4098" name="Picture 2" descr="C:\Users\gigabyte\Desktop\собачка.pn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B5E61D"/>
              </a:clrFrom>
              <a:clrTo>
                <a:srgbClr val="B5E61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20072" y="3212976"/>
            <a:ext cx="698993" cy="686941"/>
          </a:xfrm>
          <a:prstGeom prst="rect">
            <a:avLst/>
          </a:prstGeom>
          <a:noFill/>
        </p:spPr>
      </p:pic>
      <p:sp>
        <p:nvSpPr>
          <p:cNvPr id="22" name="Пляма 2 21"/>
          <p:cNvSpPr/>
          <p:nvPr/>
        </p:nvSpPr>
        <p:spPr>
          <a:xfrm rot="3046697">
            <a:off x="5292080" y="3356992"/>
            <a:ext cx="3851920" cy="3312368"/>
          </a:xfrm>
          <a:prstGeom prst="irregularSeal2">
            <a:avLst/>
          </a:prstGeom>
          <a:solidFill>
            <a:schemeClr val="accent3">
              <a:lumMod val="60000"/>
              <a:lumOff val="40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23" name="Прямокутник 22"/>
          <p:cNvSpPr/>
          <p:nvPr/>
        </p:nvSpPr>
        <p:spPr>
          <a:xfrm>
            <a:off x="5508104" y="3212976"/>
            <a:ext cx="3240360" cy="32403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b="1" dirty="0" smtClean="0">
                <a:solidFill>
                  <a:srgbClr val="FF0000"/>
                </a:solidFill>
              </a:rPr>
              <a:t>Гра</a:t>
            </a:r>
          </a:p>
          <a:p>
            <a:pPr algn="ctr"/>
            <a:r>
              <a:rPr lang="uk-UA" sz="4800" b="1" dirty="0" err="1" smtClean="0">
                <a:solidFill>
                  <a:srgbClr val="FF0000"/>
                </a:solidFill>
              </a:rPr>
              <a:t>“так-ні”</a:t>
            </a:r>
            <a:endParaRPr lang="uk-UA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3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9.24855E-7 L 0.04045 0.18081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" y="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  <p:bldP spid="23" grpId="0"/>
      <p:bldP spid="23" grpId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131</Words>
  <Application>Microsoft Office PowerPoint</Application>
  <PresentationFormat>Екран (4:3)</PresentationFormat>
  <Paragraphs>50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13</vt:i4>
      </vt:variant>
    </vt:vector>
  </HeadingPairs>
  <TitlesOfParts>
    <vt:vector size="14" baseType="lpstr">
      <vt:lpstr>Тема Office</vt:lpstr>
      <vt:lpstr>Інтегрований урок</vt:lpstr>
      <vt:lpstr>                Думати – швидко,                    Відповідати – чітко,              Працювати – дружньо, Запам'ятовувати – міцно.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Інтегрований урок</dc:title>
  <dc:creator>Віра</dc:creator>
  <cp:lastModifiedBy>gigabyte</cp:lastModifiedBy>
  <cp:revision>23</cp:revision>
  <dcterms:created xsi:type="dcterms:W3CDTF">2017-10-30T19:44:32Z</dcterms:created>
  <dcterms:modified xsi:type="dcterms:W3CDTF">2017-11-07T11:40:48Z</dcterms:modified>
</cp:coreProperties>
</file>