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2;&#1030;&#1058;&#1054;&#1063;&#1050;&#1040;\&#1096;&#1082;&#1110;&#1083;&#1100;&#1085;&#1072;%20&#1084;&#1091;&#1079;&#1080;&#1082;&#1072;\&#1085;&#1099;&#1078;&#1085;&#1072;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3096344"/>
          </a:xfrm>
        </p:spPr>
        <p:txBody>
          <a:bodyPr>
            <a:noAutofit/>
          </a:bodyPr>
          <a:lstStyle/>
          <a:p>
            <a:r>
              <a:rPr lang="uk-UA" sz="6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Давто</a:t>
            </a:r>
            <a: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 діялось</a:t>
            </a:r>
            <a:br>
              <a:rPr lang="uk-UA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6000" b="1" dirty="0" smtClean="0">
                <a:latin typeface="Monotype Corsiva" pitchFamily="66" charset="0"/>
                <a:cs typeface="Times New Roman" pitchFamily="18" charset="0"/>
              </a:rPr>
              <a:t>М. Коцюбинський «</a:t>
            </a:r>
            <a:r>
              <a:rPr lang="uk-UA" sz="7200" b="1" dirty="0" err="1" smtClean="0">
                <a:latin typeface="Monotype Corsiva" pitchFamily="66" charset="0"/>
                <a:cs typeface="Times New Roman" pitchFamily="18" charset="0"/>
              </a:rPr>
              <a:t>Харитя</a:t>
            </a:r>
            <a:r>
              <a:rPr lang="uk-UA" sz="6000" b="1" dirty="0" smtClean="0">
                <a:latin typeface="Monotype Corsiva" pitchFamily="66" charset="0"/>
                <a:cs typeface="Times New Roman" pitchFamily="18" charset="0"/>
              </a:rPr>
              <a:t>»</a:t>
            </a:r>
            <a:r>
              <a:rPr lang="ru-RU" sz="60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Monotype Corsiva" pitchFamily="66" charset="0"/>
                <a:cs typeface="Times New Roman" pitchFamily="18" charset="0"/>
              </a:rPr>
            </a:br>
            <a:endParaRPr lang="ru-RU" sz="60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980728"/>
            <a:ext cx="7787208" cy="5145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недужа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слабує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тужить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злягла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вуста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32656"/>
            <a:ext cx="6096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384575"/>
            <a:ext cx="6696744" cy="4473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1972" y="3212976"/>
            <a:ext cx="4560507" cy="342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908720"/>
            <a:ext cx="7344816" cy="52174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по кутках ставити дідів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хліб стоїть невижатий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червоним язиком лизав челюсті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на постелі</a:t>
            </a:r>
          </a:p>
          <a:p>
            <a:pPr>
              <a:buNone/>
            </a:pPr>
            <a:r>
              <a:rPr lang="uk-UA" sz="4000" b="1" dirty="0" err="1" smtClean="0">
                <a:latin typeface="Times New Roman" pitchFamily="18" charset="0"/>
                <a:cs typeface="Times New Roman" pitchFamily="18" charset="0"/>
              </a:rPr>
              <a:t>б’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ється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думами</a:t>
            </a:r>
          </a:p>
          <a:p>
            <a:pPr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ластівкою припадає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Музика на хвилинку відпочинку</a:t>
            </a:r>
            <a:endParaRPr lang="ru-RU" dirty="0"/>
          </a:p>
        </p:txBody>
      </p:sp>
      <p:pic>
        <p:nvPicPr>
          <p:cNvPr id="5" name="ныжн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058492" y="2348880"/>
            <a:ext cx="3241700" cy="3241700"/>
          </a:xfrm>
          <a:prstGeom prst="rect">
            <a:avLst/>
          </a:prstGeom>
        </p:spPr>
      </p:pic>
      <p:pic>
        <p:nvPicPr>
          <p:cNvPr id="6" name="ныж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12360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9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889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052736"/>
            <a:ext cx="7787208" cy="5073427"/>
          </a:xfrm>
        </p:spPr>
        <p:txBody>
          <a:bodyPr/>
          <a:lstStyle/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__Бог поможе вам одужати, поможе вам хліб зібрати.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__На постелі лежала слаба жінка та стогнала.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__З дверей виткнулось спершу відро…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__А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Харитя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й справді заходилася коло вечері.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916832"/>
            <a:ext cx="4182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996952"/>
            <a:ext cx="4320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3573016"/>
            <a:ext cx="4118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83671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124744"/>
            <a:ext cx="7416824" cy="50014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Мати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однією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рукою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б’є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, а другою гладить.</a:t>
            </a:r>
          </a:p>
          <a:p>
            <a:pPr algn="ctr">
              <a:buNone/>
            </a:pP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Нема того краму, щоб купити маму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Дитина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плаче, а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матері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боляче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00200"/>
            <a:ext cx="7560840" cy="4525963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заболить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пальчик, а в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матері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серце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сонці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тепло, а коло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матері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добре.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600200"/>
            <a:ext cx="7416824" cy="4525963"/>
          </a:xfrm>
        </p:spPr>
        <p:txBody>
          <a:bodyPr/>
          <a:lstStyle/>
          <a:p>
            <a:pPr algn="ctr">
              <a:buNone/>
            </a:pP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мої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діти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, де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мені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вас </a:t>
            </a: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діти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276872"/>
            <a:ext cx="115212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276872"/>
            <a:ext cx="108012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124744"/>
            <a:ext cx="7416824" cy="5001419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10000"/>
              </a:lnSpc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Нема того краму, щоб купити маму.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Яке дерево, такий клин, який батько,такий син.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Материна молитва з дна моря рятує.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10000"/>
              </a:lnSpc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У дитини болить пальчик, а в матері — серце.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488832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uk-UA" sz="5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6600" b="1" dirty="0" smtClean="0">
                <a:latin typeface="Times New Roman" pitchFamily="18" charset="0"/>
                <a:cs typeface="Times New Roman" pitchFamily="18" charset="0"/>
              </a:rPr>
              <a:t>Дід, діти, кіт, квіти, син, ліс, міст, лев,  диво.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b="1" dirty="0" smtClean="0"/>
          </a:p>
          <a:p>
            <a:pPr algn="ctr">
              <a:buNone/>
            </a:pPr>
            <a:r>
              <a:rPr lang="uk-UA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Дитинство</a:t>
            </a:r>
            <a:endParaRPr lang="ru-RU" sz="8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979712" y="2492896"/>
            <a:ext cx="50405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779912" y="2420888"/>
            <a:ext cx="50405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292080" y="2420888"/>
            <a:ext cx="423664" cy="838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452320" y="2420888"/>
            <a:ext cx="50405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411760" y="3212976"/>
            <a:ext cx="50405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923928" y="3284984"/>
            <a:ext cx="36004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724128" y="3284984"/>
            <a:ext cx="36004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164288" y="3284984"/>
            <a:ext cx="50405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076056" y="4077072"/>
            <a:ext cx="360040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85184"/>
            <a:ext cx="8229600" cy="1143000"/>
          </a:xfrm>
        </p:spPr>
        <p:txBody>
          <a:bodyPr>
            <a:normAutofit/>
          </a:bodyPr>
          <a:lstStyle/>
          <a:p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Михайло Коцюбинський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548680"/>
            <a:ext cx="34406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696826"/>
            <a:ext cx="2232248" cy="2858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2129102" cy="302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68203" y="3573016"/>
            <a:ext cx="2132822" cy="306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 t="17929"/>
          <a:stretch>
            <a:fillRect/>
          </a:stretch>
        </p:blipFill>
        <p:spPr bwMode="auto">
          <a:xfrm>
            <a:off x="6084168" y="404664"/>
            <a:ext cx="2258423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260648"/>
            <a:ext cx="2339305" cy="334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3717032"/>
            <a:ext cx="2448272" cy="293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836713"/>
            <a:ext cx="4040188" cy="5760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899592" y="1628800"/>
            <a:ext cx="2520280" cy="395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поночі</a:t>
            </a:r>
          </a:p>
          <a:p>
            <a:pPr>
              <a:buNone/>
            </a:pPr>
            <a:endParaRPr lang="uk-UA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удова</a:t>
            </a:r>
          </a:p>
          <a:p>
            <a:pPr>
              <a:buNone/>
            </a:pPr>
            <a:endParaRPr lang="uk-UA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жнива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4008" y="836712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3635896" y="1556792"/>
            <a:ext cx="4464497" cy="427846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пора прибирання з поля злакових культур, процес збирання хліба        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вночі                               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uk-UA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  жінка, у якої помер чоловік   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1475656" y="1556792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195736" y="3068960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2483768" y="4509120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771800" y="1988840"/>
            <a:ext cx="1152128" cy="19442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83768" y="3429000"/>
            <a:ext cx="1584176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627784" y="1916832"/>
            <a:ext cx="1584176" cy="31683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56792"/>
            <a:ext cx="2736304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Припічок</a:t>
            </a:r>
          </a:p>
          <a:p>
            <a:pPr>
              <a:buNone/>
            </a:pP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Мисник</a:t>
            </a:r>
          </a:p>
          <a:p>
            <a:pPr>
              <a:buNone/>
            </a:pPr>
            <a:endParaRPr lang="uk-UA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800" b="1" dirty="0" smtClean="0">
                <a:latin typeface="Times New Roman" pitchFamily="18" charset="0"/>
                <a:cs typeface="Times New Roman" pitchFamily="18" charset="0"/>
              </a:rPr>
              <a:t>Кісники</a:t>
            </a:r>
          </a:p>
          <a:p>
            <a:pPr>
              <a:buNone/>
            </a:pP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123728" y="1484784"/>
            <a:ext cx="216024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699792" y="3212976"/>
            <a:ext cx="216024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987824" y="4797152"/>
            <a:ext cx="216024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598627"/>
            <a:ext cx="5400600" cy="349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76672"/>
            <a:ext cx="5342816" cy="3559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178408"/>
            <a:ext cx="3960440" cy="595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200</Words>
  <Application>Microsoft Office PowerPoint</Application>
  <PresentationFormat>Экран (4:3)</PresentationFormat>
  <Paragraphs>51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Давто те діялось М. Коцюбинський «Харитя» </vt:lpstr>
      <vt:lpstr>Слайд 2</vt:lpstr>
      <vt:lpstr>Слайд 3</vt:lpstr>
      <vt:lpstr>Слайд 4</vt:lpstr>
      <vt:lpstr>Слайд 5</vt:lpstr>
      <vt:lpstr>Михайло Коцюбинський</vt:lpstr>
      <vt:lpstr>Слайд 7</vt:lpstr>
      <vt:lpstr>Слайд 8</vt:lpstr>
      <vt:lpstr>Слайд 9</vt:lpstr>
      <vt:lpstr>Слайд 10</vt:lpstr>
      <vt:lpstr>Слайд 11</vt:lpstr>
      <vt:lpstr>Музика на хвилинку відпочинку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Давто те діялось.  М. Коцюбинський «Харитя» </dc:title>
  <dc:creator>Администратор</dc:creator>
  <cp:lastModifiedBy>Администратор</cp:lastModifiedBy>
  <cp:revision>29</cp:revision>
  <dcterms:created xsi:type="dcterms:W3CDTF">2016-12-06T15:54:00Z</dcterms:created>
  <dcterms:modified xsi:type="dcterms:W3CDTF">2016-12-07T08:09:05Z</dcterms:modified>
</cp:coreProperties>
</file>