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73" r:id="rId2"/>
    <p:sldId id="272" r:id="rId3"/>
    <p:sldId id="257" r:id="rId4"/>
    <p:sldId id="258" r:id="rId5"/>
    <p:sldId id="262" r:id="rId6"/>
    <p:sldId id="259" r:id="rId7"/>
    <p:sldId id="260" r:id="rId8"/>
    <p:sldId id="261" r:id="rId9"/>
    <p:sldId id="263" r:id="rId10"/>
    <p:sldId id="264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660"/>
  </p:normalViewPr>
  <p:slideViewPr>
    <p:cSldViewPr>
      <p:cViewPr>
        <p:scale>
          <a:sx n="72" d="100"/>
          <a:sy n="72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Documents and Settings\Лора\Рабочий стол\Малюнки до слайду\титу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есна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1115616" y="3933056"/>
            <a:ext cx="1448858" cy="116955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uk-UA" sz="7000" b="1" dirty="0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</a:t>
            </a:r>
            <a:endParaRPr lang="ru-RU" sz="7000" b="1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96867" y="4437112"/>
            <a:ext cx="1847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dirty="0" smtClean="0"/>
          </a:p>
          <a:p>
            <a:endParaRPr lang="ru-RU" sz="6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509120"/>
            <a:ext cx="4426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err="1" smtClean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“Комплімент”</a:t>
            </a:r>
            <a:endParaRPr lang="ru-RU" sz="5400" b="1" cap="none" spc="0" dirty="0">
              <a:ln w="11430"/>
              <a:solidFill>
                <a:srgbClr val="00B05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esna3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67554" y="980728"/>
            <a:ext cx="395271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500" b="1" dirty="0" smtClean="0"/>
              <a:t> Задача </a:t>
            </a:r>
            <a:r>
              <a:rPr lang="uk-UA" sz="4500" b="1" dirty="0" smtClean="0"/>
              <a:t> </a:t>
            </a:r>
            <a:r>
              <a:rPr lang="ru-RU" sz="4500" b="1" dirty="0" smtClean="0"/>
              <a:t>631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3718679"/>
            <a:ext cx="6588224" cy="244682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500" dirty="0" smtClean="0"/>
              <a:t>Продали – по 4кг - 8п.</a:t>
            </a:r>
          </a:p>
          <a:p>
            <a:r>
              <a:rPr lang="ru-RU" sz="4500" dirty="0" err="1" smtClean="0"/>
              <a:t>Залишилось</a:t>
            </a:r>
            <a:r>
              <a:rPr lang="ru-RU" sz="4500" dirty="0" smtClean="0"/>
              <a:t> -60 кг</a:t>
            </a:r>
          </a:p>
          <a:p>
            <a:r>
              <a:rPr lang="ru-RU" sz="4500" dirty="0" err="1" smtClean="0"/>
              <a:t>Було</a:t>
            </a:r>
            <a:r>
              <a:rPr lang="ru-RU" sz="4500" dirty="0" smtClean="0"/>
              <a:t> - ?кг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ire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1052736"/>
            <a:ext cx="740446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500" b="1" dirty="0" err="1" smtClean="0"/>
              <a:t>Самост</a:t>
            </a:r>
            <a:r>
              <a:rPr lang="uk-UA" sz="4500" b="1" dirty="0" err="1" smtClean="0"/>
              <a:t>ійна</a:t>
            </a:r>
            <a:r>
              <a:rPr lang="uk-UA" sz="4500" b="1" dirty="0" smtClean="0"/>
              <a:t>    робота  636</a:t>
            </a:r>
            <a:endParaRPr lang="ru-RU" sz="4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27584" y="3284984"/>
            <a:ext cx="6984776" cy="1938992"/>
          </a:xfrm>
          <a:prstGeom prst="rect">
            <a:avLst/>
          </a:prstGeom>
          <a:solidFill>
            <a:srgbClr val="CC99FF"/>
          </a:solidFill>
        </p:spPr>
        <p:txBody>
          <a:bodyPr wrap="square" rtlCol="0">
            <a:spAutoFit/>
          </a:bodyPr>
          <a:lstStyle/>
          <a:p>
            <a:r>
              <a:rPr lang="uk-UA" sz="3000" dirty="0" smtClean="0"/>
              <a:t>80-25-25=30                      32:4 -7=1</a:t>
            </a:r>
            <a:endParaRPr lang="ru-RU" sz="3000" dirty="0" smtClean="0"/>
          </a:p>
          <a:p>
            <a:r>
              <a:rPr lang="uk-UA" sz="3000" dirty="0" smtClean="0"/>
              <a:t>75-30+40=85                    (14-10)·5=20</a:t>
            </a:r>
            <a:endParaRPr lang="ru-RU" sz="3000" dirty="0" smtClean="0"/>
          </a:p>
          <a:p>
            <a:r>
              <a:rPr lang="uk-UA" sz="3000" dirty="0" smtClean="0"/>
              <a:t>36:4+27=36                       (9-5)·4=16</a:t>
            </a:r>
            <a:endParaRPr lang="ru-RU" sz="3000" dirty="0" smtClean="0"/>
          </a:p>
          <a:p>
            <a:endParaRPr lang="ru-RU" sz="30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літо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489606" y="1052736"/>
            <a:ext cx="2412840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500" b="1" dirty="0" smtClean="0"/>
              <a:t>Порівняй!</a:t>
            </a:r>
            <a:endParaRPr lang="ru-RU" sz="3500" b="1" dirty="0" smtClean="0"/>
          </a:p>
          <a:p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077072"/>
            <a:ext cx="3393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000" b="1" dirty="0" smtClean="0"/>
              <a:t>21:3+16 *16:4 +20</a:t>
            </a:r>
            <a:endParaRPr lang="ru-RU" sz="3000" b="1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1340768"/>
            <a:ext cx="3059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" b="1" dirty="0" smtClean="0"/>
              <a:t>4·4+24*36:4+11</a:t>
            </a:r>
            <a:endParaRPr lang="ru-RU" sz="3000" b="1" dirty="0" smtClean="0"/>
          </a:p>
          <a:p>
            <a:endParaRPr lang="ru-RU" sz="3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4221088"/>
            <a:ext cx="3275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000" b="1" dirty="0" smtClean="0"/>
              <a:t>20:4+61*10:2+61</a:t>
            </a:r>
            <a:endParaRPr lang="ru-RU" sz="3000" b="1" dirty="0" smtClean="0"/>
          </a:p>
          <a:p>
            <a:endParaRPr lang="ru-RU" sz="3000" b="1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рирода, лето, небо, бабочки, тюльпаны, цветы, 1920x12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541387" y="1484784"/>
            <a:ext cx="81976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Геометрична</a:t>
            </a:r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>
                  <a:solidFill>
                    <a:srgbClr val="00B05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хвилинка</a:t>
            </a:r>
            <a:endParaRPr lang="ru-RU" sz="5400" b="1" cap="none" spc="50" dirty="0">
              <a:ln w="11430">
                <a:solidFill>
                  <a:srgbClr val="00B05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fault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144000" cy="7029400"/>
          </a:xfrm>
        </p:spPr>
      </p:pic>
      <p:sp>
        <p:nvSpPr>
          <p:cNvPr id="5" name="Прямоугольник 4"/>
          <p:cNvSpPr/>
          <p:nvPr/>
        </p:nvSpPr>
        <p:spPr>
          <a:xfrm>
            <a:off x="2418470" y="476672"/>
            <a:ext cx="437568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400" b="1" cap="all" spc="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МОЛОДЦІ!</a:t>
            </a:r>
            <a:endParaRPr lang="ru-RU" sz="6400" b="1" cap="all" spc="0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32034" y="3119735"/>
            <a:ext cx="184731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Documents and Settings\Лора\Рабочий стол\1283635020_skola-sk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905303" y="2060848"/>
            <a:ext cx="425924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Закріплення </a:t>
            </a:r>
          </a:p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таблиці ділення</a:t>
            </a:r>
          </a:p>
          <a:p>
            <a:pPr algn="ctr"/>
            <a:r>
              <a:rPr lang="uk-UA" sz="4000" b="1" dirty="0" smtClean="0">
                <a:solidFill>
                  <a:srgbClr val="FF0000"/>
                </a:solidFill>
              </a:rPr>
              <a:t>на 4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осінь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TextBox 5"/>
          <p:cNvSpPr txBox="1"/>
          <p:nvPr/>
        </p:nvSpPr>
        <p:spPr>
          <a:xfrm>
            <a:off x="1115616" y="2420888"/>
            <a:ext cx="13681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4·2=8</a:t>
            </a:r>
          </a:p>
          <a:p>
            <a:pPr algn="ctr"/>
            <a:r>
              <a:rPr lang="ru-RU" sz="2500" dirty="0" smtClean="0"/>
              <a:t>4·3=12</a:t>
            </a:r>
          </a:p>
          <a:p>
            <a:pPr algn="ctr"/>
            <a:r>
              <a:rPr lang="ru-RU" sz="2500" dirty="0" smtClean="0"/>
              <a:t>4·4=16</a:t>
            </a:r>
          </a:p>
          <a:p>
            <a:pPr algn="ctr"/>
            <a:r>
              <a:rPr lang="ru-RU" sz="2500" dirty="0" smtClean="0"/>
              <a:t>4·5=20 </a:t>
            </a:r>
            <a:endParaRPr lang="ru-RU" sz="2500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725144"/>
            <a:ext cx="165618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4·6=24</a:t>
            </a:r>
          </a:p>
          <a:p>
            <a:pPr algn="ctr"/>
            <a:r>
              <a:rPr lang="ru-RU" sz="2500" dirty="0" smtClean="0"/>
              <a:t>4·7=28</a:t>
            </a:r>
          </a:p>
          <a:p>
            <a:pPr algn="ctr"/>
            <a:r>
              <a:rPr lang="ru-RU" sz="2500" dirty="0" smtClean="0"/>
              <a:t>4·8=32</a:t>
            </a:r>
          </a:p>
          <a:p>
            <a:pPr algn="ctr"/>
            <a:r>
              <a:rPr lang="ru-RU" sz="2500" dirty="0" smtClean="0"/>
              <a:t>4·9=36 </a:t>
            </a:r>
            <a:endParaRPr lang="ru-RU" sz="2500" dirty="0"/>
          </a:p>
        </p:txBody>
      </p:sp>
      <p:sp>
        <p:nvSpPr>
          <p:cNvPr id="10" name="TextBox 9"/>
          <p:cNvSpPr txBox="1"/>
          <p:nvPr/>
        </p:nvSpPr>
        <p:spPr>
          <a:xfrm>
            <a:off x="6948264" y="1700808"/>
            <a:ext cx="15121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8:2=4</a:t>
            </a:r>
          </a:p>
          <a:p>
            <a:pPr algn="ctr"/>
            <a:r>
              <a:rPr lang="ru-RU" sz="2500" dirty="0" smtClean="0"/>
              <a:t>12:4=3</a:t>
            </a:r>
          </a:p>
          <a:p>
            <a:pPr algn="ctr"/>
            <a:r>
              <a:rPr lang="ru-RU" sz="2500" dirty="0" smtClean="0"/>
              <a:t>16:4=4</a:t>
            </a:r>
          </a:p>
          <a:p>
            <a:pPr algn="ctr"/>
            <a:r>
              <a:rPr lang="ru-RU" sz="2500" dirty="0" smtClean="0"/>
              <a:t>20:4=5</a:t>
            </a:r>
            <a:endParaRPr lang="ru-RU" sz="2500" dirty="0"/>
          </a:p>
        </p:txBody>
      </p:sp>
      <p:sp>
        <p:nvSpPr>
          <p:cNvPr id="12" name="TextBox 11"/>
          <p:cNvSpPr txBox="1"/>
          <p:nvPr/>
        </p:nvSpPr>
        <p:spPr>
          <a:xfrm>
            <a:off x="6804248" y="4221088"/>
            <a:ext cx="122413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/>
              <a:t>24:4=6</a:t>
            </a:r>
          </a:p>
          <a:p>
            <a:pPr algn="ctr"/>
            <a:r>
              <a:rPr lang="ru-RU" sz="2500" dirty="0" smtClean="0"/>
              <a:t>28:4=7</a:t>
            </a:r>
          </a:p>
          <a:p>
            <a:pPr algn="ctr"/>
            <a:r>
              <a:rPr lang="ru-RU" sz="2500" dirty="0" smtClean="0"/>
              <a:t>32:4=8</a:t>
            </a:r>
          </a:p>
          <a:p>
            <a:pPr algn="ctr"/>
            <a:r>
              <a:rPr lang="ru-RU" sz="2500" dirty="0" smtClean="0"/>
              <a:t>36:4=9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763" y="0"/>
            <a:ext cx="9130473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03648" y="36450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67336" y="476672"/>
            <a:ext cx="5976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</a:t>
            </a:r>
            <a:r>
              <a:rPr lang="en-US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‘</a:t>
            </a:r>
            <a:r>
              <a:rPr lang="uk-UA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єднай стрілочкою вираз з правильною відповіддю</a:t>
            </a:r>
            <a:endParaRPr lang="ru-RU" sz="3200" b="1" spc="300" dirty="0">
              <a:ln w="11430" cmpd="sng">
                <a:solidFill>
                  <a:schemeClr val="tx1"/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9ed906a133a31ea1b4d237e3d4a67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01008"/>
            <a:ext cx="417646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60439" y="1916832"/>
            <a:ext cx="84641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Каліграфічна</a:t>
            </a:r>
            <a:r>
              <a:rPr lang="ru-RU" sz="5400" b="1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хвилинка</a:t>
            </a:r>
            <a:endParaRPr lang="ru-RU" sz="5400" b="1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908720"/>
            <a:ext cx="64807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Гра </a:t>
            </a:r>
            <a:r>
              <a:rPr lang="uk-UA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“гімнастика</a:t>
            </a:r>
            <a:r>
              <a:rPr lang="uk-UA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uk-UA" sz="6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розуму</a:t>
            </a:r>
            <a:r>
              <a:rPr lang="uk-UA" sz="45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”</a:t>
            </a:r>
            <a:endParaRPr lang="ru-RU" sz="4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зим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11" name="TextBox 10"/>
          <p:cNvSpPr txBox="1"/>
          <p:nvPr/>
        </p:nvSpPr>
        <p:spPr>
          <a:xfrm>
            <a:off x="251520" y="3356992"/>
            <a:ext cx="2642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000" dirty="0" smtClean="0"/>
              <a:t>2· 9+10=28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4466" y="5445224"/>
            <a:ext cx="20217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3000" dirty="0" smtClean="0"/>
              <a:t>(2+1)· 3=9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34934" y="2924944"/>
            <a:ext cx="2162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000" dirty="0" smtClean="0"/>
              <a:t>2· 8+48=64</a:t>
            </a:r>
          </a:p>
          <a:p>
            <a:pPr algn="ctr"/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114594" y="5013176"/>
            <a:ext cx="54374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000" b="1" dirty="0" smtClean="0"/>
              <a:t>1</a:t>
            </a:r>
            <a:endParaRPr lang="ru-RU" sz="50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348459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79210" y="1700808"/>
            <a:ext cx="5495415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7000" dirty="0" smtClean="0"/>
              <a:t>4·6</a:t>
            </a:r>
            <a:r>
              <a:rPr lang="en-US" sz="7000" dirty="0" smtClean="0"/>
              <a:t>&lt;</a:t>
            </a:r>
            <a:r>
              <a:rPr lang="ru-RU" sz="7000" dirty="0" smtClean="0"/>
              <a:t>4·8-3</a:t>
            </a:r>
          </a:p>
          <a:p>
            <a:pPr lvl="0" algn="ctr"/>
            <a:r>
              <a:rPr lang="ru-RU" sz="7000" dirty="0" smtClean="0"/>
              <a:t>36:4 </a:t>
            </a:r>
            <a:r>
              <a:rPr lang="en-US" sz="7000" dirty="0" smtClean="0"/>
              <a:t>&gt;</a:t>
            </a:r>
            <a:r>
              <a:rPr lang="ru-RU" sz="7000" dirty="0" smtClean="0"/>
              <a:t>20:4+3</a:t>
            </a:r>
          </a:p>
          <a:p>
            <a:pPr lvl="0" algn="ctr"/>
            <a:r>
              <a:rPr lang="ru-RU" sz="7000" dirty="0" smtClean="0"/>
              <a:t> 28:4 </a:t>
            </a:r>
            <a:r>
              <a:rPr lang="en-US" sz="7000" dirty="0" smtClean="0"/>
              <a:t>&lt;</a:t>
            </a:r>
            <a:r>
              <a:rPr lang="ru-RU" sz="7000" dirty="0" smtClean="0"/>
              <a:t>4·6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32440" y="5949280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2</a:t>
            </a:r>
            <a:endParaRPr lang="ru-RU" sz="4000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4362370_large_0_7573_3dbfcb53_X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03648" y="1772816"/>
            <a:ext cx="2579552" cy="43704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500" dirty="0" smtClean="0"/>
              <a:t>32-4=</a:t>
            </a:r>
          </a:p>
          <a:p>
            <a:r>
              <a:rPr lang="ru-RU" sz="6500" dirty="0" smtClean="0"/>
              <a:t>32:4=</a:t>
            </a:r>
            <a:endParaRPr lang="en-US" sz="6500" dirty="0" smtClean="0"/>
          </a:p>
          <a:p>
            <a:r>
              <a:rPr lang="ru-RU" sz="6500" dirty="0" smtClean="0"/>
              <a:t>28:4=</a:t>
            </a:r>
          </a:p>
          <a:p>
            <a:r>
              <a:rPr lang="ru-RU" sz="6500" dirty="0" smtClean="0"/>
              <a:t>28+4=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244408" y="5733256"/>
            <a:ext cx="54373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 smtClean="0"/>
              <a:t>3</a:t>
            </a:r>
            <a:endParaRPr lang="ru-RU" sz="5000" b="1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</TotalTime>
  <Words>120</Words>
  <Application>Microsoft Office PowerPoint</Application>
  <PresentationFormat>Экран (4:3)</PresentationFormat>
  <Paragraphs>51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Пори року</dc:title>
  <cp:lastModifiedBy>Лора</cp:lastModifiedBy>
  <cp:revision>66</cp:revision>
  <dcterms:modified xsi:type="dcterms:W3CDTF">2014-02-11T18:00:05Z</dcterms:modified>
</cp:coreProperties>
</file>