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ms-excel.sheet.12"/>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27"/>
  </p:notesMasterIdLst>
  <p:sldIdLst>
    <p:sldId id="271" r:id="rId2"/>
    <p:sldId id="272" r:id="rId3"/>
    <p:sldId id="259" r:id="rId4"/>
    <p:sldId id="273" r:id="rId5"/>
    <p:sldId id="274" r:id="rId6"/>
    <p:sldId id="278" r:id="rId7"/>
    <p:sldId id="280" r:id="rId8"/>
    <p:sldId id="282" r:id="rId9"/>
    <p:sldId id="256" r:id="rId10"/>
    <p:sldId id="257" r:id="rId11"/>
    <p:sldId id="258" r:id="rId12"/>
    <p:sldId id="279" r:id="rId13"/>
    <p:sldId id="277" r:id="rId14"/>
    <p:sldId id="281" r:id="rId15"/>
    <p:sldId id="266" r:id="rId16"/>
    <p:sldId id="260" r:id="rId17"/>
    <p:sldId id="262" r:id="rId18"/>
    <p:sldId id="261" r:id="rId19"/>
    <p:sldId id="265" r:id="rId20"/>
    <p:sldId id="263" r:id="rId21"/>
    <p:sldId id="264" r:id="rId22"/>
    <p:sldId id="267" r:id="rId23"/>
    <p:sldId id="268" r:id="rId24"/>
    <p:sldId id="269" r:id="rId25"/>
    <p:sldId id="270" r:id="rId2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99"/>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_Microsoft_Office_Excel__12_111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116025253117857"/>
          <c:y val="3.0534269296583379E-2"/>
          <c:w val="0.74050479553592641"/>
          <c:h val="0.81752130206259166"/>
        </c:manualLayout>
      </c:layout>
      <c:barChart>
        <c:barDir val="col"/>
        <c:grouping val="clustered"/>
        <c:varyColors val="0"/>
        <c:ser>
          <c:idx val="0"/>
          <c:order val="0"/>
          <c:tx>
            <c:strRef>
              <c:f>Лист1!$B$1</c:f>
              <c:strCache>
                <c:ptCount val="1"/>
                <c:pt idx="0">
                  <c:v>щодня</c:v>
                </c:pt>
              </c:strCache>
            </c:strRef>
          </c:tx>
          <c:spPr>
            <a:solidFill>
              <a:schemeClr val="accent2"/>
            </a:solidFill>
            <a:ln w="25400" cap="flat" cmpd="sng" algn="ctr">
              <a:solidFill>
                <a:schemeClr val="accent2">
                  <a:shade val="50000"/>
                </a:schemeClr>
              </a:solidFill>
              <a:prstDash val="solid"/>
            </a:ln>
            <a:effectLst/>
          </c:spPr>
          <c:invertIfNegative val="0"/>
          <c:cat>
            <c:strRef>
              <c:f>Лист1!$A$2:$A$5</c:f>
              <c:strCache>
                <c:ptCount val="4"/>
                <c:pt idx="0">
                  <c:v>10-11 років</c:v>
                </c:pt>
                <c:pt idx="1">
                  <c:v>12-13 років</c:v>
                </c:pt>
                <c:pt idx="2">
                  <c:v>15-14 років</c:v>
                </c:pt>
                <c:pt idx="3">
                  <c:v>16-17 років</c:v>
                </c:pt>
              </c:strCache>
            </c:strRef>
          </c:cat>
          <c:val>
            <c:numRef>
              <c:f>Лист1!$B$2:$B$5</c:f>
              <c:numCache>
                <c:formatCode>0%</c:formatCode>
                <c:ptCount val="4"/>
                <c:pt idx="0">
                  <c:v>0.1</c:v>
                </c:pt>
                <c:pt idx="1">
                  <c:v>0.22000000000000022</c:v>
                </c:pt>
                <c:pt idx="2">
                  <c:v>0.34000000000000058</c:v>
                </c:pt>
                <c:pt idx="3">
                  <c:v>0.65000000000000124</c:v>
                </c:pt>
              </c:numCache>
            </c:numRef>
          </c:val>
          <c:extLst>
            <c:ext xmlns:c16="http://schemas.microsoft.com/office/drawing/2014/chart" uri="{C3380CC4-5D6E-409C-BE32-E72D297353CC}">
              <c16:uniqueId val="{00000000-3CB5-44F7-9421-BACD27E73A8E}"/>
            </c:ext>
          </c:extLst>
        </c:ser>
        <c:ser>
          <c:idx val="1"/>
          <c:order val="1"/>
          <c:tx>
            <c:strRef>
              <c:f>Лист1!$C$1</c:f>
              <c:strCache>
                <c:ptCount val="1"/>
                <c:pt idx="0">
                  <c:v>3 р. в тиж.</c:v>
                </c:pt>
              </c:strCache>
            </c:strRef>
          </c:tx>
          <c:spPr>
            <a:solidFill>
              <a:schemeClr val="accent1"/>
            </a:solidFill>
            <a:ln w="38100" cap="flat" cmpd="sng" algn="ctr">
              <a:solidFill>
                <a:schemeClr val="lt1"/>
              </a:solidFill>
              <a:prstDash val="solid"/>
            </a:ln>
            <a:effectLst>
              <a:outerShdw blurRad="76200" dist="50800" dir="5400000" rotWithShape="0">
                <a:srgbClr val="4E3B30">
                  <a:alpha val="60000"/>
                </a:srgbClr>
              </a:outerShdw>
            </a:effectLst>
          </c:spPr>
          <c:invertIfNegative val="0"/>
          <c:cat>
            <c:strRef>
              <c:f>Лист1!$A$2:$A$5</c:f>
              <c:strCache>
                <c:ptCount val="4"/>
                <c:pt idx="0">
                  <c:v>10-11 років</c:v>
                </c:pt>
                <c:pt idx="1">
                  <c:v>12-13 років</c:v>
                </c:pt>
                <c:pt idx="2">
                  <c:v>15-14 років</c:v>
                </c:pt>
                <c:pt idx="3">
                  <c:v>16-17 років</c:v>
                </c:pt>
              </c:strCache>
            </c:strRef>
          </c:cat>
          <c:val>
            <c:numRef>
              <c:f>Лист1!$C$2:$C$5</c:f>
              <c:numCache>
                <c:formatCode>0%</c:formatCode>
                <c:ptCount val="4"/>
                <c:pt idx="0">
                  <c:v>0.75000000000000111</c:v>
                </c:pt>
                <c:pt idx="1">
                  <c:v>0.67000000000000126</c:v>
                </c:pt>
                <c:pt idx="2">
                  <c:v>0.54</c:v>
                </c:pt>
                <c:pt idx="3">
                  <c:v>0.24000000000000021</c:v>
                </c:pt>
              </c:numCache>
            </c:numRef>
          </c:val>
          <c:extLst>
            <c:ext xmlns:c16="http://schemas.microsoft.com/office/drawing/2014/chart" uri="{C3380CC4-5D6E-409C-BE32-E72D297353CC}">
              <c16:uniqueId val="{00000001-3CB5-44F7-9421-BACD27E73A8E}"/>
            </c:ext>
          </c:extLst>
        </c:ser>
        <c:ser>
          <c:idx val="2"/>
          <c:order val="2"/>
          <c:tx>
            <c:strRef>
              <c:f>Лист1!$D$1</c:f>
              <c:strCache>
                <c:ptCount val="1"/>
                <c:pt idx="0">
                  <c:v>1 р. в тиж.</c:v>
                </c:pt>
              </c:strCache>
            </c:strRef>
          </c:tx>
          <c:spPr>
            <a:gradFill rotWithShape="1">
              <a:gsLst>
                <a:gs pos="0">
                  <a:schemeClr val="accent6">
                    <a:tint val="75000"/>
                    <a:shade val="85000"/>
                    <a:satMod val="230000"/>
                  </a:schemeClr>
                </a:gs>
                <a:gs pos="25000">
                  <a:schemeClr val="accent6">
                    <a:tint val="90000"/>
                    <a:shade val="70000"/>
                    <a:satMod val="220000"/>
                  </a:schemeClr>
                </a:gs>
                <a:gs pos="50000">
                  <a:schemeClr val="accent6">
                    <a:tint val="90000"/>
                    <a:shade val="58000"/>
                    <a:satMod val="225000"/>
                  </a:schemeClr>
                </a:gs>
                <a:gs pos="65000">
                  <a:schemeClr val="accent6">
                    <a:tint val="90000"/>
                    <a:shade val="58000"/>
                    <a:satMod val="225000"/>
                  </a:schemeClr>
                </a:gs>
                <a:gs pos="80000">
                  <a:schemeClr val="accent6">
                    <a:tint val="90000"/>
                    <a:shade val="69000"/>
                    <a:satMod val="220000"/>
                  </a:schemeClr>
                </a:gs>
                <a:gs pos="100000">
                  <a:schemeClr val="accent6">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6">
                  <a:shade val="60000"/>
                  <a:satMod val="110000"/>
                </a:schemeClr>
              </a:contourClr>
            </a:sp3d>
          </c:spPr>
          <c:invertIfNegative val="0"/>
          <c:cat>
            <c:strRef>
              <c:f>Лист1!$A$2:$A$5</c:f>
              <c:strCache>
                <c:ptCount val="4"/>
                <c:pt idx="0">
                  <c:v>10-11 років</c:v>
                </c:pt>
                <c:pt idx="1">
                  <c:v>12-13 років</c:v>
                </c:pt>
                <c:pt idx="2">
                  <c:v>15-14 років</c:v>
                </c:pt>
                <c:pt idx="3">
                  <c:v>16-17 років</c:v>
                </c:pt>
              </c:strCache>
            </c:strRef>
          </c:cat>
          <c:val>
            <c:numRef>
              <c:f>Лист1!$D$2:$D$5</c:f>
              <c:numCache>
                <c:formatCode>0%</c:formatCode>
                <c:ptCount val="4"/>
                <c:pt idx="0">
                  <c:v>0.15000000000000024</c:v>
                </c:pt>
                <c:pt idx="1">
                  <c:v>0.1100000000000001</c:v>
                </c:pt>
                <c:pt idx="2">
                  <c:v>0.12000000000000002</c:v>
                </c:pt>
                <c:pt idx="3">
                  <c:v>0.1100000000000001</c:v>
                </c:pt>
              </c:numCache>
            </c:numRef>
          </c:val>
          <c:extLst>
            <c:ext xmlns:c16="http://schemas.microsoft.com/office/drawing/2014/chart" uri="{C3380CC4-5D6E-409C-BE32-E72D297353CC}">
              <c16:uniqueId val="{00000002-3CB5-44F7-9421-BACD27E73A8E}"/>
            </c:ext>
          </c:extLst>
        </c:ser>
        <c:dLbls>
          <c:showLegendKey val="0"/>
          <c:showVal val="0"/>
          <c:showCatName val="0"/>
          <c:showSerName val="0"/>
          <c:showPercent val="0"/>
          <c:showBubbleSize val="0"/>
        </c:dLbls>
        <c:gapWidth val="150"/>
        <c:axId val="79736192"/>
        <c:axId val="79742080"/>
      </c:barChart>
      <c:catAx>
        <c:axId val="79736192"/>
        <c:scaling>
          <c:orientation val="minMax"/>
        </c:scaling>
        <c:delete val="0"/>
        <c:axPos val="b"/>
        <c:numFmt formatCode="General" sourceLinked="0"/>
        <c:majorTickMark val="out"/>
        <c:minorTickMark val="none"/>
        <c:tickLblPos val="nextTo"/>
        <c:crossAx val="79742080"/>
        <c:crosses val="autoZero"/>
        <c:auto val="1"/>
        <c:lblAlgn val="ctr"/>
        <c:lblOffset val="100"/>
        <c:noMultiLvlLbl val="0"/>
      </c:catAx>
      <c:valAx>
        <c:axId val="79742080"/>
        <c:scaling>
          <c:orientation val="minMax"/>
        </c:scaling>
        <c:delete val="0"/>
        <c:axPos val="l"/>
        <c:majorGridlines/>
        <c:numFmt formatCode="0%" sourceLinked="1"/>
        <c:majorTickMark val="out"/>
        <c:minorTickMark val="none"/>
        <c:tickLblPos val="nextTo"/>
        <c:crossAx val="79736192"/>
        <c:crosses val="autoZero"/>
        <c:crossBetween val="between"/>
      </c:valAx>
    </c:plotArea>
    <c:legend>
      <c:legendPos val="r"/>
      <c:layout>
        <c:manualLayout>
          <c:xMode val="edge"/>
          <c:yMode val="edge"/>
          <c:x val="0.81803951896464022"/>
          <c:y val="7.9934704309430889E-4"/>
          <c:w val="0.18196048103535997"/>
          <c:h val="0.23139554221243872"/>
        </c:manualLayout>
      </c:layout>
      <c:overlay val="0"/>
    </c:legend>
    <c:plotVisOnly val="1"/>
    <c:dispBlanksAs val="gap"/>
    <c:showDLblsOverMax val="0"/>
  </c:chart>
  <c:txPr>
    <a:bodyPr/>
    <a:lstStyle/>
    <a:p>
      <a:pPr>
        <a:defRPr sz="1800"/>
      </a:pPr>
      <a:endParaRPr lang="ru-RU"/>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69513C-0776-4B4F-AA06-94A4284CEC23}" type="datetimeFigureOut">
              <a:rPr lang="ru-RU" smtClean="0"/>
              <a:t>пн 30.01.17</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FC9532-FF1A-4C4C-8245-1AEA78F0E4E5}" type="slidenum">
              <a:rPr lang="ru-RU" smtClean="0"/>
              <a:t>‹#›</a:t>
            </a:fld>
            <a:endParaRPr lang="ru-RU"/>
          </a:p>
        </p:txBody>
      </p:sp>
    </p:spTree>
    <p:extLst>
      <p:ext uri="{BB962C8B-B14F-4D97-AF65-F5344CB8AC3E}">
        <p14:creationId xmlns:p14="http://schemas.microsoft.com/office/powerpoint/2010/main" val="4235397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D621D96D-39B8-438D-B2DF-E0CDDDE8336A}" type="slidenum">
              <a:rPr lang="uk-UA" smtClean="0"/>
              <a:t>8</a:t>
            </a:fld>
            <a:endParaRPr lang="uk-UA"/>
          </a:p>
        </p:txBody>
      </p:sp>
    </p:spTree>
    <p:extLst>
      <p:ext uri="{BB962C8B-B14F-4D97-AF65-F5344CB8AC3E}">
        <p14:creationId xmlns:p14="http://schemas.microsoft.com/office/powerpoint/2010/main" val="751761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64DC8476-4616-4FFF-B76A-DAACD45400A1}" type="datetimeFigureOut">
              <a:rPr lang="ru-RU" smtClean="0"/>
              <a:pPr/>
              <a:t>пн 30.01.17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F48F306-1F10-423D-A5C3-739A59D4010D}" type="slidenum">
              <a:rPr lang="ru-RU" smtClean="0"/>
              <a:pPr/>
              <a:t>‹#›</a:t>
            </a:fld>
            <a:endParaRPr lang="ru-RU"/>
          </a:p>
        </p:txBody>
      </p:sp>
    </p:spTree>
    <p:extLst>
      <p:ext uri="{BB962C8B-B14F-4D97-AF65-F5344CB8AC3E}">
        <p14:creationId xmlns:p14="http://schemas.microsoft.com/office/powerpoint/2010/main" val="3277634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4DC8476-4616-4FFF-B76A-DAACD45400A1}" type="datetimeFigureOut">
              <a:rPr lang="ru-RU" smtClean="0"/>
              <a:pPr/>
              <a:t>пн 30.01.17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F48F306-1F10-423D-A5C3-739A59D4010D}" type="slidenum">
              <a:rPr lang="ru-RU" smtClean="0"/>
              <a:pPr/>
              <a:t>‹#›</a:t>
            </a:fld>
            <a:endParaRPr lang="ru-RU"/>
          </a:p>
        </p:txBody>
      </p:sp>
    </p:spTree>
    <p:extLst>
      <p:ext uri="{BB962C8B-B14F-4D97-AF65-F5344CB8AC3E}">
        <p14:creationId xmlns:p14="http://schemas.microsoft.com/office/powerpoint/2010/main" val="1171648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4DC8476-4616-4FFF-B76A-DAACD45400A1}" type="datetimeFigureOut">
              <a:rPr lang="ru-RU" smtClean="0"/>
              <a:pPr/>
              <a:t>пн 30.01.17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F48F306-1F10-423D-A5C3-739A59D4010D}" type="slidenum">
              <a:rPr lang="ru-RU" smtClean="0"/>
              <a:pPr/>
              <a:t>‹#›</a:t>
            </a:fld>
            <a:endParaRPr lang="ru-RU"/>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63490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4DC8476-4616-4FFF-B76A-DAACD45400A1}" type="datetimeFigureOut">
              <a:rPr lang="ru-RU" smtClean="0"/>
              <a:pPr/>
              <a:t>пн 30.01.17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F48F306-1F10-423D-A5C3-739A59D4010D}" type="slidenum">
              <a:rPr lang="ru-RU" smtClean="0"/>
              <a:pPr/>
              <a:t>‹#›</a:t>
            </a:fld>
            <a:endParaRPr lang="ru-RU"/>
          </a:p>
        </p:txBody>
      </p:sp>
    </p:spTree>
    <p:extLst>
      <p:ext uri="{BB962C8B-B14F-4D97-AF65-F5344CB8AC3E}">
        <p14:creationId xmlns:p14="http://schemas.microsoft.com/office/powerpoint/2010/main" val="3913246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4DC8476-4616-4FFF-B76A-DAACD45400A1}" type="datetimeFigureOut">
              <a:rPr lang="ru-RU" smtClean="0"/>
              <a:pPr/>
              <a:t>пн 30.01.17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F48F306-1F10-423D-A5C3-739A59D4010D}" type="slidenum">
              <a:rPr lang="ru-RU" smtClean="0"/>
              <a:pPr/>
              <a:t>‹#›</a:t>
            </a:fld>
            <a:endParaRPr lang="ru-RU"/>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938062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4DC8476-4616-4FFF-B76A-DAACD45400A1}" type="datetimeFigureOut">
              <a:rPr lang="ru-RU" smtClean="0"/>
              <a:pPr/>
              <a:t>пн 30.01.17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F48F306-1F10-423D-A5C3-739A59D4010D}" type="slidenum">
              <a:rPr lang="ru-RU" smtClean="0"/>
              <a:pPr/>
              <a:t>‹#›</a:t>
            </a:fld>
            <a:endParaRPr lang="ru-RU"/>
          </a:p>
        </p:txBody>
      </p:sp>
    </p:spTree>
    <p:extLst>
      <p:ext uri="{BB962C8B-B14F-4D97-AF65-F5344CB8AC3E}">
        <p14:creationId xmlns:p14="http://schemas.microsoft.com/office/powerpoint/2010/main" val="2664815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4DC8476-4616-4FFF-B76A-DAACD45400A1}" type="datetimeFigureOut">
              <a:rPr lang="ru-RU" smtClean="0"/>
              <a:pPr/>
              <a:t>пн 30.01.17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F48F306-1F10-423D-A5C3-739A59D4010D}" type="slidenum">
              <a:rPr lang="ru-RU" smtClean="0"/>
              <a:pPr/>
              <a:t>‹#›</a:t>
            </a:fld>
            <a:endParaRPr lang="ru-RU"/>
          </a:p>
        </p:txBody>
      </p:sp>
    </p:spTree>
    <p:extLst>
      <p:ext uri="{BB962C8B-B14F-4D97-AF65-F5344CB8AC3E}">
        <p14:creationId xmlns:p14="http://schemas.microsoft.com/office/powerpoint/2010/main" val="3374266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4DC8476-4616-4FFF-B76A-DAACD45400A1}" type="datetimeFigureOut">
              <a:rPr lang="ru-RU" smtClean="0"/>
              <a:pPr/>
              <a:t>пн 30.01.17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F48F306-1F10-423D-A5C3-739A59D4010D}" type="slidenum">
              <a:rPr lang="ru-RU" smtClean="0"/>
              <a:pPr/>
              <a:t>‹#›</a:t>
            </a:fld>
            <a:endParaRPr lang="ru-RU"/>
          </a:p>
        </p:txBody>
      </p:sp>
    </p:spTree>
    <p:extLst>
      <p:ext uri="{BB962C8B-B14F-4D97-AF65-F5344CB8AC3E}">
        <p14:creationId xmlns:p14="http://schemas.microsoft.com/office/powerpoint/2010/main" val="2531509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4DC8476-4616-4FFF-B76A-DAACD45400A1}" type="datetimeFigureOut">
              <a:rPr lang="ru-RU" smtClean="0"/>
              <a:pPr/>
              <a:t>пн 30.01.17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F48F306-1F10-423D-A5C3-739A59D4010D}" type="slidenum">
              <a:rPr lang="ru-RU" smtClean="0"/>
              <a:pPr/>
              <a:t>‹#›</a:t>
            </a:fld>
            <a:endParaRPr lang="ru-RU"/>
          </a:p>
        </p:txBody>
      </p:sp>
    </p:spTree>
    <p:extLst>
      <p:ext uri="{BB962C8B-B14F-4D97-AF65-F5344CB8AC3E}">
        <p14:creationId xmlns:p14="http://schemas.microsoft.com/office/powerpoint/2010/main" val="1759168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4DC8476-4616-4FFF-B76A-DAACD45400A1}" type="datetimeFigureOut">
              <a:rPr lang="ru-RU" smtClean="0"/>
              <a:pPr/>
              <a:t>пн 30.01.17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F48F306-1F10-423D-A5C3-739A59D4010D}" type="slidenum">
              <a:rPr lang="ru-RU" smtClean="0"/>
              <a:pPr/>
              <a:t>‹#›</a:t>
            </a:fld>
            <a:endParaRPr lang="ru-RU"/>
          </a:p>
        </p:txBody>
      </p:sp>
    </p:spTree>
    <p:extLst>
      <p:ext uri="{BB962C8B-B14F-4D97-AF65-F5344CB8AC3E}">
        <p14:creationId xmlns:p14="http://schemas.microsoft.com/office/powerpoint/2010/main" val="561058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64DC8476-4616-4FFF-B76A-DAACD45400A1}" type="datetimeFigureOut">
              <a:rPr lang="ru-RU" smtClean="0"/>
              <a:pPr/>
              <a:t>пн 30.01.17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F48F306-1F10-423D-A5C3-739A59D4010D}" type="slidenum">
              <a:rPr lang="ru-RU" smtClean="0"/>
              <a:pPr/>
              <a:t>‹#›</a:t>
            </a:fld>
            <a:endParaRPr lang="ru-RU"/>
          </a:p>
        </p:txBody>
      </p:sp>
    </p:spTree>
    <p:extLst>
      <p:ext uri="{BB962C8B-B14F-4D97-AF65-F5344CB8AC3E}">
        <p14:creationId xmlns:p14="http://schemas.microsoft.com/office/powerpoint/2010/main" val="4153953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64DC8476-4616-4FFF-B76A-DAACD45400A1}" type="datetimeFigureOut">
              <a:rPr lang="ru-RU" smtClean="0"/>
              <a:pPr/>
              <a:t>пн 30.01.17</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AF48F306-1F10-423D-A5C3-739A59D4010D}" type="slidenum">
              <a:rPr lang="ru-RU" smtClean="0"/>
              <a:pPr/>
              <a:t>‹#›</a:t>
            </a:fld>
            <a:endParaRPr lang="ru-RU"/>
          </a:p>
        </p:txBody>
      </p:sp>
    </p:spTree>
    <p:extLst>
      <p:ext uri="{BB962C8B-B14F-4D97-AF65-F5344CB8AC3E}">
        <p14:creationId xmlns:p14="http://schemas.microsoft.com/office/powerpoint/2010/main" val="3339380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64DC8476-4616-4FFF-B76A-DAACD45400A1}" type="datetimeFigureOut">
              <a:rPr lang="ru-RU" smtClean="0"/>
              <a:pPr/>
              <a:t>пн 30.01.17</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AF48F306-1F10-423D-A5C3-739A59D4010D}" type="slidenum">
              <a:rPr lang="ru-RU" smtClean="0"/>
              <a:pPr/>
              <a:t>‹#›</a:t>
            </a:fld>
            <a:endParaRPr lang="ru-RU"/>
          </a:p>
        </p:txBody>
      </p:sp>
    </p:spTree>
    <p:extLst>
      <p:ext uri="{BB962C8B-B14F-4D97-AF65-F5344CB8AC3E}">
        <p14:creationId xmlns:p14="http://schemas.microsoft.com/office/powerpoint/2010/main" val="3183235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DC8476-4616-4FFF-B76A-DAACD45400A1}" type="datetimeFigureOut">
              <a:rPr lang="ru-RU" smtClean="0"/>
              <a:pPr/>
              <a:t>пн 30.01.17</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AF48F306-1F10-423D-A5C3-739A59D4010D}" type="slidenum">
              <a:rPr lang="ru-RU" smtClean="0"/>
              <a:pPr/>
              <a:t>‹#›</a:t>
            </a:fld>
            <a:endParaRPr lang="ru-RU"/>
          </a:p>
        </p:txBody>
      </p:sp>
    </p:spTree>
    <p:extLst>
      <p:ext uri="{BB962C8B-B14F-4D97-AF65-F5344CB8AC3E}">
        <p14:creationId xmlns:p14="http://schemas.microsoft.com/office/powerpoint/2010/main" val="1053977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64DC8476-4616-4FFF-B76A-DAACD45400A1}" type="datetimeFigureOut">
              <a:rPr lang="ru-RU" smtClean="0"/>
              <a:pPr/>
              <a:t>пн 30.01.17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F48F306-1F10-423D-A5C3-739A59D4010D}" type="slidenum">
              <a:rPr lang="ru-RU" smtClean="0"/>
              <a:pPr/>
              <a:t>‹#›</a:t>
            </a:fld>
            <a:endParaRPr lang="ru-RU"/>
          </a:p>
        </p:txBody>
      </p:sp>
    </p:spTree>
    <p:extLst>
      <p:ext uri="{BB962C8B-B14F-4D97-AF65-F5344CB8AC3E}">
        <p14:creationId xmlns:p14="http://schemas.microsoft.com/office/powerpoint/2010/main" val="120677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64DC8476-4616-4FFF-B76A-DAACD45400A1}" type="datetimeFigureOut">
              <a:rPr lang="ru-RU" smtClean="0"/>
              <a:pPr/>
              <a:t>пн 30.01.17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F48F306-1F10-423D-A5C3-739A59D4010D}" type="slidenum">
              <a:rPr lang="ru-RU" smtClean="0"/>
              <a:pPr/>
              <a:t>‹#›</a:t>
            </a:fld>
            <a:endParaRPr lang="ru-RU"/>
          </a:p>
        </p:txBody>
      </p:sp>
    </p:spTree>
    <p:extLst>
      <p:ext uri="{BB962C8B-B14F-4D97-AF65-F5344CB8AC3E}">
        <p14:creationId xmlns:p14="http://schemas.microsoft.com/office/powerpoint/2010/main" val="1049324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4DC8476-4616-4FFF-B76A-DAACD45400A1}" type="datetimeFigureOut">
              <a:rPr lang="ru-RU" smtClean="0"/>
              <a:pPr/>
              <a:t>пн 30.01.17</a:t>
            </a:fld>
            <a:endParaRPr lang="ru-RU"/>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AF48F306-1F10-423D-A5C3-739A59D4010D}" type="slidenum">
              <a:rPr lang="ru-RU" smtClean="0"/>
              <a:pPr/>
              <a:t>‹#›</a:t>
            </a:fld>
            <a:endParaRPr lang="ru-RU"/>
          </a:p>
        </p:txBody>
      </p:sp>
    </p:spTree>
    <p:extLst>
      <p:ext uri="{BB962C8B-B14F-4D97-AF65-F5344CB8AC3E}">
        <p14:creationId xmlns:p14="http://schemas.microsoft.com/office/powerpoint/2010/main" val="278439974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6.jpeg"/><Relationship Id="rId1" Type="http://schemas.openxmlformats.org/officeDocument/2006/relationships/slideLayout" Target="../slideLayouts/slideLayout7.xml"/><Relationship Id="rId5" Type="http://schemas.microsoft.com/office/2007/relationships/hdphoto" Target="../media/hdphoto12.wdp"/><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8.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microsoft.com/office/2007/relationships/hdphoto" Target="../media/hdphoto13.wdp"/><Relationship Id="rId7" Type="http://schemas.microsoft.com/office/2007/relationships/hdphoto" Target="../media/hdphoto14.wdp"/><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2.png"/><Relationship Id="rId1" Type="http://schemas.openxmlformats.org/officeDocument/2006/relationships/slideLayout" Target="../slideLayouts/slideLayout7.xml"/><Relationship Id="rId5" Type="http://schemas.microsoft.com/office/2007/relationships/hdphoto" Target="../media/hdphoto15.wdp"/><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6.wdp"/><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7"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jpe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1.jpe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2.gif"/><Relationship Id="rId1" Type="http://schemas.openxmlformats.org/officeDocument/2006/relationships/slideLayout" Target="../slideLayouts/slideLayout7.xml"/><Relationship Id="rId6" Type="http://schemas.openxmlformats.org/officeDocument/2006/relationships/image" Target="../media/image44.jpeg"/><Relationship Id="rId5" Type="http://schemas.microsoft.com/office/2007/relationships/hdphoto" Target="../media/hdphoto17.wdp"/><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jpeg"/><Relationship Id="rId1" Type="http://schemas.openxmlformats.org/officeDocument/2006/relationships/slideLayout" Target="../slideLayouts/slideLayout7.xml"/><Relationship Id="rId4" Type="http://schemas.microsoft.com/office/2007/relationships/hdphoto" Target="../media/hdphoto18.wdp"/></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jpeg"/><Relationship Id="rId5" Type="http://schemas.microsoft.com/office/2007/relationships/hdphoto" Target="../media/hdphoto2.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7" Type="http://schemas.microsoft.com/office/2007/relationships/hdphoto" Target="../media/hdphoto19.wdp"/><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jpeg"/><Relationship Id="rId4" Type="http://schemas.openxmlformats.org/officeDocument/2006/relationships/image" Target="../media/image48.gif"/></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7" Type="http://schemas.microsoft.com/office/2007/relationships/hdphoto" Target="../media/hdphoto20.wdp"/><Relationship Id="rId2" Type="http://schemas.openxmlformats.org/officeDocument/2006/relationships/image" Target="../media/image48.gif"/><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2.jpe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image" Target="../media/image2.jpeg"/><Relationship Id="rId4" Type="http://schemas.openxmlformats.org/officeDocument/2006/relationships/image" Target="../media/image53.wmf"/></Relationships>
</file>

<file path=ppt/slides/_rels/slide23.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5.png"/><Relationship Id="rId7" Type="http://schemas.microsoft.com/office/2007/relationships/hdphoto" Target="../media/hdphoto22.wdp"/><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2.jpeg"/><Relationship Id="rId4" Type="http://schemas.microsoft.com/office/2007/relationships/hdphoto" Target="../media/hdphoto21.wdp"/></Relationships>
</file>

<file path=ppt/slides/_rels/slide24.xml.rels><?xml version="1.0" encoding="UTF-8" standalone="yes"?>
<Relationships xmlns="http://schemas.openxmlformats.org/package/2006/relationships"><Relationship Id="rId8" Type="http://schemas.openxmlformats.org/officeDocument/2006/relationships/image" Target="../media/image60.gif"/><Relationship Id="rId3" Type="http://schemas.openxmlformats.org/officeDocument/2006/relationships/chart" Target="../charts/chart1.xml"/><Relationship Id="rId7"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1.png"/><Relationship Id="rId1" Type="http://schemas.openxmlformats.org/officeDocument/2006/relationships/slideLayout" Target="../slideLayouts/slideLayout7.xml"/><Relationship Id="rId5" Type="http://schemas.microsoft.com/office/2007/relationships/hdphoto" Target="../media/hdphoto23.wdp"/><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4.wdp"/><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microsoft.com/office/2007/relationships/hdphoto" Target="../media/hdphoto3.wdp"/><Relationship Id="rId9"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2.jpeg"/><Relationship Id="rId5" Type="http://schemas.microsoft.com/office/2007/relationships/hdphoto" Target="../media/hdphoto3.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17.jpe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16.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20.jpeg"/><Relationship Id="rId2" Type="http://schemas.openxmlformats.org/officeDocument/2006/relationships/image" Target="../media/image18.pn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19.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22.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5.jpeg"/><Relationship Id="rId5" Type="http://schemas.microsoft.com/office/2007/relationships/hdphoto" Target="../media/hdphoto11.wdp"/><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188640"/>
            <a:ext cx="6468385" cy="2123658"/>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Засоби</a:t>
            </a:r>
            <a:r>
              <a:rPr lang="ru-RU" sz="4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 </a:t>
            </a:r>
            <a:r>
              <a:rPr lang="ru-RU" sz="4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масової</a:t>
            </a:r>
            <a:r>
              <a:rPr lang="ru-RU" sz="4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  </a:t>
            </a:r>
          </a:p>
          <a:p>
            <a:pPr algn="ctr"/>
            <a:r>
              <a:rPr lang="ru-RU" sz="4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інформації</a:t>
            </a:r>
            <a:endParaRPr lang="ru-RU" sz="4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endParaRPr>
          </a:p>
          <a:p>
            <a:pPr algn="ctr"/>
            <a:r>
              <a:rPr lang="ru-RU" sz="4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 і здоров</a:t>
            </a:r>
            <a:r>
              <a:rPr lang="en-US" sz="4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a:t>
            </a:r>
            <a:r>
              <a:rPr lang="uk-UA" sz="4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я людей</a:t>
            </a:r>
            <a:endParaRPr lang="ru-RU"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endParaRPr>
          </a:p>
        </p:txBody>
      </p:sp>
      <p:sp>
        <p:nvSpPr>
          <p:cNvPr id="3" name="TextBox 2"/>
          <p:cNvSpPr txBox="1"/>
          <p:nvPr/>
        </p:nvSpPr>
        <p:spPr>
          <a:xfrm>
            <a:off x="1031428" y="2344021"/>
            <a:ext cx="6996956" cy="3785652"/>
          </a:xfrm>
          <a:prstGeom prst="rect">
            <a:avLst/>
          </a:prstGeom>
          <a:noFill/>
        </p:spPr>
        <p:txBody>
          <a:bodyPr wrap="square" rtlCol="0">
            <a:spAutoFit/>
          </a:bodyPr>
          <a:lstStyle/>
          <a:p>
            <a:pPr algn="ctr">
              <a:defRPr/>
            </a:pPr>
            <a:r>
              <a:rPr lang="uk-UA" sz="2000" dirty="0">
                <a:solidFill>
                  <a:srgbClr val="0070C0"/>
                </a:solidFill>
                <a:latin typeface="Arial Black" panose="020B0A04020102020204" pitchFamily="34" charset="0"/>
              </a:rPr>
              <a:t>Основи </a:t>
            </a:r>
            <a:r>
              <a:rPr lang="uk-UA" sz="2000" dirty="0" err="1">
                <a:solidFill>
                  <a:srgbClr val="0070C0"/>
                </a:solidFill>
                <a:latin typeface="Arial Black" panose="020B0A04020102020204" pitchFamily="34" charset="0"/>
              </a:rPr>
              <a:t>доров</a:t>
            </a:r>
            <a:r>
              <a:rPr lang="en-US" sz="2000" dirty="0">
                <a:solidFill>
                  <a:srgbClr val="0070C0"/>
                </a:solidFill>
                <a:latin typeface="Arial Black" panose="020B0A04020102020204" pitchFamily="34" charset="0"/>
              </a:rPr>
              <a:t>’</a:t>
            </a:r>
            <a:r>
              <a:rPr lang="uk-UA" sz="2000" dirty="0">
                <a:solidFill>
                  <a:srgbClr val="0070C0"/>
                </a:solidFill>
                <a:latin typeface="Arial Black" panose="020B0A04020102020204" pitchFamily="34" charset="0"/>
              </a:rPr>
              <a:t>я </a:t>
            </a:r>
          </a:p>
          <a:p>
            <a:pPr algn="ctr">
              <a:defRPr/>
            </a:pPr>
            <a:r>
              <a:rPr lang="uk-UA" sz="2000" dirty="0">
                <a:solidFill>
                  <a:srgbClr val="0070C0"/>
                </a:solidFill>
                <a:latin typeface="Arial Black" panose="020B0A04020102020204" pitchFamily="34" charset="0"/>
              </a:rPr>
              <a:t>8 клас</a:t>
            </a:r>
          </a:p>
          <a:p>
            <a:pPr algn="ctr">
              <a:defRPr/>
            </a:pPr>
            <a:r>
              <a:rPr lang="uk-UA" sz="2000" dirty="0">
                <a:solidFill>
                  <a:srgbClr val="0070C0"/>
                </a:solidFill>
                <a:latin typeface="Arial Black" panose="020B0A04020102020204" pitchFamily="34" charset="0"/>
              </a:rPr>
              <a:t>Розділ 4.Соціальна </a:t>
            </a:r>
            <a:r>
              <a:rPr lang="uk-UA" sz="2000" dirty="0" smtClean="0">
                <a:solidFill>
                  <a:srgbClr val="0070C0"/>
                </a:solidFill>
                <a:latin typeface="Arial Black" panose="020B0A04020102020204" pitchFamily="34" charset="0"/>
              </a:rPr>
              <a:t>складова</a:t>
            </a:r>
          </a:p>
          <a:p>
            <a:pPr algn="ctr">
              <a:defRPr/>
            </a:pPr>
            <a:r>
              <a:rPr lang="uk-UA" sz="2000" dirty="0" smtClean="0">
                <a:solidFill>
                  <a:srgbClr val="0070C0"/>
                </a:solidFill>
                <a:latin typeface="Arial Black" panose="020B0A04020102020204" pitchFamily="34" charset="0"/>
              </a:rPr>
              <a:t>Тема 2.Безпека в побуті і                        навколишньому </a:t>
            </a:r>
          </a:p>
          <a:p>
            <a:pPr algn="ctr">
              <a:defRPr/>
            </a:pPr>
            <a:r>
              <a:rPr lang="uk-UA" sz="2000" dirty="0" smtClean="0">
                <a:solidFill>
                  <a:srgbClr val="0070C0"/>
                </a:solidFill>
                <a:latin typeface="Arial Black" panose="020B0A04020102020204" pitchFamily="34" charset="0"/>
              </a:rPr>
              <a:t>середовищі</a:t>
            </a:r>
            <a:endParaRPr lang="uk-UA" sz="2000" dirty="0">
              <a:solidFill>
                <a:srgbClr val="0070C0"/>
              </a:solidFill>
              <a:latin typeface="Arial Black" panose="020B0A04020102020204" pitchFamily="34" charset="0"/>
            </a:endParaRPr>
          </a:p>
          <a:p>
            <a:pPr algn="ctr">
              <a:defRPr/>
            </a:pPr>
            <a:r>
              <a:rPr lang="uk-UA" sz="2000" dirty="0" smtClean="0">
                <a:solidFill>
                  <a:srgbClr val="0070C0"/>
                </a:solidFill>
                <a:latin typeface="Arial Black" panose="020B0A04020102020204" pitchFamily="34" charset="0"/>
              </a:rPr>
              <a:t>(інформаційна </a:t>
            </a:r>
            <a:r>
              <a:rPr lang="uk-UA" sz="2000" dirty="0">
                <a:solidFill>
                  <a:srgbClr val="0070C0"/>
                </a:solidFill>
                <a:latin typeface="Arial Black" panose="020B0A04020102020204" pitchFamily="34" charset="0"/>
              </a:rPr>
              <a:t>безпека</a:t>
            </a:r>
            <a:r>
              <a:rPr lang="uk-UA" sz="2000" dirty="0" smtClean="0">
                <a:solidFill>
                  <a:srgbClr val="0070C0"/>
                </a:solidFill>
                <a:latin typeface="Arial Black" panose="020B0A04020102020204" pitchFamily="34" charset="0"/>
              </a:rPr>
              <a:t>)</a:t>
            </a:r>
          </a:p>
          <a:p>
            <a:pPr algn="ctr">
              <a:defRPr/>
            </a:pPr>
            <a:endParaRPr lang="uk-UA" sz="2000" dirty="0">
              <a:solidFill>
                <a:schemeClr val="accent6">
                  <a:lumMod val="50000"/>
                </a:schemeClr>
              </a:solidFill>
              <a:latin typeface="Arial Black" panose="020B0A04020102020204" pitchFamily="34" charset="0"/>
            </a:endParaRPr>
          </a:p>
          <a:p>
            <a:pPr algn="r">
              <a:defRPr/>
            </a:pPr>
            <a:r>
              <a:rPr lang="uk-UA" sz="2000" dirty="0" smtClean="0">
                <a:solidFill>
                  <a:schemeClr val="accent2">
                    <a:lumMod val="75000"/>
                  </a:schemeClr>
                </a:solidFill>
                <a:latin typeface="Arial Black" panose="020B0A04020102020204" pitchFamily="34" charset="0"/>
              </a:rPr>
              <a:t>    Підготувала </a:t>
            </a:r>
            <a:r>
              <a:rPr lang="uk-UA" sz="2000" dirty="0">
                <a:solidFill>
                  <a:schemeClr val="accent2">
                    <a:lumMod val="75000"/>
                  </a:schemeClr>
                </a:solidFill>
                <a:latin typeface="Arial Black" panose="020B0A04020102020204" pitchFamily="34" charset="0"/>
              </a:rPr>
              <a:t>Лазнева Ніла Петрівна,</a:t>
            </a:r>
          </a:p>
          <a:p>
            <a:pPr algn="r">
              <a:defRPr/>
            </a:pPr>
            <a:r>
              <a:rPr lang="uk-UA" sz="2000" dirty="0">
                <a:solidFill>
                  <a:schemeClr val="accent2">
                    <a:lumMod val="75000"/>
                  </a:schemeClr>
                </a:solidFill>
                <a:latin typeface="Arial Black" panose="020B0A04020102020204" pitchFamily="34" charset="0"/>
              </a:rPr>
              <a:t>учитель основ здоров'я</a:t>
            </a:r>
          </a:p>
          <a:p>
            <a:pPr algn="r">
              <a:defRPr/>
            </a:pPr>
            <a:r>
              <a:rPr lang="uk-UA" sz="2000" dirty="0" err="1">
                <a:solidFill>
                  <a:schemeClr val="accent2">
                    <a:lumMod val="75000"/>
                  </a:schemeClr>
                </a:solidFill>
                <a:latin typeface="Arial Black" panose="020B0A04020102020204" pitchFamily="34" charset="0"/>
              </a:rPr>
              <a:t>Верхняцької</a:t>
            </a:r>
            <a:r>
              <a:rPr lang="uk-UA" sz="2000" dirty="0">
                <a:solidFill>
                  <a:schemeClr val="accent2">
                    <a:lumMod val="75000"/>
                  </a:schemeClr>
                </a:solidFill>
                <a:latin typeface="Arial Black" panose="020B0A04020102020204" pitchFamily="34" charset="0"/>
              </a:rPr>
              <a:t> ЗОШ </a:t>
            </a:r>
            <a:r>
              <a:rPr lang="uk-UA" sz="2000" dirty="0" smtClean="0">
                <a:solidFill>
                  <a:schemeClr val="accent2">
                    <a:lumMod val="75000"/>
                  </a:schemeClr>
                </a:solidFill>
                <a:latin typeface="Arial Black" panose="020B0A04020102020204" pitchFamily="34" charset="0"/>
              </a:rPr>
              <a:t>І-ІІІ ступенів </a:t>
            </a:r>
            <a:r>
              <a:rPr lang="uk-UA" sz="2000" dirty="0">
                <a:solidFill>
                  <a:schemeClr val="accent2">
                    <a:lumMod val="75000"/>
                  </a:schemeClr>
                </a:solidFill>
                <a:latin typeface="Arial Black" panose="020B0A04020102020204" pitchFamily="34" charset="0"/>
              </a:rPr>
              <a:t>№ 2</a:t>
            </a:r>
            <a:endParaRPr lang="ru-RU" sz="2000" dirty="0">
              <a:solidFill>
                <a:schemeClr val="accent2">
                  <a:lumMod val="75000"/>
                </a:schemeClr>
              </a:solidFill>
              <a:latin typeface="Arial Black" panose="020B0A04020102020204" pitchFamily="34" charset="0"/>
            </a:endParaRPr>
          </a:p>
          <a:p>
            <a:endParaRPr lang="uk-UA" sz="2000" dirty="0">
              <a:solidFill>
                <a:schemeClr val="accent2">
                  <a:lumMod val="75000"/>
                </a:schemeClr>
              </a:solidFill>
            </a:endParaRPr>
          </a:p>
        </p:txBody>
      </p:sp>
      <p:pic>
        <p:nvPicPr>
          <p:cNvPr id="6" name="Рисунок 5" descr="презинтація4.jpeg"/>
          <p:cNvPicPr>
            <a:picLocks noChangeAspect="1"/>
          </p:cNvPicPr>
          <p:nvPr/>
        </p:nvPicPr>
        <p:blipFill>
          <a:blip r:embed="rId2" cstate="print"/>
          <a:stretch>
            <a:fillRect/>
          </a:stretch>
        </p:blipFill>
        <p:spPr>
          <a:xfrm>
            <a:off x="251520" y="4251267"/>
            <a:ext cx="2324892" cy="20268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2"/>
          <p:cNvPicPr>
            <a:picLocks noChangeAspect="1" noChangeArrowheads="1"/>
          </p:cNvPicPr>
          <p:nvPr/>
        </p:nvPicPr>
        <p:blipFill rotWithShape="1">
          <a:blip r:embed="rId3"/>
          <a:srcRect l="77960" t="71398" r="390" b="-398"/>
          <a:stretch/>
        </p:blipFill>
        <p:spPr bwMode="auto">
          <a:xfrm>
            <a:off x="7362564" y="199372"/>
            <a:ext cx="1475656" cy="1482459"/>
          </a:xfrm>
          <a:prstGeom prst="rect">
            <a:avLst/>
          </a:prstGeom>
          <a:noFill/>
        </p:spPr>
      </p:pic>
      <p:pic>
        <p:nvPicPr>
          <p:cNvPr id="24578" name="Picture 2" descr="Картинки по запросу мудра сова"/>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87" b="100000" l="0" r="100000"/>
                    </a14:imgEffect>
                  </a14:imgLayer>
                </a14:imgProps>
              </a:ext>
              <a:ext uri="{28A0092B-C50C-407E-A947-70E740481C1C}">
                <a14:useLocalDpi xmlns:a14="http://schemas.microsoft.com/office/drawing/2010/main" val="0"/>
              </a:ext>
            </a:extLst>
          </a:blip>
          <a:srcRect/>
          <a:stretch>
            <a:fillRect/>
          </a:stretch>
        </p:blipFill>
        <p:spPr bwMode="auto">
          <a:xfrm>
            <a:off x="6663536" y="2344020"/>
            <a:ext cx="1609383" cy="2309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471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85720" y="357166"/>
            <a:ext cx="8572560" cy="1015663"/>
          </a:xfrm>
          <a:prstGeom prst="rect">
            <a:avLst/>
          </a:prstGeom>
        </p:spPr>
        <p:txBody>
          <a:bodyPr wrap="square">
            <a:spAutoFit/>
          </a:bodyPr>
          <a:lstStyle/>
          <a:p>
            <a:pPr fontAlgn="auto">
              <a:spcBef>
                <a:spcPts val="0"/>
              </a:spcBef>
              <a:spcAft>
                <a:spcPts val="0"/>
              </a:spcAft>
              <a:defRPr/>
            </a:pPr>
            <a:r>
              <a:rPr lang="ru-RU" sz="2000" b="1" dirty="0" err="1" smtClean="0">
                <a:solidFill>
                  <a:srgbClr val="00B050"/>
                </a:solidFill>
                <a:effectLst>
                  <a:outerShdw blurRad="38100" dist="38100" dir="2700000" algn="tl">
                    <a:srgbClr val="000000">
                      <a:alpha val="43137"/>
                    </a:srgbClr>
                  </a:outerShdw>
                </a:effectLst>
                <a:latin typeface="Arial Black" panose="020B0A04020102020204" pitchFamily="34" charset="0"/>
              </a:rPr>
              <a:t>Плюси</a:t>
            </a:r>
            <a:r>
              <a:rPr lang="ru-RU" sz="2000" b="1" dirty="0" smtClean="0">
                <a:solidFill>
                  <a:srgbClr val="00B050"/>
                </a:solidFill>
                <a:effectLst>
                  <a:outerShdw blurRad="38100" dist="38100" dir="2700000" algn="tl">
                    <a:srgbClr val="000000">
                      <a:alpha val="43137"/>
                    </a:srgbClr>
                  </a:outerShdw>
                </a:effectLst>
                <a:latin typeface="Arial Black" panose="020B0A04020102020204" pitchFamily="34" charset="0"/>
              </a:rPr>
              <a:t> </a:t>
            </a:r>
            <a:r>
              <a:rPr lang="ru-RU" sz="2000" b="1" dirty="0" smtClean="0">
                <a:latin typeface="Arial Black" panose="020B0A04020102020204" pitchFamily="34" charset="0"/>
              </a:rPr>
              <a:t>- </a:t>
            </a:r>
            <a:r>
              <a:rPr lang="ru-RU" sz="2000" b="1" dirty="0" err="1" smtClean="0">
                <a:solidFill>
                  <a:srgbClr val="0000FF"/>
                </a:solidFill>
                <a:latin typeface="Arial Black" panose="020B0A04020102020204" pitchFamily="34" charset="0"/>
              </a:rPr>
              <a:t>задовольняють</a:t>
            </a:r>
            <a:r>
              <a:rPr lang="ru-RU" sz="2000" b="1" dirty="0" smtClean="0">
                <a:solidFill>
                  <a:srgbClr val="0000FF"/>
                </a:solidFill>
                <a:latin typeface="Arial Black" panose="020B0A04020102020204" pitchFamily="34" charset="0"/>
              </a:rPr>
              <a:t> </a:t>
            </a:r>
            <a:r>
              <a:rPr lang="ru-RU" sz="2000" b="1" dirty="0" err="1" smtClean="0">
                <a:solidFill>
                  <a:srgbClr val="0000FF"/>
                </a:solidFill>
                <a:latin typeface="Arial Black" panose="020B0A04020102020204" pitchFamily="34" charset="0"/>
              </a:rPr>
              <a:t>інформаційні</a:t>
            </a:r>
            <a:r>
              <a:rPr lang="ru-RU" sz="2000" b="1" dirty="0" smtClean="0">
                <a:solidFill>
                  <a:srgbClr val="0000FF"/>
                </a:solidFill>
                <a:latin typeface="Arial Black" panose="020B0A04020102020204" pitchFamily="34" charset="0"/>
              </a:rPr>
              <a:t>, </a:t>
            </a:r>
            <a:r>
              <a:rPr lang="ru-RU" sz="2000" b="1" dirty="0" err="1" smtClean="0">
                <a:solidFill>
                  <a:srgbClr val="0000FF"/>
                </a:solidFill>
                <a:latin typeface="Arial Black" panose="020B0A04020102020204" pitchFamily="34" charset="0"/>
              </a:rPr>
              <a:t>освітні</a:t>
            </a:r>
            <a:r>
              <a:rPr lang="ru-RU" sz="2000" b="1" dirty="0" smtClean="0">
                <a:solidFill>
                  <a:srgbClr val="0000FF"/>
                </a:solidFill>
                <a:latin typeface="Arial Black" panose="020B0A04020102020204" pitchFamily="34" charset="0"/>
              </a:rPr>
              <a:t>, </a:t>
            </a:r>
            <a:r>
              <a:rPr lang="ru-RU" sz="2000" b="1" dirty="0" err="1" smtClean="0">
                <a:solidFill>
                  <a:srgbClr val="0000FF"/>
                </a:solidFill>
                <a:latin typeface="Arial Black" panose="020B0A04020102020204" pitchFamily="34" charset="0"/>
              </a:rPr>
              <a:t>культурні</a:t>
            </a:r>
            <a:r>
              <a:rPr lang="ru-RU" sz="2000" b="1" dirty="0" smtClean="0">
                <a:solidFill>
                  <a:srgbClr val="0000FF"/>
                </a:solidFill>
                <a:latin typeface="Arial Black" panose="020B0A04020102020204" pitchFamily="34" charset="0"/>
              </a:rPr>
              <a:t> потреби, </a:t>
            </a:r>
            <a:r>
              <a:rPr lang="ru-RU" sz="2000" b="1" dirty="0" err="1" smtClean="0">
                <a:solidFill>
                  <a:srgbClr val="0000FF"/>
                </a:solidFill>
                <a:latin typeface="Arial Black" panose="020B0A04020102020204" pitchFamily="34" charset="0"/>
              </a:rPr>
              <a:t>відкривають</a:t>
            </a:r>
            <a:r>
              <a:rPr lang="ru-RU" sz="2000" b="1" dirty="0" smtClean="0">
                <a:solidFill>
                  <a:srgbClr val="0000FF"/>
                </a:solidFill>
                <a:latin typeface="Arial Black" panose="020B0A04020102020204" pitchFamily="34" charset="0"/>
              </a:rPr>
              <a:t> </a:t>
            </a:r>
            <a:r>
              <a:rPr lang="ru-RU" sz="2000" b="1" dirty="0" err="1" smtClean="0">
                <a:solidFill>
                  <a:srgbClr val="0000FF"/>
                </a:solidFill>
                <a:latin typeface="Arial Black" panose="020B0A04020102020204" pitchFamily="34" charset="0"/>
              </a:rPr>
              <a:t>безмежний</a:t>
            </a:r>
            <a:r>
              <a:rPr lang="ru-RU" sz="2000" b="1" dirty="0" smtClean="0">
                <a:solidFill>
                  <a:srgbClr val="0000FF"/>
                </a:solidFill>
                <a:latin typeface="Arial Black" panose="020B0A04020102020204" pitchFamily="34" charset="0"/>
              </a:rPr>
              <a:t>   </a:t>
            </a:r>
            <a:r>
              <a:rPr lang="ru-RU" sz="2000" b="1" dirty="0" err="1" smtClean="0">
                <a:solidFill>
                  <a:srgbClr val="0000FF"/>
                </a:solidFill>
                <a:latin typeface="Arial Black" panose="020B0A04020102020204" pitchFamily="34" charset="0"/>
              </a:rPr>
              <a:t>простір</a:t>
            </a:r>
            <a:r>
              <a:rPr lang="ru-RU" sz="2000" b="1" dirty="0" smtClean="0">
                <a:solidFill>
                  <a:srgbClr val="0000FF"/>
                </a:solidFill>
                <a:latin typeface="Arial Black" panose="020B0A04020102020204" pitchFamily="34" charset="0"/>
              </a:rPr>
              <a:t> для </a:t>
            </a:r>
            <a:r>
              <a:rPr lang="ru-RU" sz="2000" b="1" dirty="0" err="1" smtClean="0">
                <a:solidFill>
                  <a:srgbClr val="0000FF"/>
                </a:solidFill>
                <a:latin typeface="Arial Black" panose="020B0A04020102020204" pitchFamily="34" charset="0"/>
              </a:rPr>
              <a:t>спілкування</a:t>
            </a:r>
            <a:r>
              <a:rPr lang="ru-RU" sz="2000" b="1" dirty="0" smtClean="0">
                <a:solidFill>
                  <a:srgbClr val="0000FF"/>
                </a:solidFill>
                <a:latin typeface="Arial Black" panose="020B0A04020102020204" pitchFamily="34" charset="0"/>
              </a:rPr>
              <a:t> та </a:t>
            </a:r>
            <a:r>
              <a:rPr lang="ru-RU" sz="2000" b="1" dirty="0" err="1" smtClean="0">
                <a:solidFill>
                  <a:srgbClr val="0000FF"/>
                </a:solidFill>
                <a:latin typeface="Arial Black" panose="020B0A04020102020204" pitchFamily="34" charset="0"/>
              </a:rPr>
              <a:t>самовираження</a:t>
            </a:r>
            <a:r>
              <a:rPr lang="ru-RU" sz="2000" b="1" dirty="0" smtClean="0">
                <a:solidFill>
                  <a:srgbClr val="0000FF"/>
                </a:solidFill>
                <a:latin typeface="Arial Black" panose="020B0A04020102020204" pitchFamily="34" charset="0"/>
              </a:rPr>
              <a:t>. </a:t>
            </a:r>
            <a:endParaRPr lang="ru-RU" sz="2000" b="1" dirty="0">
              <a:solidFill>
                <a:srgbClr val="0000FF"/>
              </a:solidFill>
              <a:latin typeface="Arial Black" panose="020B0A04020102020204" pitchFamily="34" charset="0"/>
            </a:endParaRPr>
          </a:p>
        </p:txBody>
      </p:sp>
      <p:sp>
        <p:nvSpPr>
          <p:cNvPr id="6" name="Прямоугольник 5"/>
          <p:cNvSpPr/>
          <p:nvPr/>
        </p:nvSpPr>
        <p:spPr>
          <a:xfrm>
            <a:off x="357158" y="4929198"/>
            <a:ext cx="7072362" cy="1015663"/>
          </a:xfrm>
          <a:prstGeom prst="rect">
            <a:avLst/>
          </a:prstGeom>
        </p:spPr>
        <p:txBody>
          <a:bodyPr wrap="square">
            <a:spAutoFit/>
          </a:bodyPr>
          <a:lstStyle/>
          <a:p>
            <a:pPr lvl="1" fontAlgn="auto">
              <a:spcBef>
                <a:spcPts val="0"/>
              </a:spcBef>
              <a:spcAft>
                <a:spcPts val="0"/>
              </a:spcAft>
              <a:defRPr/>
            </a:pPr>
            <a:r>
              <a:rPr lang="ru-RU" sz="2000" b="1" dirty="0" err="1" smtClean="0">
                <a:solidFill>
                  <a:srgbClr val="FF0000"/>
                </a:solidFill>
                <a:effectLst>
                  <a:outerShdw blurRad="38100" dist="38100" dir="2700000" algn="tl">
                    <a:srgbClr val="000000">
                      <a:alpha val="43137"/>
                    </a:srgbClr>
                  </a:outerShdw>
                </a:effectLst>
                <a:latin typeface="Arial Black" panose="020B0A04020102020204" pitchFamily="34" charset="0"/>
              </a:rPr>
              <a:t>Мінуси</a:t>
            </a:r>
            <a:r>
              <a:rPr lang="ru-RU" sz="2000" b="1" dirty="0" smtClean="0">
                <a:solidFill>
                  <a:srgbClr val="FF0000"/>
                </a:solidFill>
                <a:effectLst>
                  <a:outerShdw blurRad="38100" dist="38100" dir="2700000" algn="tl">
                    <a:srgbClr val="000000">
                      <a:alpha val="43137"/>
                    </a:srgbClr>
                  </a:outerShdw>
                </a:effectLst>
                <a:latin typeface="Arial Black" panose="020B0A04020102020204" pitchFamily="34" charset="0"/>
              </a:rPr>
              <a:t> </a:t>
            </a:r>
            <a:r>
              <a:rPr lang="ru-RU" sz="2000" b="1" dirty="0" smtClean="0">
                <a:latin typeface="Arial Black" panose="020B0A04020102020204" pitchFamily="34" charset="0"/>
              </a:rPr>
              <a:t>– </a:t>
            </a:r>
            <a:r>
              <a:rPr lang="ru-RU" sz="2000" b="1" dirty="0" err="1" smtClean="0">
                <a:solidFill>
                  <a:srgbClr val="0000FF"/>
                </a:solidFill>
                <a:latin typeface="Arial Black" panose="020B0A04020102020204" pitchFamily="34" charset="0"/>
              </a:rPr>
              <a:t>фінансові</a:t>
            </a:r>
            <a:r>
              <a:rPr lang="ru-RU" sz="2000" b="1" dirty="0" smtClean="0">
                <a:solidFill>
                  <a:srgbClr val="0000FF"/>
                </a:solidFill>
                <a:latin typeface="Arial Black" panose="020B0A04020102020204" pitchFamily="34" charset="0"/>
              </a:rPr>
              <a:t>  </a:t>
            </a:r>
            <a:r>
              <a:rPr lang="ru-RU" sz="2000" b="1" dirty="0" err="1" smtClean="0">
                <a:solidFill>
                  <a:srgbClr val="0000FF"/>
                </a:solidFill>
                <a:latin typeface="Arial Black" panose="020B0A04020102020204" pitchFamily="34" charset="0"/>
              </a:rPr>
              <a:t>шахраї</a:t>
            </a:r>
            <a:r>
              <a:rPr lang="ru-RU" sz="2000" b="1" dirty="0" smtClean="0">
                <a:solidFill>
                  <a:srgbClr val="0000FF"/>
                </a:solidFill>
                <a:latin typeface="Arial Black" panose="020B0A04020102020204" pitchFamily="34" charset="0"/>
              </a:rPr>
              <a:t>, </a:t>
            </a:r>
            <a:r>
              <a:rPr lang="ru-RU" sz="2000" b="1" dirty="0" err="1" smtClean="0">
                <a:solidFill>
                  <a:srgbClr val="0000FF"/>
                </a:solidFill>
                <a:latin typeface="Arial Black" panose="020B0A04020102020204" pitchFamily="34" charset="0"/>
              </a:rPr>
              <a:t>хакери</a:t>
            </a:r>
            <a:r>
              <a:rPr lang="ru-RU" sz="2000" b="1" dirty="0" smtClean="0">
                <a:solidFill>
                  <a:srgbClr val="0000FF"/>
                </a:solidFill>
                <a:latin typeface="Arial Black" panose="020B0A04020102020204" pitchFamily="34" charset="0"/>
              </a:rPr>
              <a:t>, </a:t>
            </a:r>
            <a:r>
              <a:rPr lang="ru-RU" sz="2000" b="1" dirty="0" err="1" smtClean="0">
                <a:solidFill>
                  <a:srgbClr val="0000FF"/>
                </a:solidFill>
                <a:latin typeface="Arial Black" panose="020B0A04020102020204" pitchFamily="34" charset="0"/>
              </a:rPr>
              <a:t>різного</a:t>
            </a:r>
            <a:r>
              <a:rPr lang="ru-RU" sz="2000" b="1" dirty="0" smtClean="0">
                <a:solidFill>
                  <a:srgbClr val="0000FF"/>
                </a:solidFill>
                <a:latin typeface="Arial Black" panose="020B0A04020102020204" pitchFamily="34" charset="0"/>
              </a:rPr>
              <a:t> роду </a:t>
            </a:r>
            <a:r>
              <a:rPr lang="ru-RU" sz="2000" b="1" dirty="0" err="1" smtClean="0">
                <a:solidFill>
                  <a:srgbClr val="0000FF"/>
                </a:solidFill>
                <a:latin typeface="Arial Black" panose="020B0A04020102020204" pitchFamily="34" charset="0"/>
              </a:rPr>
              <a:t>дезінформатори</a:t>
            </a:r>
            <a:r>
              <a:rPr lang="ru-RU" sz="2000" b="1" dirty="0" smtClean="0">
                <a:solidFill>
                  <a:srgbClr val="0000FF"/>
                </a:solidFill>
                <a:latin typeface="Arial Black" panose="020B0A04020102020204" pitchFamily="34" charset="0"/>
              </a:rPr>
              <a:t>, тенета </a:t>
            </a:r>
            <a:r>
              <a:rPr lang="ru-RU" sz="2000" b="1" dirty="0" err="1" smtClean="0">
                <a:solidFill>
                  <a:srgbClr val="0000FF"/>
                </a:solidFill>
                <a:latin typeface="Arial Black" panose="020B0A04020102020204" pitchFamily="34" charset="0"/>
              </a:rPr>
              <a:t>спокус</a:t>
            </a:r>
            <a:r>
              <a:rPr lang="ru-RU" sz="2000" b="1" dirty="0" smtClean="0">
                <a:solidFill>
                  <a:srgbClr val="0000FF"/>
                </a:solidFill>
                <a:latin typeface="Arial Black" panose="020B0A04020102020204" pitchFamily="34" charset="0"/>
              </a:rPr>
              <a:t> (</a:t>
            </a:r>
            <a:r>
              <a:rPr lang="ru-RU" sz="2000" b="1" dirty="0" err="1" smtClean="0">
                <a:solidFill>
                  <a:srgbClr val="0000FF"/>
                </a:solidFill>
                <a:latin typeface="Arial Black" panose="020B0A04020102020204" pitchFamily="34" charset="0"/>
              </a:rPr>
              <a:t>порноіндустрія</a:t>
            </a:r>
            <a:r>
              <a:rPr lang="ru-RU" sz="2000" b="1" dirty="0" smtClean="0">
                <a:solidFill>
                  <a:srgbClr val="0000FF"/>
                </a:solidFill>
                <a:latin typeface="Arial Black" panose="020B0A04020102020204" pitchFamily="34" charset="0"/>
              </a:rPr>
              <a:t>, </a:t>
            </a:r>
            <a:r>
              <a:rPr lang="ru-RU" sz="2000" b="1" dirty="0" err="1" smtClean="0">
                <a:solidFill>
                  <a:srgbClr val="0000FF"/>
                </a:solidFill>
                <a:latin typeface="Arial Black" panose="020B0A04020102020204" pitchFamily="34" charset="0"/>
              </a:rPr>
              <a:t>комп’ютерні</a:t>
            </a:r>
            <a:r>
              <a:rPr lang="ru-RU" sz="2000" b="1" dirty="0" smtClean="0">
                <a:solidFill>
                  <a:srgbClr val="0000FF"/>
                </a:solidFill>
                <a:latin typeface="Arial Black" panose="020B0A04020102020204" pitchFamily="34" charset="0"/>
              </a:rPr>
              <a:t> </a:t>
            </a:r>
            <a:r>
              <a:rPr lang="ru-RU" sz="2000" b="1" dirty="0" err="1" smtClean="0">
                <a:solidFill>
                  <a:srgbClr val="0000FF"/>
                </a:solidFill>
                <a:latin typeface="Arial Black" panose="020B0A04020102020204" pitchFamily="34" charset="0"/>
              </a:rPr>
              <a:t>ігри</a:t>
            </a:r>
            <a:r>
              <a:rPr lang="ru-RU" sz="2000" b="1" dirty="0" smtClean="0">
                <a:solidFill>
                  <a:srgbClr val="0000FF"/>
                </a:solidFill>
                <a:latin typeface="Arial Black" panose="020B0A04020102020204" pitchFamily="34" charset="0"/>
              </a:rPr>
              <a:t> </a:t>
            </a:r>
            <a:r>
              <a:rPr lang="ru-RU" sz="2000" b="1" dirty="0" err="1" smtClean="0">
                <a:solidFill>
                  <a:srgbClr val="0000FF"/>
                </a:solidFill>
                <a:latin typeface="Arial Black" panose="020B0A04020102020204" pitchFamily="34" charset="0"/>
              </a:rPr>
              <a:t>тощо</a:t>
            </a:r>
            <a:r>
              <a:rPr lang="ru-RU" sz="2000" b="1" dirty="0" smtClean="0">
                <a:solidFill>
                  <a:srgbClr val="0000FF"/>
                </a:solidFill>
                <a:latin typeface="Arial Black" panose="020B0A04020102020204" pitchFamily="34" charset="0"/>
              </a:rPr>
              <a:t>).</a:t>
            </a:r>
            <a:endParaRPr lang="ru-RU" sz="2000" b="1" dirty="0">
              <a:solidFill>
                <a:srgbClr val="0000FF"/>
              </a:solidFill>
              <a:latin typeface="Arial Black" panose="020B0A04020102020204" pitchFamily="34" charset="0"/>
            </a:endParaRPr>
          </a:p>
        </p:txBody>
      </p:sp>
      <p:sp>
        <p:nvSpPr>
          <p:cNvPr id="9" name="Стрелка вниз 8"/>
          <p:cNvSpPr/>
          <p:nvPr/>
        </p:nvSpPr>
        <p:spPr>
          <a:xfrm>
            <a:off x="4357686" y="4286256"/>
            <a:ext cx="484632" cy="7143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низ 9"/>
          <p:cNvSpPr/>
          <p:nvPr/>
        </p:nvSpPr>
        <p:spPr>
          <a:xfrm rot="10800000">
            <a:off x="4329684" y="1646644"/>
            <a:ext cx="484632" cy="7143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7" descr="IMG_3575_0.tmp"/>
          <p:cNvPicPr>
            <a:picLocks noChangeAspect="1"/>
          </p:cNvPicPr>
          <p:nvPr/>
        </p:nvPicPr>
        <p:blipFill>
          <a:blip r:embed="rId2" cstate="print"/>
          <a:srcRect r="1667" b="11751"/>
          <a:stretch>
            <a:fillRect/>
          </a:stretch>
        </p:blipFill>
        <p:spPr bwMode="auto">
          <a:xfrm>
            <a:off x="2900077" y="2344182"/>
            <a:ext cx="3438144" cy="1864756"/>
          </a:xfrm>
          <a:prstGeom prst="rect">
            <a:avLst/>
          </a:prstGeom>
          <a:noFill/>
          <a:ln w="9525">
            <a:noFill/>
            <a:miter lim="800000"/>
            <a:headEnd/>
            <a:tailEnd/>
          </a:ln>
        </p:spPr>
      </p:pic>
      <p:sp>
        <p:nvSpPr>
          <p:cNvPr id="7" name="Прямоугольник 6"/>
          <p:cNvSpPr/>
          <p:nvPr/>
        </p:nvSpPr>
        <p:spPr>
          <a:xfrm>
            <a:off x="2214546" y="3143248"/>
            <a:ext cx="4500594" cy="923330"/>
          </a:xfrm>
          <a:prstGeom prst="rect">
            <a:avLst/>
          </a:prstGeom>
        </p:spPr>
        <p:txBody>
          <a:bodyPr wrap="square">
            <a:spAutoFit/>
          </a:bodyPr>
          <a:lstStyle/>
          <a:p>
            <a:pPr algn="ctr"/>
            <a:r>
              <a:rPr lang="ru-RU" sz="5400" b="1" dirty="0" err="1" smtClean="0">
                <a:solidFill>
                  <a:srgbClr val="FFFF00"/>
                </a:solidFill>
                <a:latin typeface="Arial Black" panose="020B0A04020102020204" pitchFamily="34" charset="0"/>
              </a:rPr>
              <a:t>Інтернет</a:t>
            </a:r>
            <a:r>
              <a:rPr lang="ru-RU" sz="4800" b="1" dirty="0" smtClean="0">
                <a:solidFill>
                  <a:srgbClr val="FFFF00"/>
                </a:solidFill>
                <a:latin typeface="Arial Black" panose="020B0A04020102020204" pitchFamily="34" charset="0"/>
              </a:rPr>
              <a:t> </a:t>
            </a:r>
            <a:endParaRPr lang="ru-RU" sz="4800" b="1" dirty="0">
              <a:solidFill>
                <a:srgbClr val="FFFF00"/>
              </a:solidFill>
              <a:latin typeface="Arial Black" panose="020B0A04020102020204" pitchFamily="34" charset="0"/>
            </a:endParaRPr>
          </a:p>
        </p:txBody>
      </p:sp>
      <p:pic>
        <p:nvPicPr>
          <p:cNvPr id="12" name="Picture 2"/>
          <p:cNvPicPr>
            <a:picLocks noChangeAspect="1" noChangeArrowheads="1"/>
          </p:cNvPicPr>
          <p:nvPr/>
        </p:nvPicPr>
        <p:blipFill rotWithShape="1">
          <a:blip r:embed="rId3"/>
          <a:srcRect l="77960" t="71398" r="390" b="-398"/>
          <a:stretch/>
        </p:blipFill>
        <p:spPr bwMode="auto">
          <a:xfrm>
            <a:off x="7362564" y="199372"/>
            <a:ext cx="1475656" cy="1482459"/>
          </a:xfrm>
          <a:prstGeom prst="rect">
            <a:avLst/>
          </a:prstGeom>
          <a:noFill/>
        </p:spPr>
      </p:pic>
      <p:pic>
        <p:nvPicPr>
          <p:cNvPr id="13" name="Picture 2" descr="Картинки по запросу мудра сова"/>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87" b="100000" l="0" r="100000"/>
                    </a14:imgEffect>
                  </a14:imgLayer>
                </a14:imgProps>
              </a:ext>
              <a:ext uri="{28A0092B-C50C-407E-A947-70E740481C1C}">
                <a14:useLocalDpi xmlns:a14="http://schemas.microsoft.com/office/drawing/2010/main" val="0"/>
              </a:ext>
            </a:extLst>
          </a:blip>
          <a:srcRect/>
          <a:stretch>
            <a:fillRect/>
          </a:stretch>
        </p:blipFill>
        <p:spPr bwMode="auto">
          <a:xfrm>
            <a:off x="6663536" y="2344020"/>
            <a:ext cx="1724888" cy="24748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srcRect/>
          <a:stretch>
            <a:fillRect/>
          </a:stretch>
        </p:blipFill>
        <p:spPr bwMode="auto">
          <a:xfrm>
            <a:off x="3714744" y="2643182"/>
            <a:ext cx="1428750" cy="1428750"/>
          </a:xfrm>
          <a:prstGeom prst="rect">
            <a:avLst/>
          </a:prstGeom>
          <a:noFill/>
          <a:ln w="9525">
            <a:noFill/>
            <a:miter lim="800000"/>
            <a:headEnd/>
            <a:tailEnd/>
          </a:ln>
          <a:effectLst/>
        </p:spPr>
      </p:pic>
      <p:sp>
        <p:nvSpPr>
          <p:cNvPr id="7" name="Прямоугольник 6"/>
          <p:cNvSpPr/>
          <p:nvPr/>
        </p:nvSpPr>
        <p:spPr>
          <a:xfrm>
            <a:off x="179573" y="199818"/>
            <a:ext cx="5724644" cy="584775"/>
          </a:xfrm>
          <a:prstGeom prst="rect">
            <a:avLst/>
          </a:prstGeom>
        </p:spPr>
        <p:txBody>
          <a:bodyPr wrap="none">
            <a:spAutoFit/>
          </a:bodyPr>
          <a:lstStyle/>
          <a:p>
            <a:pPr indent="450850" algn="just" fontAlgn="base">
              <a:spcBef>
                <a:spcPct val="0"/>
              </a:spcBef>
              <a:spcAft>
                <a:spcPct val="0"/>
              </a:spcAft>
            </a:pPr>
            <a:r>
              <a:rPr lang="uk-UA" sz="3200" b="1" i="1" dirty="0" smtClean="0">
                <a:solidFill>
                  <a:srgbClr val="FF0000"/>
                </a:solidFill>
                <a:latin typeface="Arial Black" panose="020B0A04020102020204" pitchFamily="34" charset="0"/>
                <a:cs typeface="Times New Roman" pitchFamily="18" charset="0"/>
              </a:rPr>
              <a:t>КОРИСНИЙ ІНТЕРНЕТ</a:t>
            </a:r>
            <a:endParaRPr lang="ru-RU" sz="3200" b="1" i="1" dirty="0" smtClean="0">
              <a:solidFill>
                <a:srgbClr val="FF0000"/>
              </a:solidFill>
              <a:latin typeface="Arial Black" panose="020B0A04020102020204" pitchFamily="34" charset="0"/>
              <a:cs typeface="Times New Roman" pitchFamily="18" charset="0"/>
            </a:endParaRPr>
          </a:p>
        </p:txBody>
      </p:sp>
      <p:sp>
        <p:nvSpPr>
          <p:cNvPr id="8" name="Прямоугольник 7"/>
          <p:cNvSpPr/>
          <p:nvPr/>
        </p:nvSpPr>
        <p:spPr>
          <a:xfrm>
            <a:off x="-171958" y="3993868"/>
            <a:ext cx="6630341" cy="584775"/>
          </a:xfrm>
          <a:prstGeom prst="rect">
            <a:avLst/>
          </a:prstGeom>
        </p:spPr>
        <p:txBody>
          <a:bodyPr wrap="none">
            <a:spAutoFit/>
          </a:bodyPr>
          <a:lstStyle/>
          <a:p>
            <a:pPr indent="450850" algn="just" fontAlgn="base">
              <a:spcBef>
                <a:spcPct val="0"/>
              </a:spcBef>
              <a:spcAft>
                <a:spcPct val="0"/>
              </a:spcAft>
            </a:pPr>
            <a:r>
              <a:rPr lang="uk-UA" sz="3200" b="1" i="1" dirty="0" smtClean="0">
                <a:solidFill>
                  <a:srgbClr val="FF0000"/>
                </a:solidFill>
                <a:latin typeface="Arial Black" panose="020B0A04020102020204" pitchFamily="34" charset="0"/>
                <a:cs typeface="Times New Roman" pitchFamily="18" charset="0"/>
              </a:rPr>
              <a:t>НЕБЕЗПЕЧНИЙ ІНТЕРНЕТ</a:t>
            </a:r>
            <a:endParaRPr lang="ru-RU" sz="3200" b="1" i="1" dirty="0" smtClean="0">
              <a:solidFill>
                <a:srgbClr val="FF0000"/>
              </a:solidFill>
              <a:latin typeface="Arial Black" panose="020B0A04020102020204" pitchFamily="34" charset="0"/>
              <a:cs typeface="Times New Roman" pitchFamily="18" charset="0"/>
            </a:endParaRPr>
          </a:p>
        </p:txBody>
      </p:sp>
      <p:sp>
        <p:nvSpPr>
          <p:cNvPr id="12" name="Выноска-облако 11"/>
          <p:cNvSpPr/>
          <p:nvPr/>
        </p:nvSpPr>
        <p:spPr>
          <a:xfrm flipV="1">
            <a:off x="2786050" y="1071546"/>
            <a:ext cx="3143272" cy="1500198"/>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Выноска-облако 12"/>
          <p:cNvSpPr/>
          <p:nvPr/>
        </p:nvSpPr>
        <p:spPr>
          <a:xfrm flipV="1">
            <a:off x="5929322" y="1000108"/>
            <a:ext cx="2857520" cy="1357322"/>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Выноска-облако 13"/>
          <p:cNvSpPr/>
          <p:nvPr/>
        </p:nvSpPr>
        <p:spPr>
          <a:xfrm flipV="1">
            <a:off x="116373" y="1076985"/>
            <a:ext cx="2714676" cy="1643074"/>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ІІ</a:t>
            </a:r>
            <a:endParaRPr lang="ru-RU" dirty="0"/>
          </a:p>
        </p:txBody>
      </p:sp>
      <p:sp>
        <p:nvSpPr>
          <p:cNvPr id="16" name="TextBox 15"/>
          <p:cNvSpPr txBox="1"/>
          <p:nvPr/>
        </p:nvSpPr>
        <p:spPr>
          <a:xfrm>
            <a:off x="285720" y="1285860"/>
            <a:ext cx="2286016" cy="1169551"/>
          </a:xfrm>
          <a:prstGeom prst="rect">
            <a:avLst/>
          </a:prstGeom>
          <a:noFill/>
        </p:spPr>
        <p:txBody>
          <a:bodyPr wrap="square" rtlCol="0">
            <a:spAutoFit/>
          </a:bodyPr>
          <a:lstStyle/>
          <a:p>
            <a:r>
              <a:rPr lang="uk-UA" b="1" dirty="0" smtClean="0">
                <a:solidFill>
                  <a:srgbClr val="3366FF"/>
                </a:solidFill>
              </a:rPr>
              <a:t>Інформація для навчання, розвитку, </a:t>
            </a:r>
            <a:r>
              <a:rPr lang="uk-UA" sz="1600" b="1" dirty="0" smtClean="0">
                <a:solidFill>
                  <a:srgbClr val="3366FF"/>
                </a:solidFill>
              </a:rPr>
              <a:t>самовдосконалення</a:t>
            </a:r>
            <a:endParaRPr lang="ru-RU" sz="1600" b="1" dirty="0">
              <a:solidFill>
                <a:srgbClr val="3366FF"/>
              </a:solidFill>
            </a:endParaRPr>
          </a:p>
        </p:txBody>
      </p:sp>
      <p:sp>
        <p:nvSpPr>
          <p:cNvPr id="17" name="TextBox 16"/>
          <p:cNvSpPr txBox="1"/>
          <p:nvPr/>
        </p:nvSpPr>
        <p:spPr>
          <a:xfrm>
            <a:off x="3071802" y="1428736"/>
            <a:ext cx="2714644" cy="923330"/>
          </a:xfrm>
          <a:prstGeom prst="rect">
            <a:avLst/>
          </a:prstGeom>
          <a:noFill/>
        </p:spPr>
        <p:txBody>
          <a:bodyPr wrap="square" rtlCol="0">
            <a:spAutoFit/>
          </a:bodyPr>
          <a:lstStyle/>
          <a:p>
            <a:r>
              <a:rPr lang="uk-UA" b="1" dirty="0" smtClean="0">
                <a:solidFill>
                  <a:srgbClr val="3366FF"/>
                </a:solidFill>
              </a:rPr>
              <a:t>Спілкування з друзями,  знайомства із цікавими людьми</a:t>
            </a:r>
            <a:endParaRPr lang="ru-RU" b="1" dirty="0">
              <a:solidFill>
                <a:srgbClr val="3366FF"/>
              </a:solidFill>
            </a:endParaRPr>
          </a:p>
        </p:txBody>
      </p:sp>
      <p:sp>
        <p:nvSpPr>
          <p:cNvPr id="18" name="TextBox 17"/>
          <p:cNvSpPr txBox="1"/>
          <p:nvPr/>
        </p:nvSpPr>
        <p:spPr>
          <a:xfrm>
            <a:off x="6429388" y="1357298"/>
            <a:ext cx="2214578" cy="646331"/>
          </a:xfrm>
          <a:prstGeom prst="rect">
            <a:avLst/>
          </a:prstGeom>
          <a:noFill/>
        </p:spPr>
        <p:txBody>
          <a:bodyPr wrap="square" rtlCol="0">
            <a:spAutoFit/>
          </a:bodyPr>
          <a:lstStyle/>
          <a:p>
            <a:r>
              <a:rPr lang="uk-UA" b="1" dirty="0" smtClean="0">
                <a:solidFill>
                  <a:srgbClr val="3366FF"/>
                </a:solidFill>
              </a:rPr>
              <a:t>Розваги ,ігри ,</a:t>
            </a:r>
          </a:p>
          <a:p>
            <a:r>
              <a:rPr lang="uk-UA" b="1" dirty="0" smtClean="0">
                <a:solidFill>
                  <a:srgbClr val="3366FF"/>
                </a:solidFill>
              </a:rPr>
              <a:t>відпочинок</a:t>
            </a:r>
            <a:endParaRPr lang="ru-RU" b="1" dirty="0">
              <a:solidFill>
                <a:srgbClr val="3366FF"/>
              </a:solidFill>
            </a:endParaRPr>
          </a:p>
        </p:txBody>
      </p:sp>
      <p:sp>
        <p:nvSpPr>
          <p:cNvPr id="19" name="Выноска-облако 18"/>
          <p:cNvSpPr/>
          <p:nvPr/>
        </p:nvSpPr>
        <p:spPr>
          <a:xfrm>
            <a:off x="3071802" y="4857760"/>
            <a:ext cx="3143272" cy="1571636"/>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Выноска-облако 19"/>
          <p:cNvSpPr/>
          <p:nvPr/>
        </p:nvSpPr>
        <p:spPr>
          <a:xfrm>
            <a:off x="214282" y="4500570"/>
            <a:ext cx="2786082" cy="142876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1" name="Выноска-облако 20"/>
          <p:cNvSpPr/>
          <p:nvPr/>
        </p:nvSpPr>
        <p:spPr>
          <a:xfrm>
            <a:off x="6215074" y="4429132"/>
            <a:ext cx="2786082" cy="142876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TextBox 21"/>
          <p:cNvSpPr txBox="1"/>
          <p:nvPr/>
        </p:nvSpPr>
        <p:spPr>
          <a:xfrm>
            <a:off x="571472" y="4929198"/>
            <a:ext cx="2286016" cy="646331"/>
          </a:xfrm>
          <a:prstGeom prst="rect">
            <a:avLst/>
          </a:prstGeom>
          <a:noFill/>
        </p:spPr>
        <p:txBody>
          <a:bodyPr wrap="square" rtlCol="0">
            <a:spAutoFit/>
          </a:bodyPr>
          <a:lstStyle/>
          <a:p>
            <a:r>
              <a:rPr lang="uk-UA" b="1" dirty="0" smtClean="0">
                <a:solidFill>
                  <a:srgbClr val="FFFF00"/>
                </a:solidFill>
              </a:rPr>
              <a:t>Недостовірна інформація </a:t>
            </a:r>
            <a:endParaRPr lang="ru-RU" b="1" dirty="0">
              <a:solidFill>
                <a:srgbClr val="3366FF"/>
              </a:solidFill>
            </a:endParaRPr>
          </a:p>
        </p:txBody>
      </p:sp>
      <p:sp>
        <p:nvSpPr>
          <p:cNvPr id="23" name="TextBox 22"/>
          <p:cNvSpPr txBox="1"/>
          <p:nvPr/>
        </p:nvSpPr>
        <p:spPr>
          <a:xfrm>
            <a:off x="3500430" y="5143512"/>
            <a:ext cx="2714644" cy="1200329"/>
          </a:xfrm>
          <a:prstGeom prst="rect">
            <a:avLst/>
          </a:prstGeom>
          <a:noFill/>
        </p:spPr>
        <p:txBody>
          <a:bodyPr wrap="square" rtlCol="0">
            <a:spAutoFit/>
          </a:bodyPr>
          <a:lstStyle/>
          <a:p>
            <a:r>
              <a:rPr lang="uk-UA" b="1" dirty="0" smtClean="0">
                <a:solidFill>
                  <a:srgbClr val="FFFF00"/>
                </a:solidFill>
              </a:rPr>
              <a:t>Зловмисні шкідливі пошуки інформації злодіями, шахраями</a:t>
            </a:r>
          </a:p>
          <a:p>
            <a:r>
              <a:rPr lang="uk-UA" b="1" dirty="0" smtClean="0">
                <a:solidFill>
                  <a:srgbClr val="FFFF00"/>
                </a:solidFill>
              </a:rPr>
              <a:t> про сім</a:t>
            </a:r>
            <a:r>
              <a:rPr lang="en-US" b="1" dirty="0" smtClean="0">
                <a:solidFill>
                  <a:srgbClr val="FFFF00"/>
                </a:solidFill>
              </a:rPr>
              <a:t>’</a:t>
            </a:r>
            <a:r>
              <a:rPr lang="uk-UA" b="1" dirty="0" smtClean="0">
                <a:solidFill>
                  <a:srgbClr val="FFFF00"/>
                </a:solidFill>
              </a:rPr>
              <a:t>ю</a:t>
            </a:r>
            <a:endParaRPr lang="ru-RU" b="1" dirty="0">
              <a:solidFill>
                <a:srgbClr val="3366FF"/>
              </a:solidFill>
            </a:endParaRPr>
          </a:p>
        </p:txBody>
      </p:sp>
      <p:sp>
        <p:nvSpPr>
          <p:cNvPr id="24" name="TextBox 23"/>
          <p:cNvSpPr txBox="1"/>
          <p:nvPr/>
        </p:nvSpPr>
        <p:spPr>
          <a:xfrm>
            <a:off x="6429388" y="4857760"/>
            <a:ext cx="2428892" cy="646331"/>
          </a:xfrm>
          <a:prstGeom prst="rect">
            <a:avLst/>
          </a:prstGeom>
          <a:noFill/>
        </p:spPr>
        <p:txBody>
          <a:bodyPr wrap="square" rtlCol="0">
            <a:spAutoFit/>
          </a:bodyPr>
          <a:lstStyle/>
          <a:p>
            <a:r>
              <a:rPr lang="uk-UA" b="1" dirty="0" smtClean="0">
                <a:solidFill>
                  <a:srgbClr val="FFFF00"/>
                </a:solidFill>
              </a:rPr>
              <a:t>Грубість, приниження,</a:t>
            </a:r>
          </a:p>
          <a:p>
            <a:r>
              <a:rPr lang="uk-UA" b="1" dirty="0" smtClean="0">
                <a:solidFill>
                  <a:srgbClr val="FFFF00"/>
                </a:solidFill>
              </a:rPr>
              <a:t>образи,обман</a:t>
            </a:r>
            <a:endParaRPr lang="ru-RU" b="1" dirty="0">
              <a:solidFill>
                <a:srgbClr val="3366FF"/>
              </a:solidFill>
            </a:endParaRPr>
          </a:p>
        </p:txBody>
      </p:sp>
      <p:pic>
        <p:nvPicPr>
          <p:cNvPr id="25" name="Picture 2"/>
          <p:cNvPicPr>
            <a:picLocks noChangeAspect="1" noChangeArrowheads="1"/>
          </p:cNvPicPr>
          <p:nvPr/>
        </p:nvPicPr>
        <p:blipFill rotWithShape="1">
          <a:blip r:embed="rId3"/>
          <a:srcRect l="77960" t="71398" r="390" b="-398"/>
          <a:stretch/>
        </p:blipFill>
        <p:spPr bwMode="auto">
          <a:xfrm>
            <a:off x="7677276" y="108787"/>
            <a:ext cx="1313892" cy="1319949"/>
          </a:xfrm>
          <a:prstGeom prst="rect">
            <a:avLst/>
          </a:prstGeom>
          <a:noFill/>
        </p:spPr>
      </p:pic>
      <p:pic>
        <p:nvPicPr>
          <p:cNvPr id="26" name="Picture 2" descr="Картинки по запросу мудра сова"/>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87" b="100000" l="0" r="100000"/>
                    </a14:imgEffect>
                  </a14:imgLayer>
                </a14:imgProps>
              </a:ext>
              <a:ext uri="{28A0092B-C50C-407E-A947-70E740481C1C}">
                <a14:useLocalDpi xmlns:a14="http://schemas.microsoft.com/office/drawing/2010/main" val="0"/>
              </a:ext>
            </a:extLst>
          </a:blip>
          <a:srcRect/>
          <a:stretch>
            <a:fillRect/>
          </a:stretch>
        </p:blipFill>
        <p:spPr bwMode="auto">
          <a:xfrm>
            <a:off x="6120386" y="2238724"/>
            <a:ext cx="1609383" cy="23091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5780" y="250670"/>
            <a:ext cx="6282444" cy="3816429"/>
          </a:xfrm>
          <a:prstGeom prst="rect">
            <a:avLst/>
          </a:prstGeom>
          <a:noFill/>
        </p:spPr>
        <p:txBody>
          <a:bodyPr wrap="square" rtlCol="0">
            <a:spAutoFit/>
          </a:bodyPr>
          <a:lstStyle/>
          <a:p>
            <a:r>
              <a:rPr lang="uk-UA" sz="2200" b="1" dirty="0" smtClean="0">
                <a:solidFill>
                  <a:srgbClr val="0000FF"/>
                </a:solidFill>
                <a:latin typeface="Arial Black" panose="020B0A04020102020204" pitchFamily="34" charset="0"/>
              </a:rPr>
              <a:t>Позитивний вплив</a:t>
            </a:r>
            <a:r>
              <a:rPr lang="uk-UA" sz="2200" dirty="0" smtClean="0">
                <a:solidFill>
                  <a:srgbClr val="0000FF"/>
                </a:solidFill>
                <a:latin typeface="Arial Black" panose="020B0A04020102020204" pitchFamily="34" charset="0"/>
              </a:rPr>
              <a:t>. ЗМІ інформують про все, що сталося в Україні та в світі. Пізнавальні статті та передачі сприяють інтелектуальному розвитку. У радіо- і телепередача беруть участь слухачі і глядачі у прямому ефірі. Виник новий вид комунікації- через Інтернет. Комерційна реклама інформує про нові товари. </a:t>
            </a:r>
            <a:r>
              <a:rPr lang="uk-UA" sz="2200" dirty="0" smtClean="0">
                <a:solidFill>
                  <a:srgbClr val="0000FF"/>
                </a:solidFill>
                <a:latin typeface="Arial Black" panose="020B0A04020102020204" pitchFamily="34" charset="0"/>
              </a:rPr>
              <a:t>                              В </a:t>
            </a:r>
            <a:r>
              <a:rPr lang="uk-UA" sz="2200" dirty="0" smtClean="0">
                <a:solidFill>
                  <a:srgbClr val="0000FF"/>
                </a:solidFill>
                <a:latin typeface="Arial Black" panose="020B0A04020102020204" pitchFamily="34" charset="0"/>
              </a:rPr>
              <a:t>інтернет- магазинах можна </a:t>
            </a:r>
            <a:r>
              <a:rPr lang="uk-UA" sz="2200" dirty="0" smtClean="0">
                <a:solidFill>
                  <a:srgbClr val="0000FF"/>
                </a:solidFill>
                <a:latin typeface="Arial Black" panose="020B0A04020102020204" pitchFamily="34" charset="0"/>
              </a:rPr>
              <a:t>                 купити </a:t>
            </a:r>
            <a:r>
              <a:rPr lang="uk-UA" sz="2200" dirty="0" smtClean="0">
                <a:solidFill>
                  <a:srgbClr val="0000FF"/>
                </a:solidFill>
                <a:latin typeface="Arial Black" panose="020B0A04020102020204" pitchFamily="34" charset="0"/>
              </a:rPr>
              <a:t>товар. </a:t>
            </a:r>
            <a:endParaRPr lang="uk-UA" sz="2200" dirty="0">
              <a:solidFill>
                <a:srgbClr val="0000FF"/>
              </a:solidFill>
              <a:latin typeface="Arial Black" panose="020B0A04020102020204" pitchFamily="34" charset="0"/>
            </a:endParaRPr>
          </a:p>
        </p:txBody>
      </p:sp>
      <p:pic>
        <p:nvPicPr>
          <p:cNvPr id="6146"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67" b="100000" l="1688" r="100000"/>
                    </a14:imgEffect>
                  </a14:imgLayer>
                </a14:imgProps>
              </a:ext>
              <a:ext uri="{28A0092B-C50C-407E-A947-70E740481C1C}">
                <a14:useLocalDpi xmlns:a14="http://schemas.microsoft.com/office/drawing/2010/main" val="0"/>
              </a:ext>
            </a:extLst>
          </a:blip>
          <a:srcRect/>
          <a:stretch>
            <a:fillRect/>
          </a:stretch>
        </p:blipFill>
        <p:spPr bwMode="auto">
          <a:xfrm>
            <a:off x="615705" y="3219876"/>
            <a:ext cx="4324675" cy="3240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4"/>
          <a:srcRect l="77960" t="71398" r="390" b="-398"/>
          <a:stretch/>
        </p:blipFill>
        <p:spPr bwMode="auto">
          <a:xfrm>
            <a:off x="7362564" y="199372"/>
            <a:ext cx="1475656" cy="1482459"/>
          </a:xfrm>
          <a:prstGeom prst="rect">
            <a:avLst/>
          </a:prstGeom>
          <a:noFill/>
        </p:spPr>
      </p:pic>
      <p:pic>
        <p:nvPicPr>
          <p:cNvPr id="5" name="Picture 2" descr="Похожее изображение"/>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3" y="4437112"/>
            <a:ext cx="3083369" cy="20234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Картинки по запросу мудра сова"/>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87" b="100000" l="0" r="100000"/>
                    </a14:imgEffect>
                  </a14:imgLayer>
                </a14:imgProps>
              </a:ext>
              <a:ext uri="{28A0092B-C50C-407E-A947-70E740481C1C}">
                <a14:useLocalDpi xmlns:a14="http://schemas.microsoft.com/office/drawing/2010/main" val="0"/>
              </a:ext>
            </a:extLst>
          </a:blip>
          <a:srcRect/>
          <a:stretch>
            <a:fillRect/>
          </a:stretch>
        </p:blipFill>
        <p:spPr bwMode="auto">
          <a:xfrm>
            <a:off x="6281155" y="1681831"/>
            <a:ext cx="1819237" cy="2610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090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6" t="31150" r="7282" b="42198"/>
          <a:stretch/>
        </p:blipFill>
        <p:spPr bwMode="auto">
          <a:xfrm>
            <a:off x="141011" y="2103147"/>
            <a:ext cx="7349809"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79512" y="620688"/>
            <a:ext cx="7272808" cy="1569660"/>
          </a:xfrm>
          <a:prstGeom prst="rect">
            <a:avLst/>
          </a:prstGeom>
          <a:noFill/>
        </p:spPr>
        <p:txBody>
          <a:bodyPr wrap="square" rtlCol="0">
            <a:spAutoFit/>
          </a:bodyPr>
          <a:lstStyle/>
          <a:p>
            <a:r>
              <a:rPr lang="uk-UA" sz="2400" dirty="0" smtClean="0">
                <a:solidFill>
                  <a:srgbClr val="FF0000"/>
                </a:solidFill>
                <a:latin typeface="Arial Black" panose="020B0A04020102020204" pitchFamily="34" charset="0"/>
              </a:rPr>
              <a:t>Мислити критично </a:t>
            </a:r>
            <a:r>
              <a:rPr lang="uk-UA" sz="2400" dirty="0" smtClean="0">
                <a:solidFill>
                  <a:srgbClr val="0000FF"/>
                </a:solidFill>
                <a:latin typeface="Arial Black" panose="020B0A04020102020204" pitchFamily="34" charset="0"/>
              </a:rPr>
              <a:t>– це означає ретельно обмірковувати судження, приймати </a:t>
            </a:r>
            <a:r>
              <a:rPr lang="uk-UA" sz="2400" dirty="0" smtClean="0">
                <a:solidFill>
                  <a:srgbClr val="0000FF"/>
                </a:solidFill>
                <a:latin typeface="Arial Black" panose="020B0A04020102020204" pitchFamily="34" charset="0"/>
              </a:rPr>
              <a:t>рішення після </a:t>
            </a:r>
            <a:r>
              <a:rPr lang="uk-UA" sz="2400" dirty="0" smtClean="0">
                <a:solidFill>
                  <a:srgbClr val="0000FF"/>
                </a:solidFill>
                <a:latin typeface="Arial Black" panose="020B0A04020102020204" pitchFamily="34" charset="0"/>
              </a:rPr>
              <a:t>оцінювання різних варіантів.</a:t>
            </a:r>
            <a:endParaRPr lang="uk-UA" sz="2400" dirty="0">
              <a:solidFill>
                <a:srgbClr val="0000FF"/>
              </a:solidFill>
              <a:latin typeface="Arial Black" panose="020B0A04020102020204" pitchFamily="34" charset="0"/>
            </a:endParaRPr>
          </a:p>
        </p:txBody>
      </p:sp>
      <p:pic>
        <p:nvPicPr>
          <p:cNvPr id="4" name="Picture 2"/>
          <p:cNvPicPr>
            <a:picLocks noChangeAspect="1" noChangeArrowheads="1"/>
          </p:cNvPicPr>
          <p:nvPr/>
        </p:nvPicPr>
        <p:blipFill rotWithShape="1">
          <a:blip r:embed="rId3"/>
          <a:srcRect l="77960" t="71398" r="390" b="-398"/>
          <a:stretch/>
        </p:blipFill>
        <p:spPr bwMode="auto">
          <a:xfrm>
            <a:off x="7362564" y="199372"/>
            <a:ext cx="1475656" cy="1482459"/>
          </a:xfrm>
          <a:prstGeom prst="rect">
            <a:avLst/>
          </a:prstGeom>
          <a:noFill/>
        </p:spPr>
      </p:pic>
      <p:pic>
        <p:nvPicPr>
          <p:cNvPr id="5" name="Picture 2" descr="Картинки по запросу мудра сова"/>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87" b="100000" l="0" r="100000"/>
                    </a14:imgEffect>
                  </a14:imgLayer>
                </a14:imgProps>
              </a:ext>
              <a:ext uri="{28A0092B-C50C-407E-A947-70E740481C1C}">
                <a14:useLocalDpi xmlns:a14="http://schemas.microsoft.com/office/drawing/2010/main" val="0"/>
              </a:ext>
            </a:extLst>
          </a:blip>
          <a:srcRect/>
          <a:stretch>
            <a:fillRect/>
          </a:stretch>
        </p:blipFill>
        <p:spPr bwMode="auto">
          <a:xfrm>
            <a:off x="7228837" y="2518249"/>
            <a:ext cx="1738888" cy="2494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8724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19" y="116632"/>
            <a:ext cx="7216423" cy="3477875"/>
          </a:xfrm>
          <a:prstGeom prst="rect">
            <a:avLst/>
          </a:prstGeom>
          <a:noFill/>
        </p:spPr>
        <p:txBody>
          <a:bodyPr wrap="square" rtlCol="0">
            <a:spAutoFit/>
          </a:bodyPr>
          <a:lstStyle/>
          <a:p>
            <a:r>
              <a:rPr lang="uk-UA" sz="2200" b="1" dirty="0" smtClean="0">
                <a:solidFill>
                  <a:srgbClr val="0000FF"/>
                </a:solidFill>
                <a:latin typeface="Arial Black" panose="020B0A04020102020204" pitchFamily="34" charset="0"/>
              </a:rPr>
              <a:t>Негативний вплив</a:t>
            </a:r>
            <a:r>
              <a:rPr lang="uk-UA" sz="2200" b="1" dirty="0" smtClean="0">
                <a:solidFill>
                  <a:srgbClr val="0000FF"/>
                </a:solidFill>
                <a:latin typeface="Arial Black" panose="020B0A04020102020204" pitchFamily="34" charset="0"/>
              </a:rPr>
              <a:t>. </a:t>
            </a:r>
            <a:r>
              <a:rPr lang="uk-UA" sz="2200" dirty="0" smtClean="0">
                <a:solidFill>
                  <a:srgbClr val="0000FF"/>
                </a:solidFill>
                <a:latin typeface="Arial Black" panose="020B0A04020102020204" pitchFamily="34" charset="0"/>
              </a:rPr>
              <a:t>ЗМІ </a:t>
            </a:r>
            <a:r>
              <a:rPr lang="uk-UA" sz="2200" dirty="0" smtClean="0">
                <a:solidFill>
                  <a:srgbClr val="0000FF"/>
                </a:solidFill>
                <a:latin typeface="Arial Black" panose="020B0A04020102020204" pitchFamily="34" charset="0"/>
              </a:rPr>
              <a:t>часто </a:t>
            </a:r>
            <a:r>
              <a:rPr lang="uk-UA" sz="2200" dirty="0" smtClean="0">
                <a:solidFill>
                  <a:srgbClr val="0000FF"/>
                </a:solidFill>
                <a:latin typeface="Arial Black" panose="020B0A04020102020204" pitchFamily="34" charset="0"/>
              </a:rPr>
              <a:t>повідомляють </a:t>
            </a:r>
            <a:r>
              <a:rPr lang="uk-UA" sz="2200" dirty="0" smtClean="0">
                <a:solidFill>
                  <a:srgbClr val="0000FF"/>
                </a:solidFill>
                <a:latin typeface="Arial Black" panose="020B0A04020102020204" pitchFamily="34" charset="0"/>
              </a:rPr>
              <a:t>про агресію</a:t>
            </a:r>
            <a:r>
              <a:rPr lang="uk-UA" sz="2200" dirty="0" smtClean="0">
                <a:solidFill>
                  <a:srgbClr val="0000FF"/>
                </a:solidFill>
                <a:latin typeface="Arial Black" panose="020B0A04020102020204" pitchFamily="34" charset="0"/>
              </a:rPr>
              <a:t>, </a:t>
            </a:r>
            <a:r>
              <a:rPr lang="uk-UA" sz="2200" dirty="0" err="1" smtClean="0">
                <a:solidFill>
                  <a:srgbClr val="0000FF"/>
                </a:solidFill>
                <a:latin typeface="Arial Black" panose="020B0A04020102020204" pitchFamily="34" charset="0"/>
              </a:rPr>
              <a:t>жорсторість</a:t>
            </a:r>
            <a:r>
              <a:rPr lang="uk-UA" sz="2200" dirty="0" smtClean="0">
                <a:solidFill>
                  <a:srgbClr val="0000FF"/>
                </a:solidFill>
                <a:latin typeface="Arial Black" panose="020B0A04020102020204" pitchFamily="34" charset="0"/>
              </a:rPr>
              <a:t>, насилля. Головні </a:t>
            </a:r>
            <a:r>
              <a:rPr lang="uk-UA" sz="2200" dirty="0" smtClean="0">
                <a:solidFill>
                  <a:srgbClr val="0000FF"/>
                </a:solidFill>
                <a:latin typeface="Arial Black" panose="020B0A04020102020204" pitchFamily="34" charset="0"/>
              </a:rPr>
              <a:t>персонажі бойовиків </a:t>
            </a:r>
            <a:r>
              <a:rPr lang="uk-UA" sz="2200" dirty="0" err="1" smtClean="0">
                <a:solidFill>
                  <a:srgbClr val="0000FF"/>
                </a:solidFill>
                <a:latin typeface="Arial Black" panose="020B0A04020102020204" pitchFamily="34" charset="0"/>
              </a:rPr>
              <a:t>розв</a:t>
            </a:r>
            <a:r>
              <a:rPr lang="en-US" sz="2200" dirty="0" smtClean="0">
                <a:solidFill>
                  <a:srgbClr val="0000FF"/>
                </a:solidFill>
                <a:latin typeface="Arial Black" panose="020B0A04020102020204" pitchFamily="34" charset="0"/>
              </a:rPr>
              <a:t>’</a:t>
            </a:r>
            <a:r>
              <a:rPr lang="uk-UA" sz="2200" dirty="0" err="1" smtClean="0">
                <a:solidFill>
                  <a:srgbClr val="0000FF"/>
                </a:solidFill>
                <a:latin typeface="Arial Black" panose="020B0A04020102020204" pitchFamily="34" charset="0"/>
              </a:rPr>
              <a:t>язують</a:t>
            </a:r>
            <a:r>
              <a:rPr lang="uk-UA" sz="2200" dirty="0" smtClean="0">
                <a:solidFill>
                  <a:srgbClr val="0000FF"/>
                </a:solidFill>
                <a:latin typeface="Arial Black" panose="020B0A04020102020204" pitchFamily="34" charset="0"/>
              </a:rPr>
              <a:t> проблеми силою</a:t>
            </a:r>
            <a:r>
              <a:rPr lang="uk-UA" sz="2200" dirty="0" smtClean="0">
                <a:solidFill>
                  <a:srgbClr val="0000FF"/>
                </a:solidFill>
                <a:latin typeface="Arial Black" panose="020B0A04020102020204" pitchFamily="34" charset="0"/>
              </a:rPr>
              <a:t>. </a:t>
            </a:r>
            <a:r>
              <a:rPr lang="uk-UA" sz="2200" dirty="0" err="1" smtClean="0">
                <a:solidFill>
                  <a:srgbClr val="0000FF"/>
                </a:solidFill>
                <a:latin typeface="Arial Black" panose="020B0A04020102020204" pitchFamily="34" charset="0"/>
              </a:rPr>
              <a:t>Прабування</a:t>
            </a:r>
            <a:r>
              <a:rPr lang="uk-UA" sz="2200" dirty="0" smtClean="0">
                <a:solidFill>
                  <a:srgbClr val="0000FF"/>
                </a:solidFill>
                <a:latin typeface="Arial Black" panose="020B0A04020102020204" pitchFamily="34" charset="0"/>
              </a:rPr>
              <a:t> , </a:t>
            </a:r>
            <a:r>
              <a:rPr lang="uk-UA" sz="2200" dirty="0" err="1" smtClean="0">
                <a:solidFill>
                  <a:srgbClr val="0000FF"/>
                </a:solidFill>
                <a:latin typeface="Arial Black" panose="020B0A04020102020204" pitchFamily="34" charset="0"/>
              </a:rPr>
              <a:t>перстрілки</a:t>
            </a:r>
            <a:r>
              <a:rPr lang="uk-UA" sz="2200" dirty="0" smtClean="0">
                <a:solidFill>
                  <a:srgbClr val="0000FF"/>
                </a:solidFill>
                <a:latin typeface="Arial Black" panose="020B0A04020102020204" pitchFamily="34" charset="0"/>
              </a:rPr>
              <a:t>, вороже </a:t>
            </a:r>
            <a:r>
              <a:rPr lang="uk-UA" sz="2200" dirty="0" smtClean="0">
                <a:solidFill>
                  <a:srgbClr val="0000FF"/>
                </a:solidFill>
                <a:latin typeface="Arial Black" panose="020B0A04020102020204" pitchFamily="34" charset="0"/>
              </a:rPr>
              <a:t>ставлення до оточуючих стають звичайними</a:t>
            </a:r>
            <a:r>
              <a:rPr lang="uk-UA" sz="2200" dirty="0" smtClean="0">
                <a:solidFill>
                  <a:srgbClr val="0000FF"/>
                </a:solidFill>
                <a:latin typeface="Arial Black" panose="020B0A04020102020204" pitchFamily="34" charset="0"/>
              </a:rPr>
              <a:t>. У </a:t>
            </a:r>
            <a:r>
              <a:rPr lang="uk-UA" sz="2200" dirty="0" smtClean="0">
                <a:solidFill>
                  <a:srgbClr val="0000FF"/>
                </a:solidFill>
                <a:latin typeface="Arial Black" panose="020B0A04020102020204" pitchFamily="34" charset="0"/>
              </a:rPr>
              <a:t>деяких рекламних рекламний роликах і фільмах пропагують хибні цінності можуть провокувати формування шкідливих звичок</a:t>
            </a:r>
            <a:r>
              <a:rPr lang="uk-UA" sz="2200" dirty="0" smtClean="0">
                <a:solidFill>
                  <a:srgbClr val="0000FF"/>
                </a:solidFill>
                <a:latin typeface="Arial Black" panose="020B0A04020102020204" pitchFamily="34" charset="0"/>
              </a:rPr>
              <a:t>, негативно </a:t>
            </a:r>
            <a:r>
              <a:rPr lang="uk-UA" sz="2200" dirty="0" smtClean="0">
                <a:solidFill>
                  <a:srgbClr val="0000FF"/>
                </a:solidFill>
                <a:latin typeface="Arial Black" panose="020B0A04020102020204" pitchFamily="34" charset="0"/>
              </a:rPr>
              <a:t>впливати на психіку.</a:t>
            </a:r>
            <a:endParaRPr lang="uk-UA" sz="2200" dirty="0">
              <a:solidFill>
                <a:srgbClr val="0000FF"/>
              </a:solidFill>
              <a:latin typeface="Arial Black" panose="020B0A04020102020204" pitchFamily="34" charset="0"/>
            </a:endParaRPr>
          </a:p>
        </p:txBody>
      </p:sp>
      <p:pic>
        <p:nvPicPr>
          <p:cNvPr id="4" name="Picture 2"/>
          <p:cNvPicPr>
            <a:picLocks noChangeAspect="1" noChangeArrowheads="1"/>
          </p:cNvPicPr>
          <p:nvPr/>
        </p:nvPicPr>
        <p:blipFill rotWithShape="1">
          <a:blip r:embed="rId2"/>
          <a:srcRect l="77960" t="71398" r="390" b="-398"/>
          <a:stretch/>
        </p:blipFill>
        <p:spPr bwMode="auto">
          <a:xfrm>
            <a:off x="7362564" y="199372"/>
            <a:ext cx="1475656" cy="1482459"/>
          </a:xfrm>
          <a:prstGeom prst="rect">
            <a:avLst/>
          </a:prstGeom>
          <a:noFill/>
        </p:spPr>
      </p:pic>
      <p:pic>
        <p:nvPicPr>
          <p:cNvPr id="5" name="Picture 2" descr="Картинки по запросу мудра сова"/>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87" b="100000" l="0" r="100000"/>
                    </a14:imgEffect>
                  </a14:imgLayer>
                </a14:imgProps>
              </a:ext>
              <a:ext uri="{28A0092B-C50C-407E-A947-70E740481C1C}">
                <a14:useLocalDpi xmlns:a14="http://schemas.microsoft.com/office/drawing/2010/main" val="0"/>
              </a:ext>
            </a:extLst>
          </a:blip>
          <a:srcRect/>
          <a:stretch>
            <a:fillRect/>
          </a:stretch>
        </p:blipFill>
        <p:spPr bwMode="auto">
          <a:xfrm>
            <a:off x="6663536" y="2344020"/>
            <a:ext cx="1609383" cy="2309115"/>
          </a:xfrm>
          <a:prstGeom prst="rect">
            <a:avLst/>
          </a:prstGeom>
          <a:noFill/>
          <a:extLst>
            <a:ext uri="{909E8E84-426E-40DD-AFC4-6F175D3DCCD1}">
              <a14:hiddenFill xmlns:a14="http://schemas.microsoft.com/office/drawing/2010/main">
                <a:solidFill>
                  <a:srgbClr val="FFFFFF"/>
                </a:solidFill>
              </a14:hiddenFill>
            </a:ext>
          </a:extLst>
        </p:spPr>
      </p:pic>
      <p:pic>
        <p:nvPicPr>
          <p:cNvPr id="35842" name="Picture 2" descr="Картинки по запросу інтернет"/>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2468" y="3628252"/>
            <a:ext cx="5179045" cy="2832833"/>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Картинки по запросу інтернет"/>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321" b="95941" l="669" r="99666"/>
                    </a14:imgEffect>
                  </a14:imgLayer>
                </a14:imgProps>
              </a:ext>
              <a:ext uri="{28A0092B-C50C-407E-A947-70E740481C1C}">
                <a14:useLocalDpi xmlns:a14="http://schemas.microsoft.com/office/drawing/2010/main" val="0"/>
              </a:ext>
            </a:extLst>
          </a:blip>
          <a:srcRect/>
          <a:stretch>
            <a:fillRect/>
          </a:stretch>
        </p:blipFill>
        <p:spPr bwMode="auto">
          <a:xfrm>
            <a:off x="1480445" y="3068960"/>
            <a:ext cx="1959942" cy="1776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55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785918" y="2857496"/>
            <a:ext cx="7358082" cy="1754326"/>
          </a:xfrm>
          <a:prstGeom prst="rect">
            <a:avLst/>
          </a:prstGeom>
        </p:spPr>
        <p:txBody>
          <a:bodyPr wrap="square">
            <a:spAutoFit/>
          </a:bodyPr>
          <a:lstStyle/>
          <a:p>
            <a:r>
              <a:rPr lang="ru-RU" b="1" dirty="0" err="1" smtClean="0">
                <a:solidFill>
                  <a:srgbClr val="FF0000"/>
                </a:solidFill>
                <a:latin typeface="Arial Black" panose="020B0A04020102020204" pitchFamily="34" charset="0"/>
                <a:cs typeface="Tahoma" pitchFamily="34" charset="0"/>
              </a:rPr>
              <a:t>Віруси</a:t>
            </a:r>
            <a:r>
              <a:rPr lang="ru-RU" b="1" dirty="0" smtClean="0">
                <a:solidFill>
                  <a:srgbClr val="FF0000"/>
                </a:solidFill>
                <a:latin typeface="Arial Black" panose="020B0A04020102020204" pitchFamily="34" charset="0"/>
                <a:cs typeface="Tahoma" pitchFamily="34" charset="0"/>
              </a:rPr>
              <a:t> та </a:t>
            </a:r>
            <a:r>
              <a:rPr lang="ru-RU" b="1" dirty="0" err="1" smtClean="0">
                <a:solidFill>
                  <a:srgbClr val="FF0000"/>
                </a:solidFill>
                <a:latin typeface="Arial Black" panose="020B0A04020102020204" pitchFamily="34" charset="0"/>
                <a:cs typeface="Tahoma" pitchFamily="34" charset="0"/>
              </a:rPr>
              <a:t>хробаки</a:t>
            </a:r>
            <a:r>
              <a:rPr lang="ru-RU" b="1" dirty="0" smtClean="0">
                <a:solidFill>
                  <a:srgbClr val="FF0000"/>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є</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небезпечними</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програмами</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які</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можуть</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поширюватися</a:t>
            </a:r>
            <a:r>
              <a:rPr lang="ru-RU" b="1" dirty="0" smtClean="0">
                <a:solidFill>
                  <a:srgbClr val="0000FF"/>
                </a:solidFill>
                <a:latin typeface="Arial Black" panose="020B0A04020102020204" pitchFamily="34" charset="0"/>
                <a:cs typeface="Tahoma" pitchFamily="34" charset="0"/>
              </a:rPr>
              <a:t> через </a:t>
            </a:r>
            <a:r>
              <a:rPr lang="ru-RU" b="1" dirty="0" err="1" smtClean="0">
                <a:solidFill>
                  <a:srgbClr val="0000FF"/>
                </a:solidFill>
                <a:latin typeface="Arial Black" panose="020B0A04020102020204" pitchFamily="34" charset="0"/>
                <a:cs typeface="Tahoma" pitchFamily="34" charset="0"/>
              </a:rPr>
              <a:t>електронну</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пошту</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або</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веб-сторінки</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Віруси</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можуть</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пошкодити</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файли</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або</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програмне</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забезпечення</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що</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міститься</a:t>
            </a:r>
            <a:r>
              <a:rPr lang="ru-RU" b="1" dirty="0" smtClean="0">
                <a:solidFill>
                  <a:srgbClr val="0000FF"/>
                </a:solidFill>
                <a:latin typeface="Arial Black" panose="020B0A04020102020204" pitchFamily="34" charset="0"/>
                <a:cs typeface="Tahoma" pitchFamily="34" charset="0"/>
              </a:rPr>
              <a:t> на </a:t>
            </a:r>
            <a:r>
              <a:rPr lang="ru-RU" b="1" dirty="0" err="1" smtClean="0">
                <a:solidFill>
                  <a:srgbClr val="0000FF"/>
                </a:solidFill>
                <a:latin typeface="Arial Black" panose="020B0A04020102020204" pitchFamily="34" charset="0"/>
                <a:cs typeface="Tahoma" pitchFamily="34" charset="0"/>
              </a:rPr>
              <a:t>комп’ютері</a:t>
            </a:r>
            <a:r>
              <a:rPr lang="ru-RU" b="1" dirty="0" smtClean="0">
                <a:solidFill>
                  <a:srgbClr val="0000FF"/>
                </a:solidFill>
                <a:latin typeface="Arial Black" panose="020B0A04020102020204" pitchFamily="34" charset="0"/>
                <a:cs typeface="Tahoma" pitchFamily="34" charset="0"/>
              </a:rPr>
              <a:t>.</a:t>
            </a:r>
            <a:br>
              <a:rPr lang="ru-RU" b="1" dirty="0" smtClean="0">
                <a:solidFill>
                  <a:srgbClr val="0000FF"/>
                </a:solidFill>
                <a:latin typeface="Arial Black" panose="020B0A04020102020204" pitchFamily="34" charset="0"/>
                <a:cs typeface="Tahoma" pitchFamily="34" charset="0"/>
              </a:rPr>
            </a:br>
            <a:r>
              <a:rPr lang="ru-RU" b="1" dirty="0" err="1" smtClean="0">
                <a:solidFill>
                  <a:srgbClr val="0000FF"/>
                </a:solidFill>
                <a:latin typeface="Arial Black" panose="020B0A04020102020204" pitchFamily="34" charset="0"/>
                <a:cs typeface="Tahoma" pitchFamily="34" charset="0"/>
              </a:rPr>
              <a:t>Хробаки</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розповсюджуються</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швидше</a:t>
            </a:r>
            <a:r>
              <a:rPr lang="ru-RU" b="1" dirty="0" smtClean="0">
                <a:solidFill>
                  <a:srgbClr val="0000FF"/>
                </a:solidFill>
                <a:latin typeface="Arial Black" panose="020B0A04020102020204" pitchFamily="34" charset="0"/>
                <a:cs typeface="Tahoma" pitchFamily="34" charset="0"/>
              </a:rPr>
              <a:t> за </a:t>
            </a:r>
            <a:r>
              <a:rPr lang="ru-RU" b="1" dirty="0" err="1" smtClean="0">
                <a:solidFill>
                  <a:srgbClr val="0000FF"/>
                </a:solidFill>
                <a:latin typeface="Arial Black" panose="020B0A04020102020204" pitchFamily="34" charset="0"/>
                <a:cs typeface="Tahoma" pitchFamily="34" charset="0"/>
              </a:rPr>
              <a:t>віруси</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безпосередньо</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з</a:t>
            </a:r>
            <a:r>
              <a:rPr lang="ru-RU" b="1" dirty="0" smtClean="0">
                <a:solidFill>
                  <a:srgbClr val="0000FF"/>
                </a:solidFill>
                <a:latin typeface="Arial Black" panose="020B0A04020102020204" pitchFamily="34" charset="0"/>
                <a:cs typeface="Tahoma" pitchFamily="34" charset="0"/>
              </a:rPr>
              <a:t> одного </a:t>
            </a:r>
            <a:r>
              <a:rPr lang="ru-RU" b="1" dirty="0" err="1" smtClean="0">
                <a:solidFill>
                  <a:srgbClr val="0000FF"/>
                </a:solidFill>
                <a:latin typeface="Arial Black" panose="020B0A04020102020204" pitchFamily="34" charset="0"/>
                <a:cs typeface="Tahoma" pitchFamily="34" charset="0"/>
              </a:rPr>
              <a:t>комп’ютера</a:t>
            </a:r>
            <a:r>
              <a:rPr lang="ru-RU" b="1" dirty="0" smtClean="0">
                <a:solidFill>
                  <a:srgbClr val="0000FF"/>
                </a:solidFill>
                <a:latin typeface="Arial Black" panose="020B0A04020102020204" pitchFamily="34" charset="0"/>
                <a:cs typeface="Tahoma" pitchFamily="34" charset="0"/>
              </a:rPr>
              <a:t> на </a:t>
            </a:r>
            <a:r>
              <a:rPr lang="ru-RU" b="1" dirty="0" err="1" smtClean="0">
                <a:solidFill>
                  <a:srgbClr val="0000FF"/>
                </a:solidFill>
                <a:latin typeface="Arial Black" panose="020B0A04020102020204" pitchFamily="34" charset="0"/>
                <a:cs typeface="Tahoma" pitchFamily="34" charset="0"/>
              </a:rPr>
              <a:t>інший</a:t>
            </a:r>
            <a:r>
              <a:rPr lang="ru-RU" b="1" dirty="0" smtClean="0">
                <a:solidFill>
                  <a:srgbClr val="0000FF"/>
                </a:solidFill>
                <a:latin typeface="Arial Black" panose="020B0A04020102020204" pitchFamily="34" charset="0"/>
                <a:cs typeface="Tahoma" pitchFamily="34" charset="0"/>
              </a:rPr>
              <a:t>. </a:t>
            </a:r>
            <a:endParaRPr lang="ru-RU" b="1" dirty="0">
              <a:solidFill>
                <a:srgbClr val="0000FF"/>
              </a:solidFill>
              <a:latin typeface="Arial Black" panose="020B0A04020102020204" pitchFamily="34" charset="0"/>
              <a:cs typeface="Tahoma" pitchFamily="34" charset="0"/>
            </a:endParaRPr>
          </a:p>
        </p:txBody>
      </p:sp>
      <p:sp>
        <p:nvSpPr>
          <p:cNvPr id="6" name="Прямоугольник 5"/>
          <p:cNvSpPr/>
          <p:nvPr/>
        </p:nvSpPr>
        <p:spPr>
          <a:xfrm>
            <a:off x="357158" y="1142984"/>
            <a:ext cx="6429420" cy="1477328"/>
          </a:xfrm>
          <a:prstGeom prst="rect">
            <a:avLst/>
          </a:prstGeom>
        </p:spPr>
        <p:txBody>
          <a:bodyPr wrap="square">
            <a:spAutoFit/>
          </a:bodyPr>
          <a:lstStyle/>
          <a:p>
            <a:r>
              <a:rPr lang="ru-RU" b="1" dirty="0" err="1" smtClean="0">
                <a:solidFill>
                  <a:srgbClr val="FF0000"/>
                </a:solidFill>
                <a:latin typeface="Arial Black" panose="020B0A04020102020204" pitchFamily="34" charset="0"/>
                <a:cs typeface="Tahoma" pitchFamily="34" charset="0"/>
              </a:rPr>
              <a:t>Троянські</a:t>
            </a:r>
            <a:r>
              <a:rPr lang="ru-RU" b="1" dirty="0" smtClean="0">
                <a:solidFill>
                  <a:srgbClr val="FF0000"/>
                </a:solidFill>
                <a:latin typeface="Arial Black" panose="020B0A04020102020204" pitchFamily="34" charset="0"/>
                <a:cs typeface="Tahoma" pitchFamily="34" charset="0"/>
              </a:rPr>
              <a:t> </a:t>
            </a:r>
            <a:r>
              <a:rPr lang="ru-RU" b="1" dirty="0" err="1" smtClean="0">
                <a:solidFill>
                  <a:srgbClr val="FF0000"/>
                </a:solidFill>
                <a:latin typeface="Arial Black" panose="020B0A04020102020204" pitchFamily="34" charset="0"/>
                <a:cs typeface="Tahoma" pitchFamily="34" charset="0"/>
              </a:rPr>
              <a:t>коні</a:t>
            </a:r>
            <a:r>
              <a:rPr lang="ru-RU" b="1" dirty="0" smtClean="0">
                <a:solidFill>
                  <a:srgbClr val="FF0000"/>
                </a:solidFill>
                <a:latin typeface="Arial Black" panose="020B0A04020102020204" pitchFamily="34" charset="0"/>
                <a:cs typeface="Tahoma" pitchFamily="34" charset="0"/>
              </a:rPr>
              <a:t> </a:t>
            </a:r>
            <a:r>
              <a:rPr lang="ru-RU" b="1" dirty="0" err="1" smtClean="0">
                <a:solidFill>
                  <a:srgbClr val="FF0000"/>
                </a:solidFill>
                <a:latin typeface="Arial Black" panose="020B0A04020102020204" pitchFamily="34" charset="0"/>
                <a:cs typeface="Tahoma" pitchFamily="34" charset="0"/>
              </a:rPr>
              <a:t>або</a:t>
            </a:r>
            <a:r>
              <a:rPr lang="ru-RU" b="1" dirty="0" smtClean="0">
                <a:solidFill>
                  <a:srgbClr val="FF0000"/>
                </a:solidFill>
                <a:latin typeface="Arial Black" panose="020B0A04020102020204" pitchFamily="34" charset="0"/>
                <a:cs typeface="Tahoma" pitchFamily="34" charset="0"/>
              </a:rPr>
              <a:t> </a:t>
            </a:r>
            <a:r>
              <a:rPr lang="ru-RU" b="1" dirty="0" err="1" smtClean="0">
                <a:solidFill>
                  <a:srgbClr val="FF0000"/>
                </a:solidFill>
                <a:latin typeface="Arial Black" panose="020B0A04020102020204" pitchFamily="34" charset="0"/>
                <a:cs typeface="Tahoma" pitchFamily="34" charset="0"/>
              </a:rPr>
              <a:t>троянці</a:t>
            </a:r>
            <a:r>
              <a:rPr lang="ru-RU" b="1" dirty="0" smtClean="0">
                <a:solidFill>
                  <a:srgbClr val="0000FF"/>
                </a:solidFill>
                <a:latin typeface="Arial Black" panose="020B0A04020102020204" pitchFamily="34" charset="0"/>
                <a:cs typeface="Tahoma" pitchFamily="34" charset="0"/>
              </a:rPr>
              <a:t> — </a:t>
            </a:r>
            <a:r>
              <a:rPr lang="ru-RU" b="1" dirty="0" err="1" smtClean="0">
                <a:solidFill>
                  <a:srgbClr val="0000FF"/>
                </a:solidFill>
                <a:latin typeface="Arial Black" panose="020B0A04020102020204" pitchFamily="34" charset="0"/>
                <a:cs typeface="Tahoma" pitchFamily="34" charset="0"/>
              </a:rPr>
              <a:t>це</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небезпечні</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програми</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які</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створені</a:t>
            </a:r>
            <a:r>
              <a:rPr lang="ru-RU" b="1" dirty="0" smtClean="0">
                <a:solidFill>
                  <a:srgbClr val="0000FF"/>
                </a:solidFill>
                <a:latin typeface="Arial Black" panose="020B0A04020102020204" pitchFamily="34" charset="0"/>
                <a:cs typeface="Tahoma" pitchFamily="34" charset="0"/>
              </a:rPr>
              <a:t> так, </a:t>
            </a:r>
            <a:r>
              <a:rPr lang="ru-RU" b="1" dirty="0" err="1" smtClean="0">
                <a:solidFill>
                  <a:srgbClr val="0000FF"/>
                </a:solidFill>
                <a:latin typeface="Arial Black" panose="020B0A04020102020204" pitchFamily="34" charset="0"/>
                <a:cs typeface="Tahoma" pitchFamily="34" charset="0"/>
              </a:rPr>
              <a:t>щоб</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виглядати</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безневинними</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наприклад</a:t>
            </a:r>
            <a:r>
              <a:rPr lang="ru-RU" b="1" dirty="0" smtClean="0">
                <a:solidFill>
                  <a:srgbClr val="0000FF"/>
                </a:solidFill>
                <a:latin typeface="Arial Black" panose="020B0A04020102020204" pitchFamily="34" charset="0"/>
                <a:cs typeface="Tahoma" pitchFamily="34" charset="0"/>
              </a:rPr>
              <a:t>, як </a:t>
            </a:r>
            <a:r>
              <a:rPr lang="ru-RU" b="1" dirty="0" err="1" smtClean="0">
                <a:solidFill>
                  <a:srgbClr val="0000FF"/>
                </a:solidFill>
                <a:latin typeface="Arial Black" panose="020B0A04020102020204" pitchFamily="34" charset="0"/>
                <a:cs typeface="Tahoma" pitchFamily="34" charset="0"/>
              </a:rPr>
              <a:t>гра</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Після</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активації</a:t>
            </a:r>
            <a:r>
              <a:rPr lang="ru-RU" b="1" dirty="0" smtClean="0">
                <a:solidFill>
                  <a:srgbClr val="0000FF"/>
                </a:solidFill>
                <a:latin typeface="Arial Black" panose="020B0A04020102020204" pitchFamily="34" charset="0"/>
                <a:cs typeface="Tahoma" pitchFamily="34" charset="0"/>
              </a:rPr>
              <a:t> вони </a:t>
            </a:r>
            <a:r>
              <a:rPr lang="ru-RU" b="1" dirty="0" err="1" smtClean="0">
                <a:solidFill>
                  <a:srgbClr val="0000FF"/>
                </a:solidFill>
                <a:latin typeface="Arial Black" panose="020B0A04020102020204" pitchFamily="34" charset="0"/>
                <a:cs typeface="Tahoma" pitchFamily="34" charset="0"/>
              </a:rPr>
              <a:t>можуть</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пошкодити</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файли</a:t>
            </a:r>
            <a:r>
              <a:rPr lang="ru-RU" b="1" dirty="0" smtClean="0">
                <a:solidFill>
                  <a:srgbClr val="0000FF"/>
                </a:solidFill>
                <a:latin typeface="Arial Black" panose="020B0A04020102020204" pitchFamily="34" charset="0"/>
                <a:cs typeface="Tahoma" pitchFamily="34" charset="0"/>
              </a:rPr>
              <a:t> без </a:t>
            </a:r>
            <a:r>
              <a:rPr lang="ru-RU" b="1" dirty="0" err="1" smtClean="0">
                <a:solidFill>
                  <a:srgbClr val="0000FF"/>
                </a:solidFill>
                <a:latin typeface="Arial Black" panose="020B0A04020102020204" pitchFamily="34" charset="0"/>
                <a:cs typeface="Tahoma" pitchFamily="34" charset="0"/>
              </a:rPr>
              <a:t>відома</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користувача</a:t>
            </a:r>
            <a:r>
              <a:rPr lang="ru-RU" b="1" dirty="0" smtClean="0">
                <a:solidFill>
                  <a:srgbClr val="0000FF"/>
                </a:solidFill>
                <a:latin typeface="Arial Black" panose="020B0A04020102020204" pitchFamily="34" charset="0"/>
                <a:cs typeface="Tahoma" pitchFamily="34" charset="0"/>
              </a:rPr>
              <a:t>.</a:t>
            </a:r>
            <a:endParaRPr lang="ru-RU" dirty="0">
              <a:solidFill>
                <a:srgbClr val="0000FF"/>
              </a:solidFill>
              <a:latin typeface="Arial Black" panose="020B0A04020102020204" pitchFamily="34" charset="0"/>
            </a:endParaRPr>
          </a:p>
        </p:txBody>
      </p:sp>
      <p:sp>
        <p:nvSpPr>
          <p:cNvPr id="7" name="Прямоугольник 6"/>
          <p:cNvSpPr/>
          <p:nvPr/>
        </p:nvSpPr>
        <p:spPr>
          <a:xfrm>
            <a:off x="285720" y="5000636"/>
            <a:ext cx="5429256" cy="1477328"/>
          </a:xfrm>
          <a:prstGeom prst="rect">
            <a:avLst/>
          </a:prstGeom>
        </p:spPr>
        <p:txBody>
          <a:bodyPr wrap="square">
            <a:spAutoFit/>
          </a:bodyPr>
          <a:lstStyle/>
          <a:p>
            <a:r>
              <a:rPr lang="ru-RU" b="1" dirty="0" err="1" smtClean="0">
                <a:solidFill>
                  <a:srgbClr val="FF0000"/>
                </a:solidFill>
                <a:latin typeface="Arial Black" panose="020B0A04020102020204" pitchFamily="34" charset="0"/>
                <a:cs typeface="Tahoma" pitchFamily="34" charset="0"/>
              </a:rPr>
              <a:t>Хакери</a:t>
            </a:r>
            <a:r>
              <a:rPr lang="ru-RU" b="1" dirty="0" smtClean="0">
                <a:solidFill>
                  <a:srgbClr val="FF0000"/>
                </a:solidFill>
                <a:latin typeface="Arial Black" panose="020B0A04020102020204" pitchFamily="34" charset="0"/>
                <a:cs typeface="Tahoma" pitchFamily="34" charset="0"/>
              </a:rPr>
              <a:t> та </a:t>
            </a:r>
            <a:r>
              <a:rPr lang="ru-RU" b="1" dirty="0" err="1" smtClean="0">
                <a:solidFill>
                  <a:srgbClr val="FF0000"/>
                </a:solidFill>
                <a:latin typeface="Arial Black" panose="020B0A04020102020204" pitchFamily="34" charset="0"/>
                <a:cs typeface="Tahoma" pitchFamily="34" charset="0"/>
              </a:rPr>
              <a:t>зломщики</a:t>
            </a:r>
            <a:r>
              <a:rPr lang="ru-RU" b="1" dirty="0" smtClean="0">
                <a:solidFill>
                  <a:srgbClr val="0000FF"/>
                </a:solidFill>
                <a:latin typeface="Arial Black" panose="020B0A04020102020204" pitchFamily="34" charset="0"/>
                <a:cs typeface="Tahoma" pitchFamily="34" charset="0"/>
              </a:rPr>
              <a:t/>
            </a:r>
            <a:br>
              <a:rPr lang="ru-RU" b="1" dirty="0" smtClean="0">
                <a:solidFill>
                  <a:srgbClr val="0000FF"/>
                </a:solidFill>
                <a:latin typeface="Arial Black" panose="020B0A04020102020204" pitchFamily="34" charset="0"/>
                <a:cs typeface="Tahoma" pitchFamily="34" charset="0"/>
              </a:rPr>
            </a:br>
            <a:r>
              <a:rPr lang="ru-RU" b="1" dirty="0" err="1" smtClean="0">
                <a:solidFill>
                  <a:srgbClr val="0000FF"/>
                </a:solidFill>
                <a:latin typeface="Arial Black" panose="020B0A04020102020204" pitchFamily="34" charset="0"/>
                <a:cs typeface="Tahoma" pitchFamily="34" charset="0"/>
              </a:rPr>
              <a:t>Хакери</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та</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зломщики</a:t>
            </a:r>
            <a:r>
              <a:rPr lang="ru-RU" b="1" dirty="0" smtClean="0">
                <a:solidFill>
                  <a:srgbClr val="0000FF"/>
                </a:solidFill>
                <a:latin typeface="Arial Black" panose="020B0A04020102020204" pitchFamily="34" charset="0"/>
                <a:cs typeface="Tahoma" pitchFamily="34" charset="0"/>
              </a:rPr>
              <a:t> — </a:t>
            </a:r>
            <a:r>
              <a:rPr lang="ru-RU" b="1" dirty="0" err="1" smtClean="0">
                <a:solidFill>
                  <a:srgbClr val="0000FF"/>
                </a:solidFill>
                <a:latin typeface="Arial Black" panose="020B0A04020102020204" pitchFamily="34" charset="0"/>
                <a:cs typeface="Tahoma" pitchFamily="34" charset="0"/>
              </a:rPr>
              <a:t>це</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терміни</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які</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використовують</a:t>
            </a:r>
            <a:r>
              <a:rPr lang="ru-RU" b="1" dirty="0" smtClean="0">
                <a:solidFill>
                  <a:srgbClr val="0000FF"/>
                </a:solidFill>
                <a:latin typeface="Arial Black" panose="020B0A04020102020204" pitchFamily="34" charset="0"/>
                <a:cs typeface="Tahoma" pitchFamily="34" charset="0"/>
              </a:rPr>
              <a:t> для людей, </a:t>
            </a:r>
            <a:r>
              <a:rPr lang="ru-RU" b="1" dirty="0" err="1" smtClean="0">
                <a:solidFill>
                  <a:srgbClr val="0000FF"/>
                </a:solidFill>
                <a:latin typeface="Arial Black" panose="020B0A04020102020204" pitchFamily="34" charset="0"/>
                <a:cs typeface="Tahoma" pitchFamily="34" charset="0"/>
              </a:rPr>
              <a:t>які</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зламують</a:t>
            </a:r>
            <a:r>
              <a:rPr lang="ru-RU" b="1" dirty="0" smtClean="0">
                <a:solidFill>
                  <a:srgbClr val="0000FF"/>
                </a:solidFill>
                <a:latin typeface="Arial Black" panose="020B0A04020102020204" pitchFamily="34" charset="0"/>
                <a:cs typeface="Tahoma" pitchFamily="34" charset="0"/>
              </a:rPr>
              <a:t> та </a:t>
            </a:r>
            <a:r>
              <a:rPr lang="ru-RU" b="1" dirty="0" err="1" smtClean="0">
                <a:solidFill>
                  <a:srgbClr val="0000FF"/>
                </a:solidFill>
                <a:latin typeface="Arial Black" panose="020B0A04020102020204" pitchFamily="34" charset="0"/>
                <a:cs typeface="Tahoma" pitchFamily="34" charset="0"/>
              </a:rPr>
              <a:t>проникають</a:t>
            </a:r>
            <a:r>
              <a:rPr lang="ru-RU" b="1" dirty="0" smtClean="0">
                <a:solidFill>
                  <a:srgbClr val="0000FF"/>
                </a:solidFill>
                <a:latin typeface="Arial Black" panose="020B0A04020102020204" pitchFamily="34" charset="0"/>
                <a:cs typeface="Tahoma" pitchFamily="34" charset="0"/>
              </a:rPr>
              <a:t> у </a:t>
            </a:r>
            <a:r>
              <a:rPr lang="ru-RU" b="1" dirty="0" err="1" smtClean="0">
                <a:solidFill>
                  <a:srgbClr val="0000FF"/>
                </a:solidFill>
                <a:latin typeface="Arial Black" panose="020B0A04020102020204" pitchFamily="34" charset="0"/>
                <a:cs typeface="Tahoma" pitchFamily="34" charset="0"/>
              </a:rPr>
              <a:t>системи</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даних</a:t>
            </a:r>
            <a:r>
              <a:rPr lang="ru-RU" b="1" dirty="0" smtClean="0">
                <a:solidFill>
                  <a:srgbClr val="0000FF"/>
                </a:solidFill>
                <a:latin typeface="Arial Black" panose="020B0A04020102020204" pitchFamily="34" charset="0"/>
                <a:cs typeface="Tahoma" pitchFamily="34" charset="0"/>
              </a:rPr>
              <a:t>. </a:t>
            </a:r>
            <a:endParaRPr lang="ru-RU" b="1" dirty="0">
              <a:solidFill>
                <a:srgbClr val="0000FF"/>
              </a:solidFill>
              <a:latin typeface="Arial Black" panose="020B0A04020102020204" pitchFamily="34" charset="0"/>
              <a:cs typeface="Tahoma" pitchFamily="34" charset="0"/>
            </a:endParaRPr>
          </a:p>
        </p:txBody>
      </p:sp>
      <p:pic>
        <p:nvPicPr>
          <p:cNvPr id="9" name="Рисунок 7" descr="1323968001_antivirus.gif"/>
          <p:cNvPicPr>
            <a:picLocks noChangeAspect="1"/>
          </p:cNvPicPr>
          <p:nvPr/>
        </p:nvPicPr>
        <p:blipFill>
          <a:blip r:embed="rId2"/>
          <a:srcRect/>
          <a:stretch>
            <a:fillRect/>
          </a:stretch>
        </p:blipFill>
        <p:spPr bwMode="auto">
          <a:xfrm>
            <a:off x="0" y="2714620"/>
            <a:ext cx="2069238" cy="1714512"/>
          </a:xfrm>
          <a:prstGeom prst="rect">
            <a:avLst/>
          </a:prstGeom>
          <a:noFill/>
          <a:ln w="9525">
            <a:noFill/>
            <a:miter lim="800000"/>
            <a:headEnd/>
            <a:tailEnd/>
          </a:ln>
        </p:spPr>
      </p:pic>
      <p:pic>
        <p:nvPicPr>
          <p:cNvPr id="10" name="Рисунок 9" descr="safe-internet-01.jpg"/>
          <p:cNvPicPr>
            <a:picLocks noChangeAspect="1"/>
          </p:cNvPicPr>
          <p:nvPr/>
        </p:nvPicPr>
        <p:blipFill>
          <a:blip r:embed="rId3" cstate="print"/>
          <a:stretch>
            <a:fillRect/>
          </a:stretch>
        </p:blipFill>
        <p:spPr>
          <a:xfrm flipH="1">
            <a:off x="6300102" y="1267498"/>
            <a:ext cx="1905013" cy="1714512"/>
          </a:xfrm>
          <a:prstGeom prst="ellipse">
            <a:avLst/>
          </a:prstGeom>
        </p:spPr>
      </p:pic>
      <p:pic>
        <p:nvPicPr>
          <p:cNvPr id="11" name="Picture 2"/>
          <p:cNvPicPr>
            <a:picLocks noChangeAspect="1" noChangeArrowheads="1"/>
          </p:cNvPicPr>
          <p:nvPr/>
        </p:nvPicPr>
        <p:blipFill>
          <a:blip r:embed="rId4"/>
          <a:srcRect/>
          <a:stretch>
            <a:fillRect/>
          </a:stretch>
        </p:blipFill>
        <p:spPr bwMode="auto">
          <a:xfrm>
            <a:off x="5572132" y="4929198"/>
            <a:ext cx="1500188" cy="1243012"/>
          </a:xfrm>
          <a:prstGeom prst="rect">
            <a:avLst/>
          </a:prstGeom>
          <a:noFill/>
          <a:ln w="9525">
            <a:noFill/>
            <a:miter lim="800000"/>
            <a:headEnd/>
            <a:tailEnd/>
          </a:ln>
        </p:spPr>
      </p:pic>
      <p:sp>
        <p:nvSpPr>
          <p:cNvPr id="12" name="Прямоугольник 11"/>
          <p:cNvSpPr/>
          <p:nvPr/>
        </p:nvSpPr>
        <p:spPr>
          <a:xfrm>
            <a:off x="428596" y="285728"/>
            <a:ext cx="7929618" cy="584775"/>
          </a:xfrm>
          <a:prstGeom prst="rect">
            <a:avLst/>
          </a:prstGeom>
        </p:spPr>
        <p:txBody>
          <a:bodyPr wrap="square">
            <a:spAutoFit/>
          </a:bodyPr>
          <a:lstStyle/>
          <a:p>
            <a:pPr indent="450850" algn="just" fontAlgn="base">
              <a:spcBef>
                <a:spcPct val="0"/>
              </a:spcBef>
              <a:spcAft>
                <a:spcPct val="0"/>
              </a:spcAft>
            </a:pPr>
            <a:r>
              <a:rPr lang="uk-UA" sz="3200" b="1" i="1" dirty="0" smtClean="0">
                <a:solidFill>
                  <a:srgbClr val="FF0000"/>
                </a:solidFill>
                <a:latin typeface="Arial Black" panose="020B0A04020102020204" pitchFamily="34" charset="0"/>
                <a:cs typeface="Tahoma" pitchFamily="34" charset="0"/>
              </a:rPr>
              <a:t>НЕБЕЗПЕКИ В МЕРЕЖІ:</a:t>
            </a:r>
            <a:endParaRPr lang="ru-RU" sz="3200" b="1" i="1" dirty="0" smtClean="0">
              <a:solidFill>
                <a:srgbClr val="FF0000"/>
              </a:solidFill>
              <a:latin typeface="Arial Black" panose="020B0A04020102020204" pitchFamily="34" charset="0"/>
              <a:cs typeface="Tahoma" pitchFamily="34" charset="0"/>
            </a:endParaRPr>
          </a:p>
        </p:txBody>
      </p:sp>
      <p:pic>
        <p:nvPicPr>
          <p:cNvPr id="13" name="Picture 2"/>
          <p:cNvPicPr>
            <a:picLocks noChangeAspect="1" noChangeArrowheads="1"/>
          </p:cNvPicPr>
          <p:nvPr/>
        </p:nvPicPr>
        <p:blipFill rotWithShape="1">
          <a:blip r:embed="rId5"/>
          <a:srcRect l="77960" t="71398" r="390" b="-398"/>
          <a:stretch/>
        </p:blipFill>
        <p:spPr bwMode="auto">
          <a:xfrm>
            <a:off x="7620386" y="129273"/>
            <a:ext cx="1475656" cy="1482459"/>
          </a:xfrm>
          <a:prstGeom prst="rect">
            <a:avLst/>
          </a:prstGeom>
          <a:noFill/>
        </p:spPr>
      </p:pic>
      <p:pic>
        <p:nvPicPr>
          <p:cNvPr id="14" name="Picture 2" descr="Картинки по запросу мудра сова"/>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87" b="100000" l="0" r="100000"/>
                    </a14:imgEffect>
                  </a14:imgLayer>
                </a14:imgProps>
              </a:ext>
              <a:ext uri="{28A0092B-C50C-407E-A947-70E740481C1C}">
                <a14:useLocalDpi xmlns:a14="http://schemas.microsoft.com/office/drawing/2010/main" val="0"/>
              </a:ext>
            </a:extLst>
          </a:blip>
          <a:srcRect/>
          <a:stretch>
            <a:fillRect/>
          </a:stretch>
        </p:blipFill>
        <p:spPr bwMode="auto">
          <a:xfrm>
            <a:off x="7337783" y="4547250"/>
            <a:ext cx="1609383" cy="23091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ChangeArrowheads="1"/>
          </p:cNvSpPr>
          <p:nvPr/>
        </p:nvSpPr>
        <p:spPr bwMode="auto">
          <a:xfrm>
            <a:off x="42800" y="235281"/>
            <a:ext cx="7023154" cy="28931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50850" fontAlgn="base">
              <a:spcBef>
                <a:spcPct val="0"/>
              </a:spcBef>
              <a:spcAft>
                <a:spcPct val="0"/>
              </a:spcAft>
            </a:pPr>
            <a:r>
              <a:rPr lang="uk-UA" sz="2800" b="1" i="1" dirty="0" smtClean="0">
                <a:solidFill>
                  <a:srgbClr val="FF0000"/>
                </a:solidFill>
                <a:latin typeface="Arial Black" panose="020B0A04020102020204" pitchFamily="34" charset="0"/>
                <a:cs typeface="Times New Roman" pitchFamily="18" charset="0"/>
              </a:rPr>
              <a:t>КОМПЮТЕРНА </a:t>
            </a:r>
            <a:r>
              <a:rPr lang="uk-UA" sz="2800" b="1" i="1" dirty="0">
                <a:solidFill>
                  <a:srgbClr val="FF0000"/>
                </a:solidFill>
                <a:latin typeface="Arial Black" panose="020B0A04020102020204" pitchFamily="34" charset="0"/>
                <a:cs typeface="Times New Roman" pitchFamily="18" charset="0"/>
              </a:rPr>
              <a:t>З</a:t>
            </a:r>
            <a:r>
              <a:rPr lang="uk-UA" sz="2800" b="1" i="1" dirty="0" smtClean="0">
                <a:solidFill>
                  <a:srgbClr val="FF0000"/>
                </a:solidFill>
                <a:latin typeface="Arial Black" panose="020B0A04020102020204" pitchFamily="34" charset="0"/>
                <a:cs typeface="Times New Roman" pitchFamily="18" charset="0"/>
              </a:rPr>
              <a:t>АЛЕЖНІСТЬ</a:t>
            </a:r>
            <a:endParaRPr lang="ru-RU" sz="2800" b="1" i="1" dirty="0" smtClean="0">
              <a:solidFill>
                <a:srgbClr val="FF0000"/>
              </a:solidFill>
              <a:latin typeface="Arial Black" panose="020B0A04020102020204" pitchFamily="34" charset="0"/>
              <a:cs typeface="Times New Roman" pitchFamily="18" charset="0"/>
            </a:endParaRPr>
          </a:p>
          <a:p>
            <a:pPr marL="0" marR="0" lvl="0" indent="450850" algn="just" defTabSz="914400" rtl="0" eaLnBrk="1" fontAlgn="base" latinLnBrk="0" hangingPunct="1">
              <a:lnSpc>
                <a:spcPct val="100000"/>
              </a:lnSpc>
              <a:spcBef>
                <a:spcPct val="0"/>
              </a:spcBef>
              <a:spcAft>
                <a:spcPct val="0"/>
              </a:spcAft>
              <a:buClrTx/>
              <a:buSzTx/>
              <a:buFontTx/>
              <a:buNone/>
              <a:tabLst/>
            </a:pPr>
            <a:r>
              <a:rPr kumimoji="0" lang="uk-UA" sz="2200" b="1" i="0" u="none" strike="noStrike" cap="none" normalizeH="0" baseline="0" dirty="0" smtClean="0">
                <a:ln>
                  <a:noFill/>
                </a:ln>
                <a:solidFill>
                  <a:srgbClr val="0000FF"/>
                </a:solidFill>
                <a:effectLst/>
                <a:latin typeface="Arial Black" panose="020B0A04020102020204" pitchFamily="34" charset="0"/>
                <a:ea typeface="Times New Roman" pitchFamily="18" charset="0"/>
                <a:cs typeface="Tahoma" pitchFamily="34" charset="0"/>
              </a:rPr>
              <a:t>Термін «комп’ютерна залежність» вперше був використаний в 1990 році. Психологи її класифікують, як форму емоційної «наркоманії». Для залежного </a:t>
            </a:r>
            <a:r>
              <a:rPr kumimoji="0" lang="uk-UA" sz="2200" b="1" i="0" u="none" strike="noStrike" cap="none" normalizeH="0" baseline="0" dirty="0" err="1" smtClean="0">
                <a:ln>
                  <a:noFill/>
                </a:ln>
                <a:solidFill>
                  <a:srgbClr val="0000FF"/>
                </a:solidFill>
                <a:effectLst/>
                <a:latin typeface="Arial Black" panose="020B0A04020102020204" pitchFamily="34" charset="0"/>
                <a:ea typeface="Times New Roman" pitchFamily="18" charset="0"/>
                <a:cs typeface="Tahoma" pitchFamily="34" charset="0"/>
              </a:rPr>
              <a:t>підлітка</a:t>
            </a:r>
            <a:r>
              <a:rPr kumimoji="0" lang="uk-UA" sz="2200" b="1" i="0" u="none" strike="noStrike" cap="none" normalizeH="0" baseline="0" dirty="0" smtClean="0">
                <a:ln>
                  <a:noFill/>
                </a:ln>
                <a:solidFill>
                  <a:srgbClr val="0000FF"/>
                </a:solidFill>
                <a:effectLst/>
                <a:latin typeface="Arial Black" panose="020B0A04020102020204" pitchFamily="34" charset="0"/>
                <a:ea typeface="Times New Roman" pitchFamily="18" charset="0"/>
                <a:cs typeface="Tahoma" pitchFamily="34" charset="0"/>
              </a:rPr>
              <a:t> стає важливим не результат гри, а її процес, у якому він втрачає контроль над часом.</a:t>
            </a:r>
            <a:endParaRPr kumimoji="0" lang="uk-UA" sz="2200" b="1" i="0" u="none" strike="noStrike" cap="none" normalizeH="0" baseline="0" dirty="0" smtClean="0">
              <a:ln>
                <a:noFill/>
              </a:ln>
              <a:solidFill>
                <a:srgbClr val="0000FF"/>
              </a:solidFill>
              <a:effectLst/>
              <a:latin typeface="Arial Black" panose="020B0A04020102020204" pitchFamily="34" charset="0"/>
              <a:cs typeface="Tahoma" pitchFamily="34" charset="0"/>
            </a:endParaRPr>
          </a:p>
        </p:txBody>
      </p:sp>
      <p:pic>
        <p:nvPicPr>
          <p:cNvPr id="5122" name="Picture 2"/>
          <p:cNvPicPr>
            <a:picLocks noChangeAspect="1" noChangeArrowheads="1"/>
          </p:cNvPicPr>
          <p:nvPr/>
        </p:nvPicPr>
        <p:blipFill>
          <a:blip r:embed="rId2"/>
          <a:srcRect/>
          <a:stretch>
            <a:fillRect/>
          </a:stretch>
        </p:blipFill>
        <p:spPr bwMode="auto">
          <a:xfrm>
            <a:off x="239677" y="3349224"/>
            <a:ext cx="3673504" cy="2456040"/>
          </a:xfrm>
          <a:prstGeom prst="rect">
            <a:avLst/>
          </a:prstGeom>
          <a:noFill/>
          <a:ln w="9525">
            <a:noFill/>
            <a:miter lim="800000"/>
            <a:headEnd/>
            <a:tailEnd/>
          </a:ln>
        </p:spPr>
      </p:pic>
      <p:pic>
        <p:nvPicPr>
          <p:cNvPr id="6" name="Рисунок 5" descr="IMG_4087_0.tmp"/>
          <p:cNvPicPr>
            <a:picLocks noChangeAspect="1"/>
          </p:cNvPicPr>
          <p:nvPr/>
        </p:nvPicPr>
        <p:blipFill>
          <a:blip r:embed="rId3"/>
          <a:srcRect/>
          <a:stretch>
            <a:fillRect/>
          </a:stretch>
        </p:blipFill>
        <p:spPr bwMode="auto">
          <a:xfrm>
            <a:off x="4179286" y="4000504"/>
            <a:ext cx="3057009" cy="2315020"/>
          </a:xfrm>
          <a:prstGeom prst="rect">
            <a:avLst/>
          </a:prstGeom>
          <a:noFill/>
          <a:ln w="9525">
            <a:noFill/>
            <a:miter lim="800000"/>
            <a:headEnd/>
            <a:tailEnd/>
          </a:ln>
        </p:spPr>
      </p:pic>
      <p:pic>
        <p:nvPicPr>
          <p:cNvPr id="7" name="Picture 2"/>
          <p:cNvPicPr>
            <a:picLocks noChangeAspect="1" noChangeArrowheads="1"/>
          </p:cNvPicPr>
          <p:nvPr/>
        </p:nvPicPr>
        <p:blipFill rotWithShape="1">
          <a:blip r:embed="rId4"/>
          <a:srcRect l="77960" t="71398" r="390" b="-398"/>
          <a:stretch/>
        </p:blipFill>
        <p:spPr bwMode="auto">
          <a:xfrm>
            <a:off x="7362564" y="199372"/>
            <a:ext cx="1475656" cy="1482459"/>
          </a:xfrm>
          <a:prstGeom prst="rect">
            <a:avLst/>
          </a:prstGeom>
          <a:noFill/>
        </p:spPr>
      </p:pic>
      <p:pic>
        <p:nvPicPr>
          <p:cNvPr id="8" name="Picture 2" descr="Картинки по запросу мудра сова"/>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87" b="100000" l="0" r="100000"/>
                    </a14:imgEffect>
                  </a14:imgLayer>
                </a14:imgProps>
              </a:ext>
              <a:ext uri="{28A0092B-C50C-407E-A947-70E740481C1C}">
                <a14:useLocalDpi xmlns:a14="http://schemas.microsoft.com/office/drawing/2010/main" val="0"/>
              </a:ext>
            </a:extLst>
          </a:blip>
          <a:srcRect/>
          <a:stretch>
            <a:fillRect/>
          </a:stretch>
        </p:blipFill>
        <p:spPr bwMode="auto">
          <a:xfrm>
            <a:off x="6804248" y="2204864"/>
            <a:ext cx="1609383" cy="23091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14282" y="500042"/>
            <a:ext cx="8786874" cy="6278642"/>
          </a:xfrm>
          <a:prstGeom prst="rect">
            <a:avLst/>
          </a:prstGeom>
        </p:spPr>
        <p:txBody>
          <a:bodyPr wrap="square">
            <a:spAutoFit/>
          </a:bodyPr>
          <a:lstStyle/>
          <a:p>
            <a:r>
              <a:rPr lang="uk-UA" sz="2400" b="1" i="1" dirty="0" smtClean="0">
                <a:solidFill>
                  <a:srgbClr val="FF0000"/>
                </a:solidFill>
                <a:latin typeface="Arial Black" panose="020B0A04020102020204" pitchFamily="34" charset="0"/>
                <a:cs typeface="Tahoma" pitchFamily="34" charset="0"/>
              </a:rPr>
              <a:t>Симптоми залежності від комп’ютерних ігор:</a:t>
            </a:r>
            <a:r>
              <a:rPr lang="uk-UA" sz="2400" dirty="0" smtClean="0">
                <a:latin typeface="Arial Black" panose="020B0A04020102020204" pitchFamily="34" charset="0"/>
              </a:rPr>
              <a:t/>
            </a:r>
            <a:br>
              <a:rPr lang="uk-UA" sz="2400" dirty="0" smtClean="0">
                <a:latin typeface="Arial Black" panose="020B0A04020102020204" pitchFamily="34" charset="0"/>
              </a:rPr>
            </a:br>
            <a:r>
              <a:rPr lang="uk-UA" i="1" dirty="0" smtClean="0">
                <a:solidFill>
                  <a:srgbClr val="FFFF00"/>
                </a:solidFill>
                <a:latin typeface="Arial Black" panose="020B0A04020102020204" pitchFamily="34" charset="0"/>
                <a:cs typeface="Tahoma" pitchFamily="34" charset="0"/>
              </a:rPr>
              <a:t>Психологічні симптоми:</a:t>
            </a:r>
            <a:r>
              <a:rPr lang="uk-UA" b="1" dirty="0" smtClean="0">
                <a:latin typeface="Arial Black" panose="020B0A04020102020204" pitchFamily="34" charset="0"/>
                <a:cs typeface="Tahoma" pitchFamily="34" charset="0"/>
              </a:rPr>
              <a:t/>
            </a:r>
            <a:br>
              <a:rPr lang="uk-UA" b="1" dirty="0" smtClean="0">
                <a:latin typeface="Arial Black" panose="020B0A04020102020204" pitchFamily="34" charset="0"/>
                <a:cs typeface="Tahoma" pitchFamily="34" charset="0"/>
              </a:rPr>
            </a:br>
            <a:r>
              <a:rPr lang="uk-UA" b="1" dirty="0" smtClean="0">
                <a:latin typeface="Arial Black" panose="020B0A04020102020204" pitchFamily="34" charset="0"/>
                <a:cs typeface="Tahoma" pitchFamily="34" charset="0"/>
              </a:rPr>
              <a:t>• </a:t>
            </a:r>
            <a:r>
              <a:rPr lang="uk-UA" b="1" dirty="0" smtClean="0">
                <a:solidFill>
                  <a:srgbClr val="0000FF"/>
                </a:solidFill>
                <a:latin typeface="Arial Black" panose="020B0A04020102020204" pitchFamily="34" charset="0"/>
                <a:cs typeface="Tahoma" pitchFamily="34" charset="0"/>
              </a:rPr>
              <a:t>Відчуття ейфорії чи піднесеності під час роботи за комп’ютером;</a:t>
            </a:r>
            <a:br>
              <a:rPr lang="uk-UA" b="1" dirty="0" smtClean="0">
                <a:solidFill>
                  <a:srgbClr val="0000FF"/>
                </a:solidFill>
                <a:latin typeface="Arial Black" panose="020B0A04020102020204" pitchFamily="34" charset="0"/>
                <a:cs typeface="Tahoma" pitchFamily="34" charset="0"/>
              </a:rPr>
            </a:br>
            <a:r>
              <a:rPr lang="uk-UA" b="1" dirty="0" smtClean="0">
                <a:solidFill>
                  <a:srgbClr val="0000FF"/>
                </a:solidFill>
                <a:latin typeface="Arial Black" panose="020B0A04020102020204" pitchFamily="34" charset="0"/>
                <a:cs typeface="Tahoma" pitchFamily="34" charset="0"/>
              </a:rPr>
              <a:t>• Нездатність зупинити роботу за комп’ютером;</a:t>
            </a:r>
            <a:br>
              <a:rPr lang="uk-UA" b="1" dirty="0" smtClean="0">
                <a:solidFill>
                  <a:srgbClr val="0000FF"/>
                </a:solidFill>
                <a:latin typeface="Arial Black" panose="020B0A04020102020204" pitchFamily="34" charset="0"/>
                <a:cs typeface="Tahoma" pitchFamily="34" charset="0"/>
              </a:rPr>
            </a:br>
            <a:r>
              <a:rPr lang="uk-UA" b="1" dirty="0" smtClean="0">
                <a:solidFill>
                  <a:srgbClr val="0000FF"/>
                </a:solidFill>
                <a:latin typeface="Arial Black" panose="020B0A04020102020204" pitchFamily="34" charset="0"/>
                <a:cs typeface="Tahoma" pitchFamily="34" charset="0"/>
              </a:rPr>
              <a:t>• Дедалі більше часу затрачується на комп’ютерні ігри;</a:t>
            </a:r>
            <a:br>
              <a:rPr lang="uk-UA" b="1" dirty="0" smtClean="0">
                <a:solidFill>
                  <a:srgbClr val="0000FF"/>
                </a:solidFill>
                <a:latin typeface="Arial Black" panose="020B0A04020102020204" pitchFamily="34" charset="0"/>
                <a:cs typeface="Tahoma" pitchFamily="34" charset="0"/>
              </a:rPr>
            </a:br>
            <a:r>
              <a:rPr lang="uk-UA" b="1" dirty="0" smtClean="0">
                <a:solidFill>
                  <a:srgbClr val="0000FF"/>
                </a:solidFill>
                <a:latin typeface="Arial Black" panose="020B0A04020102020204" pitchFamily="34" charset="0"/>
                <a:cs typeface="Tahoma" pitchFamily="34" charset="0"/>
              </a:rPr>
              <a:t>• Ігнорування друзів та сім’ї;</a:t>
            </a:r>
            <a:br>
              <a:rPr lang="uk-UA" b="1" dirty="0" smtClean="0">
                <a:solidFill>
                  <a:srgbClr val="0000FF"/>
                </a:solidFill>
                <a:latin typeface="Arial Black" panose="020B0A04020102020204" pitchFamily="34" charset="0"/>
                <a:cs typeface="Tahoma" pitchFamily="34" charset="0"/>
              </a:rPr>
            </a:br>
            <a:r>
              <a:rPr lang="uk-UA" b="1" dirty="0" smtClean="0">
                <a:solidFill>
                  <a:srgbClr val="0000FF"/>
                </a:solidFill>
                <a:latin typeface="Arial Black" panose="020B0A04020102020204" pitchFamily="34" charset="0"/>
                <a:cs typeface="Tahoma" pitchFamily="34" charset="0"/>
              </a:rPr>
              <a:t>• Відчуття порожнечі, депресії та роздратованості поза комп’ютером;</a:t>
            </a:r>
            <a:br>
              <a:rPr lang="uk-UA" b="1" dirty="0" smtClean="0">
                <a:solidFill>
                  <a:srgbClr val="0000FF"/>
                </a:solidFill>
                <a:latin typeface="Arial Black" panose="020B0A04020102020204" pitchFamily="34" charset="0"/>
                <a:cs typeface="Tahoma" pitchFamily="34" charset="0"/>
              </a:rPr>
            </a:br>
            <a:r>
              <a:rPr lang="uk-UA" b="1" dirty="0" smtClean="0">
                <a:solidFill>
                  <a:srgbClr val="0000FF"/>
                </a:solidFill>
                <a:latin typeface="Arial Black" panose="020B0A04020102020204" pitchFamily="34" charset="0"/>
                <a:cs typeface="Tahoma" pitchFamily="34" charset="0"/>
              </a:rPr>
              <a:t>• Перекладання повсякденних турбот на плечі членів сім’ї;</a:t>
            </a:r>
          </a:p>
          <a:p>
            <a:r>
              <a:rPr lang="uk-UA" b="1" dirty="0" smtClean="0">
                <a:solidFill>
                  <a:srgbClr val="FFFF00"/>
                </a:solidFill>
                <a:latin typeface="Arial Black" panose="020B0A04020102020204" pitchFamily="34" charset="0"/>
                <a:cs typeface="Tahoma" pitchFamily="34" charset="0"/>
              </a:rPr>
              <a:t>Фізичні симптоми:</a:t>
            </a:r>
            <a:r>
              <a:rPr lang="uk-UA" b="1" dirty="0" smtClean="0">
                <a:latin typeface="Arial Black" panose="020B0A04020102020204" pitchFamily="34" charset="0"/>
                <a:cs typeface="Tahoma" pitchFamily="34" charset="0"/>
              </a:rPr>
              <a:t/>
            </a:r>
            <a:br>
              <a:rPr lang="uk-UA" b="1" dirty="0" smtClean="0">
                <a:latin typeface="Arial Black" panose="020B0A04020102020204" pitchFamily="34" charset="0"/>
                <a:cs typeface="Tahoma" pitchFamily="34" charset="0"/>
              </a:rPr>
            </a:br>
            <a:r>
              <a:rPr lang="uk-UA" b="1" dirty="0" smtClean="0">
                <a:latin typeface="Arial Black" panose="020B0A04020102020204" pitchFamily="34" charset="0"/>
                <a:cs typeface="Tahoma" pitchFamily="34" charset="0"/>
              </a:rPr>
              <a:t>• </a:t>
            </a:r>
            <a:r>
              <a:rPr lang="uk-UA" b="1" dirty="0" smtClean="0">
                <a:solidFill>
                  <a:srgbClr val="0000FF"/>
                </a:solidFill>
                <a:latin typeface="Arial Black" panose="020B0A04020102020204" pitchFamily="34" charset="0"/>
                <a:cs typeface="Tahoma" pitchFamily="34" charset="0"/>
              </a:rPr>
              <a:t>Зап’ястний тунельний синдром — оніміння та зниження чутливості пальців;</a:t>
            </a:r>
            <a:br>
              <a:rPr lang="uk-UA" b="1" dirty="0" smtClean="0">
                <a:solidFill>
                  <a:srgbClr val="0000FF"/>
                </a:solidFill>
                <a:latin typeface="Arial Black" panose="020B0A04020102020204" pitchFamily="34" charset="0"/>
                <a:cs typeface="Tahoma" pitchFamily="34" charset="0"/>
              </a:rPr>
            </a:br>
            <a:r>
              <a:rPr lang="uk-UA" b="1" dirty="0" smtClean="0">
                <a:solidFill>
                  <a:srgbClr val="0000FF"/>
                </a:solidFill>
                <a:latin typeface="Arial Black" panose="020B0A04020102020204" pitchFamily="34" charset="0"/>
                <a:cs typeface="Tahoma" pitchFamily="34" charset="0"/>
              </a:rPr>
              <a:t>• Сухі очі;</a:t>
            </a:r>
            <a:br>
              <a:rPr lang="uk-UA" b="1" dirty="0" smtClean="0">
                <a:solidFill>
                  <a:srgbClr val="0000FF"/>
                </a:solidFill>
                <a:latin typeface="Arial Black" panose="020B0A04020102020204" pitchFamily="34" charset="0"/>
                <a:cs typeface="Tahoma" pitchFamily="34" charset="0"/>
              </a:rPr>
            </a:br>
            <a:r>
              <a:rPr lang="uk-UA" b="1" dirty="0" smtClean="0">
                <a:solidFill>
                  <a:srgbClr val="0000FF"/>
                </a:solidFill>
                <a:latin typeface="Arial Black" panose="020B0A04020102020204" pitchFamily="34" charset="0"/>
                <a:cs typeface="Tahoma" pitchFamily="34" charset="0"/>
              </a:rPr>
              <a:t>                                 • Головні болі (схожі на мігрень);</a:t>
            </a:r>
            <a:br>
              <a:rPr lang="uk-UA" b="1" dirty="0" smtClean="0">
                <a:solidFill>
                  <a:srgbClr val="0000FF"/>
                </a:solidFill>
                <a:latin typeface="Arial Black" panose="020B0A04020102020204" pitchFamily="34" charset="0"/>
                <a:cs typeface="Tahoma" pitchFamily="34" charset="0"/>
              </a:rPr>
            </a:br>
            <a:r>
              <a:rPr lang="uk-UA" b="1" dirty="0" smtClean="0">
                <a:solidFill>
                  <a:srgbClr val="0000FF"/>
                </a:solidFill>
                <a:latin typeface="Arial Black" panose="020B0A04020102020204" pitchFamily="34" charset="0"/>
                <a:cs typeface="Tahoma" pitchFamily="34" charset="0"/>
              </a:rPr>
              <a:t>                                 • Болі у спині;</a:t>
            </a:r>
            <a:br>
              <a:rPr lang="uk-UA" b="1" dirty="0" smtClean="0">
                <a:solidFill>
                  <a:srgbClr val="0000FF"/>
                </a:solidFill>
                <a:latin typeface="Arial Black" panose="020B0A04020102020204" pitchFamily="34" charset="0"/>
                <a:cs typeface="Tahoma" pitchFamily="34" charset="0"/>
              </a:rPr>
            </a:br>
            <a:r>
              <a:rPr lang="uk-UA" b="1" dirty="0" smtClean="0">
                <a:solidFill>
                  <a:srgbClr val="0000FF"/>
                </a:solidFill>
                <a:latin typeface="Arial Black" panose="020B0A04020102020204" pitchFamily="34" charset="0"/>
                <a:cs typeface="Tahoma" pitchFamily="34" charset="0"/>
              </a:rPr>
              <a:t>                                 • Нерегулярне харчування </a:t>
            </a:r>
            <a:r>
              <a:rPr lang="uk-UA" b="1" dirty="0" err="1" smtClean="0">
                <a:solidFill>
                  <a:srgbClr val="0000FF"/>
                </a:solidFill>
                <a:latin typeface="Arial Black" panose="020B0A04020102020204" pitchFamily="34" charset="0"/>
                <a:cs typeface="Tahoma" pitchFamily="34" charset="0"/>
              </a:rPr>
              <a:t>-відсутність</a:t>
            </a:r>
            <a:r>
              <a:rPr lang="uk-UA" b="1" dirty="0" smtClean="0">
                <a:solidFill>
                  <a:srgbClr val="0000FF"/>
                </a:solidFill>
                <a:latin typeface="Arial Black" panose="020B0A04020102020204" pitchFamily="34" charset="0"/>
                <a:cs typeface="Tahoma" pitchFamily="34" charset="0"/>
              </a:rPr>
              <a:t>  апетиту;</a:t>
            </a:r>
            <a:br>
              <a:rPr lang="uk-UA" b="1" dirty="0" smtClean="0">
                <a:solidFill>
                  <a:srgbClr val="0000FF"/>
                </a:solidFill>
                <a:latin typeface="Arial Black" panose="020B0A04020102020204" pitchFamily="34" charset="0"/>
                <a:cs typeface="Tahoma" pitchFamily="34" charset="0"/>
              </a:rPr>
            </a:br>
            <a:r>
              <a:rPr lang="uk-UA" b="1" dirty="0" smtClean="0">
                <a:solidFill>
                  <a:srgbClr val="0000FF"/>
                </a:solidFill>
                <a:latin typeface="Arial Black" panose="020B0A04020102020204" pitchFamily="34" charset="0"/>
                <a:cs typeface="Tahoma" pitchFamily="34" charset="0"/>
              </a:rPr>
              <a:t>                                • Недотримання гігієни;</a:t>
            </a:r>
            <a:br>
              <a:rPr lang="uk-UA" b="1" dirty="0" smtClean="0">
                <a:solidFill>
                  <a:srgbClr val="0000FF"/>
                </a:solidFill>
                <a:latin typeface="Arial Black" panose="020B0A04020102020204" pitchFamily="34" charset="0"/>
                <a:cs typeface="Tahoma" pitchFamily="34" charset="0"/>
              </a:rPr>
            </a:br>
            <a:r>
              <a:rPr lang="uk-UA" b="1" dirty="0" smtClean="0">
                <a:solidFill>
                  <a:srgbClr val="0000FF"/>
                </a:solidFill>
                <a:latin typeface="Arial Black" panose="020B0A04020102020204" pitchFamily="34" charset="0"/>
                <a:cs typeface="Tahoma" pitchFamily="34" charset="0"/>
              </a:rPr>
              <a:t>                                • Розлади сну. </a:t>
            </a:r>
            <a:br>
              <a:rPr lang="uk-UA" b="1" dirty="0" smtClean="0">
                <a:solidFill>
                  <a:srgbClr val="0000FF"/>
                </a:solidFill>
                <a:latin typeface="Arial Black" panose="020B0A04020102020204" pitchFamily="34" charset="0"/>
                <a:cs typeface="Tahoma" pitchFamily="34" charset="0"/>
              </a:rPr>
            </a:br>
            <a:r>
              <a:rPr lang="uk-UA" dirty="0" smtClean="0"/>
              <a:t/>
            </a:r>
            <a:br>
              <a:rPr lang="uk-UA" dirty="0" smtClean="0"/>
            </a:br>
            <a:endParaRPr lang="ru-RU" dirty="0"/>
          </a:p>
        </p:txBody>
      </p:sp>
      <p:pic>
        <p:nvPicPr>
          <p:cNvPr id="6" name="Рисунок 3" descr="pc1.jpg"/>
          <p:cNvPicPr>
            <a:picLocks noChangeAspect="1"/>
          </p:cNvPicPr>
          <p:nvPr/>
        </p:nvPicPr>
        <p:blipFill>
          <a:blip r:embed="rId2"/>
          <a:srcRect/>
          <a:stretch>
            <a:fillRect/>
          </a:stretch>
        </p:blipFill>
        <p:spPr bwMode="auto">
          <a:xfrm>
            <a:off x="214282" y="4143380"/>
            <a:ext cx="2059594" cy="2357454"/>
          </a:xfrm>
          <a:prstGeom prst="rect">
            <a:avLst/>
          </a:prstGeom>
          <a:noFill/>
          <a:ln w="9525">
            <a:noFill/>
            <a:miter lim="800000"/>
            <a:headEnd/>
            <a:tailEnd/>
          </a:ln>
        </p:spPr>
      </p:pic>
      <p:pic>
        <p:nvPicPr>
          <p:cNvPr id="7" name="Picture 2"/>
          <p:cNvPicPr>
            <a:picLocks noChangeAspect="1" noChangeArrowheads="1"/>
          </p:cNvPicPr>
          <p:nvPr/>
        </p:nvPicPr>
        <p:blipFill rotWithShape="1">
          <a:blip r:embed="rId3"/>
          <a:srcRect l="77960" t="71398" r="390" b="-398"/>
          <a:stretch/>
        </p:blipFill>
        <p:spPr bwMode="auto">
          <a:xfrm>
            <a:off x="7362564" y="199372"/>
            <a:ext cx="1475656" cy="1482459"/>
          </a:xfrm>
          <a:prstGeom prst="rect">
            <a:avLst/>
          </a:prstGeom>
          <a:noFill/>
        </p:spPr>
      </p:pic>
      <p:pic>
        <p:nvPicPr>
          <p:cNvPr id="8" name="Picture 2" descr="Картинки по запросу мудра сова"/>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87" b="100000" l="0" r="100000"/>
                    </a14:imgEffect>
                  </a14:imgLayer>
                </a14:imgProps>
              </a:ext>
              <a:ext uri="{28A0092B-C50C-407E-A947-70E740481C1C}">
                <a14:useLocalDpi xmlns:a14="http://schemas.microsoft.com/office/drawing/2010/main" val="0"/>
              </a:ext>
            </a:extLst>
          </a:blip>
          <a:srcRect/>
          <a:stretch>
            <a:fillRect/>
          </a:stretch>
        </p:blipFill>
        <p:spPr bwMode="auto">
          <a:xfrm>
            <a:off x="6663536" y="2344020"/>
            <a:ext cx="1609383" cy="23091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571472" y="1859340"/>
            <a:ext cx="7072362" cy="646331"/>
          </a:xfrm>
          <a:prstGeom prst="rect">
            <a:avLst/>
          </a:prstGeom>
        </p:spPr>
        <p:txBody>
          <a:bodyPr wrap="square">
            <a:spAutoFit/>
          </a:bodyPr>
          <a:lstStyle/>
          <a:p>
            <a:r>
              <a:rPr lang="uk-UA" dirty="0" smtClean="0"/>
              <a:t/>
            </a:r>
            <a:br>
              <a:rPr lang="uk-UA" dirty="0" smtClean="0"/>
            </a:br>
            <a:endParaRPr lang="ru-RU" dirty="0"/>
          </a:p>
        </p:txBody>
      </p:sp>
      <p:sp>
        <p:nvSpPr>
          <p:cNvPr id="6" name="Прямоугольник 5"/>
          <p:cNvSpPr/>
          <p:nvPr/>
        </p:nvSpPr>
        <p:spPr>
          <a:xfrm>
            <a:off x="315781" y="119774"/>
            <a:ext cx="8143932" cy="1569660"/>
          </a:xfrm>
          <a:prstGeom prst="rect">
            <a:avLst/>
          </a:prstGeom>
        </p:spPr>
        <p:txBody>
          <a:bodyPr wrap="square">
            <a:spAutoFit/>
          </a:bodyPr>
          <a:lstStyle/>
          <a:p>
            <a:pPr lvl="0"/>
            <a:r>
              <a:rPr lang="uk-UA" sz="3200" b="1" i="1" dirty="0" smtClean="0">
                <a:solidFill>
                  <a:srgbClr val="FF0000"/>
                </a:solidFill>
                <a:latin typeface="Arial Black" panose="020B0A04020102020204" pitchFamily="34" charset="0"/>
                <a:ea typeface="Times New Roman" pitchFamily="18" charset="0"/>
                <a:cs typeface="Tahoma" pitchFamily="34" charset="0"/>
              </a:rPr>
              <a:t>Не хочеш </a:t>
            </a:r>
            <a:r>
              <a:rPr lang="uk-UA" sz="3200" b="1" i="1" dirty="0" smtClean="0">
                <a:solidFill>
                  <a:srgbClr val="FF0000"/>
                </a:solidFill>
                <a:latin typeface="Arial Black" panose="020B0A04020102020204" pitchFamily="34" charset="0"/>
                <a:ea typeface="Times New Roman" pitchFamily="18" charset="0"/>
                <a:cs typeface="Tahoma" pitchFamily="34" charset="0"/>
              </a:rPr>
              <a:t>стати                                       </a:t>
            </a:r>
            <a:r>
              <a:rPr lang="uk-UA" sz="3200" b="1" i="1" dirty="0" err="1" smtClean="0">
                <a:solidFill>
                  <a:srgbClr val="FF0000"/>
                </a:solidFill>
                <a:latin typeface="Arial Black" panose="020B0A04020102020204" pitchFamily="34" charset="0"/>
                <a:ea typeface="Times New Roman" pitchFamily="18" charset="0"/>
                <a:cs typeface="Tahoma" pitchFamily="34" charset="0"/>
              </a:rPr>
              <a:t>ігроманом</a:t>
            </a:r>
            <a:r>
              <a:rPr lang="uk-UA" sz="3200" b="1" i="1" dirty="0" smtClean="0">
                <a:solidFill>
                  <a:srgbClr val="FF0000"/>
                </a:solidFill>
                <a:latin typeface="Arial Black" panose="020B0A04020102020204" pitchFamily="34" charset="0"/>
                <a:ea typeface="Times New Roman" pitchFamily="18" charset="0"/>
                <a:cs typeface="Tahoma" pitchFamily="34" charset="0"/>
              </a:rPr>
              <a:t>, </a:t>
            </a:r>
            <a:r>
              <a:rPr lang="uk-UA" sz="3200" b="1" i="1" dirty="0" smtClean="0">
                <a:solidFill>
                  <a:srgbClr val="FF0000"/>
                </a:solidFill>
                <a:latin typeface="Arial Black" panose="020B0A04020102020204" pitchFamily="34" charset="0"/>
                <a:ea typeface="Times New Roman" pitchFamily="18" charset="0"/>
                <a:cs typeface="Tahoma" pitchFamily="34" charset="0"/>
              </a:rPr>
              <a:t> пам’ятай</a:t>
            </a:r>
            <a:r>
              <a:rPr lang="uk-UA" sz="3200" b="1" i="1" dirty="0" smtClean="0">
                <a:solidFill>
                  <a:srgbClr val="FF0000"/>
                </a:solidFill>
                <a:latin typeface="Arial Black" panose="020B0A04020102020204" pitchFamily="34" charset="0"/>
                <a:ea typeface="Times New Roman" pitchFamily="18" charset="0"/>
                <a:cs typeface="Tahoma" pitchFamily="34" charset="0"/>
              </a:rPr>
              <a:t>:</a:t>
            </a:r>
            <a:endParaRPr lang="ru-RU" sz="3200" b="1" i="1" dirty="0" smtClean="0">
              <a:solidFill>
                <a:srgbClr val="FF0000"/>
              </a:solidFill>
              <a:latin typeface="Arial Black" panose="020B0A04020102020204" pitchFamily="34" charset="0"/>
              <a:cs typeface="Tahoma" pitchFamily="34" charset="0"/>
            </a:endParaRPr>
          </a:p>
          <a:p>
            <a:endParaRPr lang="ru-RU" sz="3200" dirty="0"/>
          </a:p>
        </p:txBody>
      </p:sp>
      <p:sp>
        <p:nvSpPr>
          <p:cNvPr id="4097" name="Rectangle 1"/>
          <p:cNvSpPr>
            <a:spLocks noChangeArrowheads="1"/>
          </p:cNvSpPr>
          <p:nvPr/>
        </p:nvSpPr>
        <p:spPr bwMode="auto">
          <a:xfrm>
            <a:off x="315780" y="1023120"/>
            <a:ext cx="6560475"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ctr" defTabSz="914400" rtl="0" eaLnBrk="0" fontAlgn="base" latinLnBrk="0" hangingPunct="0">
              <a:lnSpc>
                <a:spcPct val="100000"/>
              </a:lnSpc>
              <a:spcBef>
                <a:spcPct val="0"/>
              </a:spcBef>
              <a:spcAft>
                <a:spcPct val="0"/>
              </a:spcAft>
              <a:buClrTx/>
              <a:buSzTx/>
              <a:tabLst>
                <a:tab pos="908050" algn="l"/>
              </a:tabLst>
            </a:pPr>
            <a:r>
              <a:rPr kumimoji="0" lang="uk-UA" sz="2000" b="1" i="0" u="none" strike="noStrike" cap="none" normalizeH="0" baseline="0" dirty="0" smtClean="0">
                <a:ln>
                  <a:noFill/>
                </a:ln>
                <a:solidFill>
                  <a:srgbClr val="0000FF"/>
                </a:solidFill>
                <a:effectLst/>
                <a:latin typeface="Arial Black" panose="020B0A04020102020204" pitchFamily="34" charset="0"/>
                <a:ea typeface="Times New Roman" pitchFamily="18" charset="0"/>
                <a:cs typeface="Tahoma" pitchFamily="34" charset="0"/>
              </a:rPr>
              <a:t>Не можна грати під час депресії, при серйозних змінах у житті.</a:t>
            </a:r>
            <a:endParaRPr kumimoji="0" lang="ru-RU" sz="2000" b="1" i="0" u="none" strike="noStrike" cap="none" normalizeH="0" baseline="0" dirty="0" smtClean="0">
              <a:ln>
                <a:noFill/>
              </a:ln>
              <a:solidFill>
                <a:srgbClr val="0000FF"/>
              </a:solidFill>
              <a:effectLst/>
              <a:latin typeface="Arial Black" panose="020B0A04020102020204" pitchFamily="34" charset="0"/>
              <a:cs typeface="Tahoma" pitchFamily="34" charset="0"/>
            </a:endParaRPr>
          </a:p>
          <a:p>
            <a:pPr marR="0" lvl="0" algn="ctr" defTabSz="914400" rtl="0" eaLnBrk="0" fontAlgn="base" latinLnBrk="0" hangingPunct="0">
              <a:lnSpc>
                <a:spcPct val="100000"/>
              </a:lnSpc>
              <a:spcBef>
                <a:spcPct val="0"/>
              </a:spcBef>
              <a:spcAft>
                <a:spcPct val="0"/>
              </a:spcAft>
              <a:buClrTx/>
              <a:buSzTx/>
              <a:tabLst>
                <a:tab pos="908050" algn="l"/>
              </a:tabLst>
            </a:pPr>
            <a:r>
              <a:rPr kumimoji="0" lang="uk-UA" sz="2000" b="1" i="0" u="none" strike="noStrike" cap="none" normalizeH="0" baseline="0" dirty="0" smtClean="0">
                <a:ln>
                  <a:noFill/>
                </a:ln>
                <a:solidFill>
                  <a:srgbClr val="0000FF"/>
                </a:solidFill>
                <a:effectLst/>
                <a:latin typeface="Arial Black" panose="020B0A04020102020204" pitchFamily="34" charset="0"/>
                <a:ea typeface="Times New Roman" pitchFamily="18" charset="0"/>
                <a:cs typeface="Tahoma" pitchFamily="34" charset="0"/>
              </a:rPr>
              <a:t>Не варто грати, коли гостро відчуваєш самотність. Гравці погані співрозмовники.</a:t>
            </a:r>
            <a:endParaRPr kumimoji="0" lang="ru-RU" sz="2000" b="1" i="0" u="none" strike="noStrike" cap="none" normalizeH="0" baseline="0" dirty="0" smtClean="0">
              <a:ln>
                <a:noFill/>
              </a:ln>
              <a:solidFill>
                <a:srgbClr val="0000FF"/>
              </a:solidFill>
              <a:effectLst/>
              <a:latin typeface="Arial Black" panose="020B0A04020102020204" pitchFamily="34" charset="0"/>
              <a:cs typeface="Tahoma" pitchFamily="34" charset="0"/>
            </a:endParaRPr>
          </a:p>
          <a:p>
            <a:pPr marR="0" lvl="0" algn="ctr" defTabSz="914400" rtl="0" eaLnBrk="0" fontAlgn="base" latinLnBrk="0" hangingPunct="0">
              <a:lnSpc>
                <a:spcPct val="100000"/>
              </a:lnSpc>
              <a:spcBef>
                <a:spcPct val="0"/>
              </a:spcBef>
              <a:spcAft>
                <a:spcPct val="0"/>
              </a:spcAft>
              <a:buClrTx/>
              <a:buSzTx/>
              <a:tabLst>
                <a:tab pos="908050" algn="l"/>
              </a:tabLst>
            </a:pPr>
            <a:r>
              <a:rPr kumimoji="0" lang="uk-UA" sz="2000" b="1" i="0" u="none" strike="noStrike" cap="none" normalizeH="0" baseline="0" dirty="0" smtClean="0">
                <a:ln>
                  <a:noFill/>
                </a:ln>
                <a:solidFill>
                  <a:srgbClr val="0000FF"/>
                </a:solidFill>
                <a:effectLst/>
                <a:latin typeface="Arial Black" panose="020B0A04020102020204" pitchFamily="34" charset="0"/>
                <a:ea typeface="Times New Roman" pitchFamily="18" charset="0"/>
                <a:cs typeface="Tahoma" pitchFamily="34" charset="0"/>
              </a:rPr>
              <a:t>Набагато зменшують ризик пристрасті до гри цікаве життя, знання, розуміння того, що алкоголь, наркотики та надмір ігор – це все один ланцюжок, кінцевий пункт якого - повна самоліквідація особистості. Імунітетом тут мають бути чуття міри та відповідальності. Згадай народну мудрість: «Що занадто, то нездорово».</a:t>
            </a:r>
            <a:br>
              <a:rPr kumimoji="0" lang="uk-UA" sz="2000" b="1" i="0" u="none" strike="noStrike" cap="none" normalizeH="0" baseline="0" dirty="0" smtClean="0">
                <a:ln>
                  <a:noFill/>
                </a:ln>
                <a:solidFill>
                  <a:srgbClr val="0000FF"/>
                </a:solidFill>
                <a:effectLst/>
                <a:latin typeface="Arial Black" panose="020B0A04020102020204" pitchFamily="34" charset="0"/>
                <a:ea typeface="Times New Roman" pitchFamily="18" charset="0"/>
                <a:cs typeface="Tahoma" pitchFamily="34" charset="0"/>
              </a:rPr>
            </a:br>
            <a:r>
              <a:rPr kumimoji="0" lang="uk-UA" sz="2000" b="1" i="1" u="none" strike="noStrike" cap="none" normalizeH="0" baseline="0" dirty="0" smtClean="0">
                <a:ln>
                  <a:noFill/>
                </a:ln>
                <a:solidFill>
                  <a:srgbClr val="FF0000"/>
                </a:solidFill>
                <a:effectLst/>
                <a:latin typeface="Arial Black" panose="020B0A04020102020204" pitchFamily="34" charset="0"/>
                <a:ea typeface="Times New Roman" pitchFamily="18" charset="0"/>
                <a:cs typeface="Tahoma" pitchFamily="34" charset="0"/>
              </a:rPr>
              <a:t>За грою можна розважитися, та не більше. </a:t>
            </a:r>
            <a:r>
              <a:rPr kumimoji="0" lang="uk-UA" sz="2000" b="1" i="1" u="none" strike="noStrike" cap="none" normalizeH="0" baseline="0" dirty="0" smtClean="0">
                <a:ln>
                  <a:noFill/>
                </a:ln>
                <a:solidFill>
                  <a:srgbClr val="FF0000"/>
                </a:solidFill>
                <a:effectLst/>
                <a:latin typeface="Arial Black" panose="020B0A04020102020204" pitchFamily="34" charset="0"/>
                <a:ea typeface="Times New Roman" pitchFamily="18" charset="0"/>
                <a:cs typeface="Tahoma" pitchFamily="34" charset="0"/>
              </a:rPr>
              <a:t>                          Робити </a:t>
            </a:r>
            <a:r>
              <a:rPr kumimoji="0" lang="uk-UA" sz="2000" b="1" i="1" u="none" strike="noStrike" cap="none" normalizeH="0" baseline="0" dirty="0" smtClean="0">
                <a:ln>
                  <a:noFill/>
                </a:ln>
                <a:solidFill>
                  <a:srgbClr val="FF0000"/>
                </a:solidFill>
                <a:effectLst/>
                <a:latin typeface="Arial Black" panose="020B0A04020102020204" pitchFamily="34" charset="0"/>
                <a:ea typeface="Times New Roman" pitchFamily="18" charset="0"/>
                <a:cs typeface="Tahoma" pitchFamily="34" charset="0"/>
              </a:rPr>
              <a:t>з неї свій спосіб життя, повір, не варто!</a:t>
            </a:r>
            <a:endParaRPr kumimoji="0" lang="uk-UA" sz="2000" b="1" i="0" u="none" strike="noStrike" cap="none" normalizeH="0" baseline="0" dirty="0" smtClean="0">
              <a:ln>
                <a:noFill/>
              </a:ln>
              <a:solidFill>
                <a:srgbClr val="FF0000"/>
              </a:solidFill>
              <a:effectLst/>
              <a:latin typeface="Arial Black" panose="020B0A04020102020204" pitchFamily="34" charset="0"/>
              <a:cs typeface="Tahoma" pitchFamily="34" charset="0"/>
            </a:endParaRPr>
          </a:p>
        </p:txBody>
      </p:sp>
      <p:pic>
        <p:nvPicPr>
          <p:cNvPr id="8" name="Рисунок 7" descr="komputeri-333.gif"/>
          <p:cNvPicPr>
            <a:picLocks noChangeAspect="1"/>
          </p:cNvPicPr>
          <p:nvPr/>
        </p:nvPicPr>
        <p:blipFill>
          <a:blip r:embed="rId2"/>
          <a:srcRect/>
          <a:stretch>
            <a:fillRect/>
          </a:stretch>
        </p:blipFill>
        <p:spPr bwMode="auto">
          <a:xfrm>
            <a:off x="-166368" y="4783430"/>
            <a:ext cx="2428892" cy="2071688"/>
          </a:xfrm>
          <a:prstGeom prst="rect">
            <a:avLst/>
          </a:prstGeom>
          <a:noFill/>
          <a:ln w="9525">
            <a:noFill/>
            <a:miter lim="800000"/>
            <a:headEnd/>
            <a:tailEnd/>
          </a:ln>
        </p:spPr>
      </p:pic>
      <p:pic>
        <p:nvPicPr>
          <p:cNvPr id="9" name="Picture 2"/>
          <p:cNvPicPr>
            <a:picLocks noChangeAspect="1" noChangeArrowheads="1"/>
          </p:cNvPicPr>
          <p:nvPr/>
        </p:nvPicPr>
        <p:blipFill rotWithShape="1">
          <a:blip r:embed="rId3"/>
          <a:srcRect l="77960" t="71398" r="390" b="-398"/>
          <a:stretch/>
        </p:blipFill>
        <p:spPr bwMode="auto">
          <a:xfrm>
            <a:off x="7362564" y="199372"/>
            <a:ext cx="1475656" cy="1482459"/>
          </a:xfrm>
          <a:prstGeom prst="rect">
            <a:avLst/>
          </a:prstGeom>
          <a:noFill/>
        </p:spPr>
      </p:pic>
      <p:pic>
        <p:nvPicPr>
          <p:cNvPr id="7" name="Picture 2" descr="Картинки по запросу мудра сова"/>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87" b="100000" l="0" r="100000"/>
                    </a14:imgEffect>
                  </a14:imgLayer>
                </a14:imgProps>
              </a:ext>
              <a:ext uri="{28A0092B-C50C-407E-A947-70E740481C1C}">
                <a14:useLocalDpi xmlns:a14="http://schemas.microsoft.com/office/drawing/2010/main" val="0"/>
              </a:ext>
            </a:extLst>
          </a:blip>
          <a:srcRect/>
          <a:stretch>
            <a:fillRect/>
          </a:stretch>
        </p:blipFill>
        <p:spPr bwMode="auto">
          <a:xfrm>
            <a:off x="6776720" y="2030743"/>
            <a:ext cx="1827728" cy="2622393"/>
          </a:xfrm>
          <a:prstGeom prst="rect">
            <a:avLst/>
          </a:prstGeom>
          <a:noFill/>
          <a:extLst>
            <a:ext uri="{909E8E84-426E-40DD-AFC4-6F175D3DCCD1}">
              <a14:hiddenFill xmlns:a14="http://schemas.microsoft.com/office/drawing/2010/main">
                <a:solidFill>
                  <a:srgbClr val="FFFFFF"/>
                </a:solidFill>
              </a14:hiddenFill>
            </a:ext>
          </a:extLst>
        </p:spPr>
      </p:pic>
      <p:pic>
        <p:nvPicPr>
          <p:cNvPr id="31746" name="Picture 2" descr="Похожее изображение"/>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055" y="5342078"/>
            <a:ext cx="2567779" cy="14435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251520" y="24880"/>
            <a:ext cx="7416824"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ctr" defTabSz="914400" rtl="0" eaLnBrk="1" fontAlgn="base" latinLnBrk="0" hangingPunct="1">
              <a:lnSpc>
                <a:spcPct val="100000"/>
              </a:lnSpc>
              <a:spcBef>
                <a:spcPct val="0"/>
              </a:spcBef>
              <a:spcAft>
                <a:spcPct val="0"/>
              </a:spcAft>
              <a:buClrTx/>
              <a:buSzTx/>
              <a:buFontTx/>
              <a:buNone/>
              <a:tabLst/>
            </a:pPr>
            <a:r>
              <a:rPr kumimoji="0" lang="uk-UA" sz="2400" b="1" i="0" u="none" strike="noStrike" cap="none" normalizeH="0" baseline="0" dirty="0" smtClean="0">
                <a:ln>
                  <a:noFill/>
                </a:ln>
                <a:solidFill>
                  <a:srgbClr val="FF0000"/>
                </a:solidFill>
                <a:effectLst/>
                <a:latin typeface="Arial Black" panose="020B0A04020102020204" pitchFamily="34" charset="0"/>
                <a:ea typeface="Times New Roman" pitchFamily="18" charset="0"/>
                <a:cs typeface="Tahoma" pitchFamily="34" charset="0"/>
              </a:rPr>
              <a:t>Документальні свідчення </a:t>
            </a:r>
            <a:r>
              <a:rPr kumimoji="0" lang="uk-UA" sz="2400" b="1" i="0" u="none" strike="noStrike" cap="none" normalizeH="0" baseline="0" dirty="0" smtClean="0">
                <a:ln>
                  <a:noFill/>
                </a:ln>
                <a:solidFill>
                  <a:srgbClr val="FF0000"/>
                </a:solidFill>
                <a:effectLst/>
                <a:latin typeface="Arial Black" panose="020B0A04020102020204" pitchFamily="34" charset="0"/>
                <a:ea typeface="Times New Roman" pitchFamily="18" charset="0"/>
                <a:cs typeface="Tahoma" pitchFamily="34" charset="0"/>
              </a:rPr>
              <a:t>                           про </a:t>
            </a:r>
            <a:r>
              <a:rPr kumimoji="0" lang="uk-UA" sz="2400" b="1" i="0" u="none" strike="noStrike" cap="none" normalizeH="0" baseline="0" dirty="0" smtClean="0">
                <a:ln>
                  <a:noFill/>
                </a:ln>
                <a:solidFill>
                  <a:srgbClr val="FF0000"/>
                </a:solidFill>
                <a:effectLst/>
                <a:latin typeface="Arial Black" panose="020B0A04020102020204" pitchFamily="34" charset="0"/>
                <a:ea typeface="Times New Roman" pitchFamily="18" charset="0"/>
                <a:cs typeface="Tahoma" pitchFamily="34" charset="0"/>
              </a:rPr>
              <a:t>наслідки комп’ютерної залежності:</a:t>
            </a:r>
            <a:endParaRPr kumimoji="0" lang="ru-RU" sz="2400" b="0" i="0" u="none" strike="noStrike" cap="none" normalizeH="0" baseline="0" dirty="0" smtClean="0">
              <a:ln>
                <a:noFill/>
              </a:ln>
              <a:solidFill>
                <a:srgbClr val="FF0000"/>
              </a:solidFill>
              <a:effectLst/>
              <a:latin typeface="Arial Black" panose="020B0A04020102020204" pitchFamily="34" charset="0"/>
              <a:cs typeface="Tahoma" pitchFamily="34" charset="0"/>
            </a:endParaRPr>
          </a:p>
          <a:p>
            <a:pPr marL="0" marR="0" lvl="0" indent="450850" defTabSz="914400" rtl="0" eaLnBrk="0" fontAlgn="base" latinLnBrk="0" hangingPunct="0">
              <a:lnSpc>
                <a:spcPct val="100000"/>
              </a:lnSpc>
              <a:spcBef>
                <a:spcPct val="0"/>
              </a:spcBef>
              <a:spcAft>
                <a:spcPct val="0"/>
              </a:spcAft>
              <a:buClrTx/>
              <a:buSzTx/>
              <a:buFont typeface="Wingdings" pitchFamily="2" charset="2"/>
              <a:buChar char="v"/>
              <a:tabLst/>
            </a:pPr>
            <a:r>
              <a:rPr kumimoji="0" lang="uk-UA" sz="1600" b="1" i="0" u="none" strike="noStrike" cap="none" normalizeH="0" baseline="0" dirty="0" smtClean="0">
                <a:ln>
                  <a:noFill/>
                </a:ln>
                <a:solidFill>
                  <a:srgbClr val="0000FF"/>
                </a:solidFill>
                <a:effectLst/>
                <a:latin typeface="Arial Black" panose="020B0A04020102020204" pitchFamily="34" charset="0"/>
                <a:ea typeface="Times New Roman" pitchFamily="18" charset="0"/>
                <a:cs typeface="Tahoma" pitchFamily="34" charset="0"/>
              </a:rPr>
              <a:t>Найгучніша трагедія, зв’язана з комп’ютерними іграми. Двоє підлітків розстріляли дванадцять однокласників, вчителя і поранили ще кілька людей, розкидаючи саморобні гранати. Після цього покінчили життя самогубством. У знятому перед тим фільмі один з них говорить, що відбуватиметься щось на зразок думу. Саме ця фраза і подібність інциденту із сюжетом комп’ютерної гри послужили приводом для позову батьків загиблих дітей до виробників комп’ютерних ігор.</a:t>
            </a:r>
            <a:endParaRPr kumimoji="0" lang="ru-RU" sz="1600" b="1" i="0" u="none" strike="noStrike" cap="none" normalizeH="0" baseline="0" dirty="0" smtClean="0">
              <a:ln>
                <a:noFill/>
              </a:ln>
              <a:solidFill>
                <a:srgbClr val="0000FF"/>
              </a:solidFill>
              <a:effectLst/>
              <a:latin typeface="Arial Black" panose="020B0A04020102020204" pitchFamily="34" charset="0"/>
              <a:cs typeface="Tahoma" pitchFamily="34" charset="0"/>
            </a:endParaRPr>
          </a:p>
          <a:p>
            <a:pPr marL="0" marR="0" lvl="0" indent="450850" defTabSz="914400" rtl="0" eaLnBrk="0" fontAlgn="base" latinLnBrk="0" hangingPunct="0">
              <a:lnSpc>
                <a:spcPct val="100000"/>
              </a:lnSpc>
              <a:spcBef>
                <a:spcPct val="0"/>
              </a:spcBef>
              <a:spcAft>
                <a:spcPct val="0"/>
              </a:spcAft>
              <a:buClrTx/>
              <a:buSzTx/>
              <a:buFont typeface="Wingdings" pitchFamily="2" charset="2"/>
              <a:buChar char="v"/>
              <a:tabLst/>
            </a:pPr>
            <a:r>
              <a:rPr kumimoji="0" lang="uk-UA" sz="1600" b="1" i="0" u="none" strike="noStrike" cap="none" normalizeH="0" baseline="0" dirty="0" smtClean="0">
                <a:ln>
                  <a:noFill/>
                </a:ln>
                <a:solidFill>
                  <a:srgbClr val="0000FF"/>
                </a:solidFill>
                <a:effectLst/>
                <a:latin typeface="Arial Black" panose="020B0A04020102020204" pitchFamily="34" charset="0"/>
                <a:ea typeface="Times New Roman" pitchFamily="18" charset="0"/>
                <a:cs typeface="Tahoma" pitchFamily="34" charset="0"/>
              </a:rPr>
              <a:t>У Тюмені затримано сімнадцятилітнього юнака</a:t>
            </a:r>
            <a:r>
              <a:rPr kumimoji="0" lang="uk-UA" sz="1600" b="1" i="0" u="none" strike="noStrike" cap="none" normalizeH="0" baseline="0" dirty="0" smtClean="0">
                <a:ln>
                  <a:noFill/>
                </a:ln>
                <a:solidFill>
                  <a:srgbClr val="0000FF"/>
                </a:solidFill>
                <a:effectLst/>
                <a:latin typeface="Arial Black" panose="020B0A04020102020204" pitchFamily="34" charset="0"/>
                <a:ea typeface="Times New Roman" pitchFamily="18" charset="0"/>
                <a:cs typeface="Tahoma" pitchFamily="34" charset="0"/>
              </a:rPr>
              <a:t>,                                   що   </a:t>
            </a:r>
            <a:r>
              <a:rPr kumimoji="0" lang="uk-UA" sz="1600" b="1" i="0" u="none" strike="noStrike" cap="none" normalizeH="0" baseline="0" dirty="0" smtClean="0">
                <a:ln>
                  <a:noFill/>
                </a:ln>
                <a:solidFill>
                  <a:srgbClr val="0000FF"/>
                </a:solidFill>
                <a:effectLst/>
                <a:latin typeface="Arial Black" panose="020B0A04020102020204" pitchFamily="34" charset="0"/>
                <a:ea typeface="Times New Roman" pitchFamily="18" charset="0"/>
                <a:cs typeface="Tahoma" pitchFamily="34" charset="0"/>
              </a:rPr>
              <a:t>забив своїх батьків залізними прутами, бо вони не пускали його в комп’ютерний клуб. Убивство скоїв </a:t>
            </a:r>
            <a:r>
              <a:rPr kumimoji="0" lang="uk-UA" sz="1600" b="1" i="0" u="none" strike="noStrike" cap="none" normalizeH="0" baseline="0" dirty="0" smtClean="0">
                <a:ln>
                  <a:noFill/>
                </a:ln>
                <a:solidFill>
                  <a:srgbClr val="0000FF"/>
                </a:solidFill>
                <a:effectLst/>
                <a:latin typeface="Arial Black" panose="020B0A04020102020204" pitchFamily="34" charset="0"/>
                <a:ea typeface="Times New Roman" pitchFamily="18" charset="0"/>
                <a:cs typeface="Tahoma" pitchFamily="34" charset="0"/>
              </a:rPr>
              <a:t>                      підліток </a:t>
            </a:r>
            <a:r>
              <a:rPr kumimoji="0" lang="uk-UA" sz="1600" b="1" i="0" u="none" strike="noStrike" cap="none" normalizeH="0" baseline="0" dirty="0" smtClean="0">
                <a:ln>
                  <a:noFill/>
                </a:ln>
                <a:solidFill>
                  <a:srgbClr val="0000FF"/>
                </a:solidFill>
                <a:effectLst/>
                <a:latin typeface="Arial Black" panose="020B0A04020102020204" pitchFamily="34" charset="0"/>
                <a:ea typeface="Times New Roman" pitchFamily="18" charset="0"/>
                <a:cs typeface="Tahoma" pitchFamily="34" charset="0"/>
              </a:rPr>
              <a:t>зі своїм приятелем. За їхнім задумом цей злочин мав покласти початок серії убивств у місті: горе-гравці збиралися грабувати й убивати батьків інших фанатів комп’ютерних ігор.</a:t>
            </a:r>
            <a:endParaRPr kumimoji="0" lang="ru-RU" sz="1600" b="1" i="0" u="none" strike="noStrike" cap="none" normalizeH="0" baseline="0" dirty="0" smtClean="0">
              <a:ln>
                <a:noFill/>
              </a:ln>
              <a:solidFill>
                <a:srgbClr val="0000FF"/>
              </a:solidFill>
              <a:effectLst/>
              <a:latin typeface="Arial Black" panose="020B0A04020102020204" pitchFamily="34" charset="0"/>
              <a:cs typeface="Tahoma" pitchFamily="34" charset="0"/>
            </a:endParaRPr>
          </a:p>
          <a:p>
            <a:pPr marL="0" marR="0" lvl="0" indent="450850" defTabSz="914400" rtl="0" eaLnBrk="0" fontAlgn="base" latinLnBrk="0" hangingPunct="0">
              <a:lnSpc>
                <a:spcPct val="100000"/>
              </a:lnSpc>
              <a:spcBef>
                <a:spcPct val="0"/>
              </a:spcBef>
              <a:spcAft>
                <a:spcPct val="0"/>
              </a:spcAft>
              <a:buClrTx/>
              <a:buSzTx/>
              <a:buFont typeface="Wingdings" pitchFamily="2" charset="2"/>
              <a:buChar char="v"/>
              <a:tabLst/>
            </a:pPr>
            <a:r>
              <a:rPr kumimoji="0" lang="uk-UA" sz="1600" b="1" i="0" u="none" strike="noStrike" cap="none" normalizeH="0" baseline="0" dirty="0" smtClean="0">
                <a:ln>
                  <a:noFill/>
                </a:ln>
                <a:solidFill>
                  <a:srgbClr val="0000FF"/>
                </a:solidFill>
                <a:effectLst/>
                <a:latin typeface="Arial Black" panose="020B0A04020102020204" pitchFamily="34" charset="0"/>
                <a:ea typeface="Times New Roman" pitchFamily="18" charset="0"/>
                <a:cs typeface="Tahoma" pitchFamily="34" charset="0"/>
              </a:rPr>
              <a:t>Двадцятидворічний безробітний китаєць украв у матері 2900 юанів (майже 300 доларів), що збирався витратити на комп’ютерний клуб. Коли мати влаштувала своєму чаду скандал, той її просто отруїв. Батько нещасного знайшов труп дружини через півтора місяці після вбивства в шухляді для білизни. Убивцю страчено.</a:t>
            </a:r>
            <a:endParaRPr kumimoji="0" lang="uk-UA" sz="1600" b="1" i="0" u="none" strike="noStrike" cap="none" normalizeH="0" baseline="0" dirty="0" smtClean="0">
              <a:ln>
                <a:noFill/>
              </a:ln>
              <a:solidFill>
                <a:srgbClr val="0000FF"/>
              </a:solidFill>
              <a:effectLst/>
              <a:latin typeface="Arial Black" panose="020B0A04020102020204" pitchFamily="34" charset="0"/>
              <a:cs typeface="Tahoma" pitchFamily="34" charset="0"/>
            </a:endParaRPr>
          </a:p>
        </p:txBody>
      </p:sp>
      <p:pic>
        <p:nvPicPr>
          <p:cNvPr id="5" name="Picture 2"/>
          <p:cNvPicPr>
            <a:picLocks noChangeAspect="1" noChangeArrowheads="1"/>
          </p:cNvPicPr>
          <p:nvPr/>
        </p:nvPicPr>
        <p:blipFill rotWithShape="1">
          <a:blip r:embed="rId2"/>
          <a:srcRect l="77960" t="71398" r="390" b="-398"/>
          <a:stretch/>
        </p:blipFill>
        <p:spPr bwMode="auto">
          <a:xfrm>
            <a:off x="7468227" y="153429"/>
            <a:ext cx="1475656" cy="1482459"/>
          </a:xfrm>
          <a:prstGeom prst="rect">
            <a:avLst/>
          </a:prstGeom>
          <a:noFill/>
        </p:spPr>
      </p:pic>
      <p:pic>
        <p:nvPicPr>
          <p:cNvPr id="4" name="Picture 2" descr="Картинки по запросу мудра сова"/>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87" b="100000" l="0" r="100000"/>
                    </a14:imgEffect>
                  </a14:imgLayer>
                </a14:imgProps>
              </a:ext>
              <a:ext uri="{28A0092B-C50C-407E-A947-70E740481C1C}">
                <a14:useLocalDpi xmlns:a14="http://schemas.microsoft.com/office/drawing/2010/main" val="0"/>
              </a:ext>
            </a:extLst>
          </a:blip>
          <a:srcRect/>
          <a:stretch>
            <a:fillRect/>
          </a:stretch>
        </p:blipFill>
        <p:spPr bwMode="auto">
          <a:xfrm>
            <a:off x="7020272" y="2276872"/>
            <a:ext cx="1609383" cy="25202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28600" y="117475"/>
            <a:ext cx="6705600" cy="5509200"/>
          </a:xfrm>
          <a:prstGeom prst="rect">
            <a:avLst/>
          </a:prstGeom>
        </p:spPr>
        <p:txBody>
          <a:bodyPr>
            <a:spAutoFit/>
          </a:bodyPr>
          <a:lstStyle/>
          <a:p>
            <a:pPr eaLnBrk="1" hangingPunct="1">
              <a:defRPr/>
            </a:pPr>
            <a:r>
              <a:rPr lang="uk-UA" sz="2400" dirty="0">
                <a:solidFill>
                  <a:srgbClr val="FF0000"/>
                </a:solidFill>
                <a:latin typeface="Arial Black" panose="020B0A04020102020204" pitchFamily="34" charset="0"/>
              </a:rPr>
              <a:t>Мета уроку :</a:t>
            </a:r>
            <a:r>
              <a:rPr lang="uk-UA" sz="2400" dirty="0">
                <a:solidFill>
                  <a:srgbClr val="0000FF"/>
                </a:solidFill>
                <a:latin typeface="Arial Black" panose="020B0A04020102020204" pitchFamily="34" charset="0"/>
              </a:rPr>
              <a:t>формувати поняття про і</a:t>
            </a:r>
            <a:r>
              <a:rPr lang="uk-UA" sz="2400" dirty="0" smtClean="0">
                <a:solidFill>
                  <a:srgbClr val="0000FF"/>
                </a:solidFill>
                <a:latin typeface="Arial Black" panose="020B0A04020102020204" pitchFamily="34" charset="0"/>
              </a:rPr>
              <a:t>нформаційну безпеку, вплив засобів масової інформації на здоров'я і поведінку людей, комп'ютерну безпеку, безпеку в мережі інтернет.</a:t>
            </a:r>
            <a:r>
              <a:rPr lang="en-US" sz="2400" dirty="0">
                <a:solidFill>
                  <a:srgbClr val="0000FF"/>
                </a:solidFill>
                <a:latin typeface="Arial Black" panose="020B0A04020102020204" pitchFamily="34" charset="0"/>
              </a:rPr>
              <a:t/>
            </a:r>
            <a:br>
              <a:rPr lang="en-US" sz="2400" dirty="0">
                <a:solidFill>
                  <a:srgbClr val="0000FF"/>
                </a:solidFill>
                <a:latin typeface="Arial Black" panose="020B0A04020102020204" pitchFamily="34" charset="0"/>
              </a:rPr>
            </a:br>
            <a:r>
              <a:rPr lang="uk-UA" sz="2400" dirty="0" smtClean="0">
                <a:solidFill>
                  <a:srgbClr val="FF0000"/>
                </a:solidFill>
                <a:latin typeface="Arial Black" panose="020B0A04020102020204" pitchFamily="34" charset="0"/>
              </a:rPr>
              <a:t>На </a:t>
            </a:r>
            <a:r>
              <a:rPr lang="uk-UA" sz="2400" dirty="0" err="1">
                <a:solidFill>
                  <a:srgbClr val="FF0000"/>
                </a:solidFill>
                <a:latin typeface="Arial Black" panose="020B0A04020102020204" pitchFamily="34" charset="0"/>
              </a:rPr>
              <a:t>уроці</a:t>
            </a:r>
            <a:r>
              <a:rPr lang="uk-UA" sz="2400" dirty="0">
                <a:solidFill>
                  <a:srgbClr val="FF0000"/>
                </a:solidFill>
                <a:latin typeface="Arial Black" panose="020B0A04020102020204" pitchFamily="34" charset="0"/>
              </a:rPr>
              <a:t> ви:</a:t>
            </a:r>
            <a:r>
              <a:rPr lang="uk-UA" sz="2400" dirty="0">
                <a:solidFill>
                  <a:schemeClr val="accent2">
                    <a:lumMod val="75000"/>
                  </a:schemeClr>
                </a:solidFill>
                <a:latin typeface="Arial Black" panose="020B0A04020102020204" pitchFamily="34" charset="0"/>
              </a:rPr>
              <a:t/>
            </a:r>
            <a:br>
              <a:rPr lang="uk-UA" sz="2400" dirty="0">
                <a:solidFill>
                  <a:schemeClr val="accent2">
                    <a:lumMod val="75000"/>
                  </a:schemeClr>
                </a:solidFill>
                <a:latin typeface="Arial Black" panose="020B0A04020102020204" pitchFamily="34" charset="0"/>
              </a:rPr>
            </a:br>
            <a:r>
              <a:rPr lang="uk-UA" sz="2400" dirty="0">
                <a:solidFill>
                  <a:schemeClr val="accent2">
                    <a:lumMod val="75000"/>
                  </a:schemeClr>
                </a:solidFill>
                <a:latin typeface="Arial Black" panose="020B0A04020102020204" pitchFamily="34" charset="0"/>
              </a:rPr>
              <a:t> </a:t>
            </a:r>
            <a:r>
              <a:rPr lang="uk-UA" sz="2000" i="1" dirty="0">
                <a:solidFill>
                  <a:srgbClr val="FF0000"/>
                </a:solidFill>
                <a:latin typeface="Arial Black" panose="020B0A04020102020204" pitchFamily="34" charset="0"/>
              </a:rPr>
              <a:t>дізнаєтесь </a:t>
            </a:r>
            <a:r>
              <a:rPr lang="uk-UA" sz="2000" i="1" dirty="0" smtClean="0">
                <a:solidFill>
                  <a:srgbClr val="FF0000"/>
                </a:solidFill>
                <a:latin typeface="Arial Black" panose="020B0A04020102020204" pitchFamily="34" charset="0"/>
              </a:rPr>
              <a:t> </a:t>
            </a:r>
            <a:r>
              <a:rPr lang="uk-UA" sz="2000" i="1" dirty="0" smtClean="0">
                <a:solidFill>
                  <a:srgbClr val="0000FF"/>
                </a:solidFill>
                <a:latin typeface="Arial Black" panose="020B0A04020102020204" pitchFamily="34" charset="0"/>
              </a:rPr>
              <a:t>більше про </a:t>
            </a:r>
            <a:r>
              <a:rPr lang="uk-UA" sz="2000" dirty="0">
                <a:solidFill>
                  <a:srgbClr val="0000FF"/>
                </a:solidFill>
                <a:latin typeface="Arial Black" panose="020B0A04020102020204" pitchFamily="34" charset="0"/>
              </a:rPr>
              <a:t>вплив засобів масової інформації на здоров'я і поведінку людей</a:t>
            </a:r>
            <a:r>
              <a:rPr lang="uk-UA" sz="2000" dirty="0" smtClean="0">
                <a:solidFill>
                  <a:srgbClr val="0000FF"/>
                </a:solidFill>
                <a:latin typeface="Arial Black" panose="020B0A04020102020204" pitchFamily="34" charset="0"/>
              </a:rPr>
              <a:t>; </a:t>
            </a:r>
            <a:r>
              <a:rPr lang="uk-UA" sz="2000" dirty="0">
                <a:solidFill>
                  <a:srgbClr val="0000FF"/>
                </a:solidFill>
                <a:latin typeface="Arial Black" panose="020B0A04020102020204" pitchFamily="34" charset="0"/>
              </a:rPr>
              <a:t/>
            </a:r>
            <a:br>
              <a:rPr lang="uk-UA" sz="2000" dirty="0">
                <a:solidFill>
                  <a:srgbClr val="0000FF"/>
                </a:solidFill>
                <a:latin typeface="Arial Black" panose="020B0A04020102020204" pitchFamily="34" charset="0"/>
              </a:rPr>
            </a:br>
            <a:r>
              <a:rPr lang="uk-UA" sz="2000" i="1" dirty="0">
                <a:solidFill>
                  <a:srgbClr val="FF0000"/>
                </a:solidFill>
                <a:latin typeface="Arial Black" panose="020B0A04020102020204" pitchFamily="34" charset="0"/>
              </a:rPr>
              <a:t>проаналізуєте</a:t>
            </a:r>
            <a:r>
              <a:rPr lang="uk-UA" sz="2000" dirty="0">
                <a:solidFill>
                  <a:srgbClr val="FF0000"/>
                </a:solidFill>
                <a:latin typeface="Arial Black" panose="020B0A04020102020204" pitchFamily="34" charset="0"/>
              </a:rPr>
              <a:t> </a:t>
            </a:r>
            <a:r>
              <a:rPr lang="uk-UA" sz="2000" dirty="0">
                <a:solidFill>
                  <a:schemeClr val="accent1">
                    <a:lumMod val="75000"/>
                  </a:schemeClr>
                </a:solidFill>
                <a:latin typeface="Arial Black" panose="020B0A04020102020204" pitchFamily="34" charset="0"/>
              </a:rPr>
              <a:t> </a:t>
            </a:r>
            <a:r>
              <a:rPr lang="uk-UA" sz="2000" dirty="0" smtClean="0">
                <a:solidFill>
                  <a:srgbClr val="0000FF"/>
                </a:solidFill>
                <a:latin typeface="Arial Black" panose="020B0A04020102020204" pitchFamily="34" charset="0"/>
              </a:rPr>
              <a:t>позитивний  та негативний вплив мережі Інтернет;</a:t>
            </a:r>
            <a:r>
              <a:rPr lang="uk-UA" sz="2000" dirty="0">
                <a:solidFill>
                  <a:srgbClr val="0000FF"/>
                </a:solidFill>
                <a:latin typeface="Arial Black" panose="020B0A04020102020204" pitchFamily="34" charset="0"/>
              </a:rPr>
              <a:t/>
            </a:r>
            <a:br>
              <a:rPr lang="uk-UA" sz="2000" dirty="0">
                <a:solidFill>
                  <a:srgbClr val="0000FF"/>
                </a:solidFill>
                <a:latin typeface="Arial Black" panose="020B0A04020102020204" pitchFamily="34" charset="0"/>
              </a:rPr>
            </a:br>
            <a:r>
              <a:rPr lang="uk-UA" sz="2000" i="1" dirty="0">
                <a:solidFill>
                  <a:schemeClr val="accent2">
                    <a:lumMod val="75000"/>
                  </a:schemeClr>
                </a:solidFill>
                <a:latin typeface="Arial Black" panose="020B0A04020102020204" pitchFamily="34" charset="0"/>
              </a:rPr>
              <a:t> </a:t>
            </a:r>
            <a:r>
              <a:rPr lang="uk-UA" sz="2000" i="1" dirty="0">
                <a:solidFill>
                  <a:srgbClr val="FF0000"/>
                </a:solidFill>
                <a:latin typeface="Arial Black" panose="020B0A04020102020204" pitchFamily="34" charset="0"/>
              </a:rPr>
              <a:t>знатимете</a:t>
            </a:r>
            <a:r>
              <a:rPr lang="uk-UA" sz="2000" dirty="0">
                <a:solidFill>
                  <a:srgbClr val="FF0000"/>
                </a:solidFill>
                <a:latin typeface="Arial Black" panose="020B0A04020102020204" pitchFamily="34" charset="0"/>
              </a:rPr>
              <a:t>, </a:t>
            </a:r>
            <a:r>
              <a:rPr lang="uk-UA" sz="2000" dirty="0">
                <a:solidFill>
                  <a:srgbClr val="0000FF"/>
                </a:solidFill>
                <a:latin typeface="Arial Black" panose="020B0A04020102020204" pitchFamily="34" charset="0"/>
              </a:rPr>
              <a:t>як уникнути небезпечних ситуацій та запобігти </a:t>
            </a:r>
            <a:r>
              <a:rPr lang="uk-UA" sz="2000" dirty="0" smtClean="0">
                <a:solidFill>
                  <a:srgbClr val="0000FF"/>
                </a:solidFill>
                <a:latin typeface="Arial Black" panose="020B0A04020102020204" pitchFamily="34" charset="0"/>
              </a:rPr>
              <a:t>насиллю в мережі Інтернет.</a:t>
            </a:r>
            <a:r>
              <a:rPr lang="en-US" sz="2000" dirty="0">
                <a:solidFill>
                  <a:srgbClr val="0000FF"/>
                </a:solidFill>
                <a:latin typeface="Arial Black" panose="020B0A04020102020204" pitchFamily="34" charset="0"/>
              </a:rPr>
              <a:t/>
            </a:r>
            <a:br>
              <a:rPr lang="en-US" sz="2000" dirty="0">
                <a:solidFill>
                  <a:srgbClr val="0000FF"/>
                </a:solidFill>
                <a:latin typeface="Arial Black" panose="020B0A04020102020204" pitchFamily="34" charset="0"/>
              </a:rPr>
            </a:br>
            <a:endParaRPr lang="ru-RU" sz="2000" dirty="0">
              <a:solidFill>
                <a:srgbClr val="0000FF"/>
              </a:solidFill>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40" y="5192289"/>
            <a:ext cx="2127773" cy="1595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a:srcRect l="77960" t="71398" r="390" b="-398"/>
          <a:stretch/>
        </p:blipFill>
        <p:spPr bwMode="auto">
          <a:xfrm>
            <a:off x="7362564" y="199372"/>
            <a:ext cx="1475656" cy="1482459"/>
          </a:xfrm>
          <a:prstGeom prst="rect">
            <a:avLst/>
          </a:prstGeom>
          <a:noFill/>
        </p:spPr>
      </p:pic>
      <p:pic>
        <p:nvPicPr>
          <p:cNvPr id="6" name="Picture 2" descr="Картинки по запросу мудра сова"/>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87" b="100000" l="0" r="100000"/>
                    </a14:imgEffect>
                  </a14:imgLayer>
                </a14:imgProps>
              </a:ext>
              <a:ext uri="{28A0092B-C50C-407E-A947-70E740481C1C}">
                <a14:useLocalDpi xmlns:a14="http://schemas.microsoft.com/office/drawing/2010/main" val="0"/>
              </a:ext>
            </a:extLst>
          </a:blip>
          <a:srcRect/>
          <a:stretch>
            <a:fillRect/>
          </a:stretch>
        </p:blipFill>
        <p:spPr bwMode="auto">
          <a:xfrm>
            <a:off x="6663536" y="2344020"/>
            <a:ext cx="2012920" cy="2888103"/>
          </a:xfrm>
          <a:prstGeom prst="rect">
            <a:avLst/>
          </a:prstGeom>
          <a:noFill/>
          <a:extLst>
            <a:ext uri="{909E8E84-426E-40DD-AFC4-6F175D3DCCD1}">
              <a14:hiddenFill xmlns:a14="http://schemas.microsoft.com/office/drawing/2010/main">
                <a:solidFill>
                  <a:srgbClr val="FFFFFF"/>
                </a:solidFill>
              </a14:hiddenFill>
            </a:ext>
          </a:extLst>
        </p:spPr>
      </p:pic>
      <p:pic>
        <p:nvPicPr>
          <p:cNvPr id="47106" name="Picture 2" descr="Картинки по запросу інтернет"/>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1897" y="5065599"/>
            <a:ext cx="3071358" cy="1722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79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35687" y="-95745"/>
            <a:ext cx="9001156"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chemeClr val="tx1"/>
                </a:solidFill>
                <a:effectLst/>
                <a:latin typeface="Tahoma" pitchFamily="34" charset="0"/>
                <a:ea typeface="Times New Roman" pitchFamily="18" charset="0"/>
                <a:cs typeface="Tahoma" pitchFamily="34" charset="0"/>
              </a:rPr>
              <a:t>  </a:t>
            </a:r>
            <a:r>
              <a:rPr kumimoji="0" lang="ru-RU" sz="2800" b="1" i="1" u="none" strike="noStrike" cap="none" normalizeH="0" baseline="0" dirty="0" smtClean="0">
                <a:ln>
                  <a:noFill/>
                </a:ln>
                <a:solidFill>
                  <a:srgbClr val="FF0000"/>
                </a:solidFill>
                <a:effectLst/>
                <a:latin typeface="Arial Black" panose="020B0A04020102020204" pitchFamily="34" charset="0"/>
                <a:ea typeface="Times New Roman" pitchFamily="18" charset="0"/>
                <a:cs typeface="Tahoma" pitchFamily="34" charset="0"/>
              </a:rPr>
              <a:t>Правила </a:t>
            </a:r>
            <a:r>
              <a:rPr kumimoji="0" lang="ru-RU" sz="2800" b="1" i="1" u="none" strike="noStrike" cap="none" normalizeH="0" baseline="0" dirty="0" err="1" smtClean="0">
                <a:ln>
                  <a:noFill/>
                </a:ln>
                <a:solidFill>
                  <a:srgbClr val="FF0000"/>
                </a:solidFill>
                <a:effectLst/>
                <a:latin typeface="Arial Black" panose="020B0A04020102020204" pitchFamily="34" charset="0"/>
                <a:ea typeface="Times New Roman" pitchFamily="18" charset="0"/>
                <a:cs typeface="Tahoma" pitchFamily="34" charset="0"/>
              </a:rPr>
              <a:t>безпеки</a:t>
            </a:r>
            <a:r>
              <a:rPr kumimoji="0" lang="ru-RU" sz="2800" b="1" i="1" u="none" strike="noStrike" cap="none" normalizeH="0" baseline="0" dirty="0" smtClean="0">
                <a:ln>
                  <a:noFill/>
                </a:ln>
                <a:solidFill>
                  <a:srgbClr val="FF0000"/>
                </a:solidFill>
                <a:effectLst/>
                <a:latin typeface="Arial Black" panose="020B0A04020102020204" pitchFamily="34" charset="0"/>
                <a:ea typeface="Times New Roman" pitchFamily="18" charset="0"/>
                <a:cs typeface="Tahoma" pitchFamily="34" charset="0"/>
              </a:rPr>
              <a:t> в </a:t>
            </a:r>
            <a:r>
              <a:rPr kumimoji="0" lang="ru-RU" sz="2800" b="1" i="1" u="none" strike="noStrike" cap="none" normalizeH="0" baseline="0" dirty="0" smtClean="0">
                <a:ln>
                  <a:noFill/>
                </a:ln>
                <a:solidFill>
                  <a:srgbClr val="FF0000"/>
                </a:solidFill>
                <a:effectLst/>
                <a:latin typeface="Arial Black" panose="020B0A04020102020204" pitchFamily="34" charset="0"/>
                <a:ea typeface="Times New Roman" pitchFamily="18" charset="0"/>
                <a:cs typeface="Tahoma" pitchFamily="34" charset="0"/>
              </a:rPr>
              <a:t>                                             </a:t>
            </a:r>
            <a:r>
              <a:rPr kumimoji="0" lang="ru-RU" sz="2800" b="1" i="1" u="none" strike="noStrike" cap="none" normalizeH="0" baseline="0" dirty="0" err="1" smtClean="0">
                <a:ln>
                  <a:noFill/>
                </a:ln>
                <a:solidFill>
                  <a:srgbClr val="FF0000"/>
                </a:solidFill>
                <a:effectLst/>
                <a:latin typeface="Arial Black" panose="020B0A04020102020204" pitchFamily="34" charset="0"/>
                <a:ea typeface="Times New Roman" pitchFamily="18" charset="0"/>
                <a:cs typeface="Tahoma" pitchFamily="34" charset="0"/>
              </a:rPr>
              <a:t>Інтернеті</a:t>
            </a:r>
            <a:r>
              <a:rPr kumimoji="0" lang="ru-RU" sz="2800" b="1" i="1" u="none" strike="noStrike" cap="none" normalizeH="0" baseline="0" dirty="0" smtClean="0">
                <a:ln>
                  <a:noFill/>
                </a:ln>
                <a:solidFill>
                  <a:srgbClr val="FF0000"/>
                </a:solidFill>
                <a:effectLst/>
                <a:latin typeface="Arial Black" panose="020B0A04020102020204" pitchFamily="34" charset="0"/>
                <a:ea typeface="Times New Roman" pitchFamily="18" charset="0"/>
                <a:cs typeface="Tahoma" pitchFamily="34" charset="0"/>
              </a:rPr>
              <a:t>   для </a:t>
            </a:r>
            <a:r>
              <a:rPr kumimoji="0" lang="ru-RU" sz="2800" b="1" i="1" u="none" strike="noStrike" cap="none" normalizeH="0" baseline="0" dirty="0" err="1" smtClean="0">
                <a:ln>
                  <a:noFill/>
                </a:ln>
                <a:solidFill>
                  <a:srgbClr val="FF0000"/>
                </a:solidFill>
                <a:effectLst/>
                <a:latin typeface="Arial Black" panose="020B0A04020102020204" pitchFamily="34" charset="0"/>
                <a:ea typeface="Times New Roman" pitchFamily="18" charset="0"/>
                <a:cs typeface="Tahoma" pitchFamily="34" charset="0"/>
              </a:rPr>
              <a:t>дітей</a:t>
            </a:r>
            <a:endParaRPr lang="ru-RU" b="1" i="1" dirty="0" smtClean="0">
              <a:latin typeface="Arial Black" panose="020B0A04020102020204" pitchFamily="34" charset="0"/>
              <a:ea typeface="Times New Roman" pitchFamily="18" charset="0"/>
              <a:cs typeface="Tahoma" pitchFamily="34" charset="0"/>
            </a:endParaRPr>
          </a:p>
        </p:txBody>
      </p:sp>
      <p:pic>
        <p:nvPicPr>
          <p:cNvPr id="5" name="Рисунок 4"/>
          <p:cNvPicPr/>
          <p:nvPr/>
        </p:nvPicPr>
        <p:blipFill>
          <a:blip r:embed="rId2"/>
          <a:srcRect/>
          <a:stretch>
            <a:fillRect/>
          </a:stretch>
        </p:blipFill>
        <p:spPr bwMode="auto">
          <a:xfrm>
            <a:off x="45653" y="301189"/>
            <a:ext cx="2331765" cy="1342426"/>
          </a:xfrm>
          <a:prstGeom prst="rect">
            <a:avLst/>
          </a:prstGeom>
          <a:noFill/>
          <a:ln w="9525">
            <a:noFill/>
            <a:miter lim="800000"/>
            <a:headEnd/>
            <a:tailEnd/>
          </a:ln>
        </p:spPr>
      </p:pic>
      <p:pic>
        <p:nvPicPr>
          <p:cNvPr id="6" name="Picture 5" descr="Компьютерні віруси"/>
          <p:cNvPicPr>
            <a:picLocks noChangeAspect="1" noChangeArrowheads="1"/>
          </p:cNvPicPr>
          <p:nvPr/>
        </p:nvPicPr>
        <p:blipFill>
          <a:blip r:embed="rId3"/>
          <a:srcRect/>
          <a:stretch>
            <a:fillRect/>
          </a:stretch>
        </p:blipFill>
        <p:spPr bwMode="auto">
          <a:xfrm>
            <a:off x="428596" y="5000636"/>
            <a:ext cx="2124617" cy="1385874"/>
          </a:xfrm>
          <a:prstGeom prst="rect">
            <a:avLst/>
          </a:prstGeom>
          <a:noFill/>
          <a:ln w="9525">
            <a:noFill/>
            <a:miter lim="800000"/>
            <a:headEnd/>
            <a:tailEnd/>
          </a:ln>
        </p:spPr>
      </p:pic>
      <p:sp>
        <p:nvSpPr>
          <p:cNvPr id="7" name="Прямоугольник 6"/>
          <p:cNvSpPr/>
          <p:nvPr/>
        </p:nvSpPr>
        <p:spPr>
          <a:xfrm>
            <a:off x="357158" y="3571876"/>
            <a:ext cx="6735122" cy="1692771"/>
          </a:xfrm>
          <a:prstGeom prst="rect">
            <a:avLst/>
          </a:prstGeom>
        </p:spPr>
        <p:txBody>
          <a:bodyPr wrap="square">
            <a:spAutoFit/>
          </a:bodyPr>
          <a:lstStyle/>
          <a:p>
            <a:pPr lvl="0" eaLnBrk="0" fontAlgn="base" hangingPunct="0">
              <a:spcBef>
                <a:spcPct val="0"/>
              </a:spcBef>
              <a:spcAft>
                <a:spcPct val="0"/>
              </a:spcAft>
              <a:buBlip>
                <a:blip r:embed="rId4"/>
              </a:buBlip>
            </a:pPr>
            <a:r>
              <a:rPr lang="ru-RU" sz="2400" b="1" dirty="0" smtClean="0">
                <a:latin typeface="Tahoma"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Ніколи</a:t>
            </a:r>
            <a:r>
              <a:rPr lang="ru-RU" sz="2000" b="1" dirty="0" smtClean="0">
                <a:solidFill>
                  <a:srgbClr val="0000FF"/>
                </a:solidFill>
                <a:latin typeface="Arial Black" panose="020B0A04020102020204" pitchFamily="34" charset="0"/>
                <a:ea typeface="Times New Roman" pitchFamily="18" charset="0"/>
                <a:cs typeface="Tahoma" pitchFamily="34" charset="0"/>
              </a:rPr>
              <a:t> не </a:t>
            </a:r>
            <a:r>
              <a:rPr lang="ru-RU" sz="2000" b="1" dirty="0" err="1" smtClean="0">
                <a:solidFill>
                  <a:srgbClr val="0000FF"/>
                </a:solidFill>
                <a:latin typeface="Arial Black" panose="020B0A04020102020204" pitchFamily="34" charset="0"/>
                <a:ea typeface="Times New Roman" pitchFamily="18" charset="0"/>
                <a:cs typeface="Tahoma" pitchFamily="34" charset="0"/>
              </a:rPr>
              <a:t>погоджуватися</a:t>
            </a:r>
            <a:r>
              <a:rPr lang="ru-RU" sz="2000" b="1" dirty="0" smtClean="0">
                <a:solidFill>
                  <a:srgbClr val="0000FF"/>
                </a:solidFill>
                <a:latin typeface="Arial Black" panose="020B0A04020102020204" pitchFamily="34" charset="0"/>
                <a:ea typeface="Times New Roman" pitchFamily="18" charset="0"/>
                <a:cs typeface="Tahoma" pitchFamily="34" charset="0"/>
              </a:rPr>
              <a:t> на </a:t>
            </a:r>
            <a:r>
              <a:rPr lang="ru-RU" sz="2000" b="1" dirty="0" err="1" smtClean="0">
                <a:solidFill>
                  <a:srgbClr val="0000FF"/>
                </a:solidFill>
                <a:latin typeface="Arial Black" panose="020B0A04020102020204" pitchFamily="34" charset="0"/>
                <a:ea typeface="Times New Roman" pitchFamily="18" charset="0"/>
                <a:cs typeface="Tahoma" pitchFamily="34" charset="0"/>
              </a:rPr>
              <a:t>зустріч</a:t>
            </a:r>
            <a:r>
              <a:rPr lang="ru-RU" sz="2000" b="1" dirty="0" smtClean="0">
                <a:solidFill>
                  <a:srgbClr val="0000FF"/>
                </a:solidFill>
                <a:latin typeface="Arial Black" panose="020B0A04020102020204"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з</a:t>
            </a:r>
            <a:r>
              <a:rPr lang="ru-RU" sz="2000" b="1" dirty="0" smtClean="0">
                <a:solidFill>
                  <a:srgbClr val="0000FF"/>
                </a:solidFill>
                <a:latin typeface="Arial Black" panose="020B0A04020102020204"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людиною</a:t>
            </a:r>
            <a:r>
              <a:rPr lang="ru-RU" sz="2000" b="1" dirty="0" smtClean="0">
                <a:solidFill>
                  <a:srgbClr val="0000FF"/>
                </a:solidFill>
                <a:latin typeface="Arial Black" panose="020B0A04020102020204"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з</a:t>
            </a:r>
            <a:r>
              <a:rPr lang="ru-RU" sz="2000" b="1" dirty="0" smtClean="0">
                <a:solidFill>
                  <a:srgbClr val="0000FF"/>
                </a:solidFill>
                <a:latin typeface="Arial Black" panose="020B0A04020102020204"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якою</a:t>
            </a:r>
            <a:r>
              <a:rPr lang="ru-RU" sz="2000" b="1" dirty="0" smtClean="0">
                <a:solidFill>
                  <a:srgbClr val="0000FF"/>
                </a:solidFill>
                <a:latin typeface="Arial Black" panose="020B0A04020102020204"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ви</a:t>
            </a:r>
            <a:r>
              <a:rPr lang="ru-RU" sz="2000" b="1" dirty="0" smtClean="0">
                <a:solidFill>
                  <a:srgbClr val="0000FF"/>
                </a:solidFill>
                <a:latin typeface="Arial Black" panose="020B0A04020102020204"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познайомилися</a:t>
            </a:r>
            <a:r>
              <a:rPr lang="ru-RU" sz="2000" b="1" dirty="0" smtClean="0">
                <a:solidFill>
                  <a:srgbClr val="0000FF"/>
                </a:solidFill>
                <a:latin typeface="Arial Black" panose="020B0A04020102020204" pitchFamily="34" charset="0"/>
                <a:ea typeface="Times New Roman" pitchFamily="18" charset="0"/>
                <a:cs typeface="Tahoma" pitchFamily="34" charset="0"/>
              </a:rPr>
              <a:t> в </a:t>
            </a:r>
            <a:r>
              <a:rPr lang="ru-RU" sz="2000" b="1" dirty="0" err="1" smtClean="0">
                <a:solidFill>
                  <a:srgbClr val="0000FF"/>
                </a:solidFill>
                <a:latin typeface="Arial Black" panose="020B0A04020102020204" pitchFamily="34" charset="0"/>
                <a:ea typeface="Times New Roman" pitchFamily="18" charset="0"/>
                <a:cs typeface="Tahoma" pitchFamily="34" charset="0"/>
              </a:rPr>
              <a:t>Інтернеті</a:t>
            </a:r>
            <a:r>
              <a:rPr lang="ru-RU" sz="2000" b="1" dirty="0" smtClean="0">
                <a:solidFill>
                  <a:srgbClr val="0000FF"/>
                </a:solidFill>
                <a:latin typeface="Arial Black" panose="020B0A04020102020204"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Якщо</a:t>
            </a:r>
            <a:r>
              <a:rPr lang="ru-RU" sz="2000" b="1" dirty="0" smtClean="0">
                <a:solidFill>
                  <a:srgbClr val="0000FF"/>
                </a:solidFill>
                <a:latin typeface="Arial Black" panose="020B0A04020102020204" pitchFamily="34" charset="0"/>
                <a:ea typeface="Times New Roman" pitchFamily="18" charset="0"/>
                <a:cs typeface="Tahoma" pitchFamily="34" charset="0"/>
              </a:rPr>
              <a:t> все ж таки </a:t>
            </a:r>
            <a:r>
              <a:rPr lang="ru-RU" sz="2000" b="1" dirty="0" err="1" smtClean="0">
                <a:solidFill>
                  <a:srgbClr val="0000FF"/>
                </a:solidFill>
                <a:latin typeface="Arial Black" panose="020B0A04020102020204" pitchFamily="34" charset="0"/>
                <a:ea typeface="Times New Roman" pitchFamily="18" charset="0"/>
                <a:cs typeface="Tahoma" pitchFamily="34" charset="0"/>
              </a:rPr>
              <a:t>це</a:t>
            </a:r>
            <a:r>
              <a:rPr lang="ru-RU" sz="2000" b="1" dirty="0" smtClean="0">
                <a:solidFill>
                  <a:srgbClr val="0000FF"/>
                </a:solidFill>
                <a:latin typeface="Arial Black" panose="020B0A04020102020204"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необхідно</a:t>
            </a:r>
            <a:r>
              <a:rPr lang="ru-RU" sz="2000" b="1" dirty="0" smtClean="0">
                <a:solidFill>
                  <a:srgbClr val="0000FF"/>
                </a:solidFill>
                <a:latin typeface="Arial Black" panose="020B0A04020102020204" pitchFamily="34" charset="0"/>
                <a:ea typeface="Times New Roman" pitchFamily="18" charset="0"/>
                <a:cs typeface="Tahoma" pitchFamily="34" charset="0"/>
              </a:rPr>
              <a:t>, то  </a:t>
            </a:r>
            <a:r>
              <a:rPr lang="ru-RU" sz="2000" b="1" dirty="0" err="1" smtClean="0">
                <a:solidFill>
                  <a:srgbClr val="0000FF"/>
                </a:solidFill>
                <a:latin typeface="Arial Black" panose="020B0A04020102020204" pitchFamily="34" charset="0"/>
                <a:ea typeface="Times New Roman" pitchFamily="18" charset="0"/>
                <a:cs typeface="Tahoma" pitchFamily="34" charset="0"/>
              </a:rPr>
              <a:t>зустріч</a:t>
            </a:r>
            <a:r>
              <a:rPr lang="ru-RU" sz="2000" b="1" dirty="0" smtClean="0">
                <a:solidFill>
                  <a:srgbClr val="0000FF"/>
                </a:solidFill>
                <a:latin typeface="Arial Black" panose="020B0A04020102020204" pitchFamily="34" charset="0"/>
                <a:ea typeface="Times New Roman" pitchFamily="18" charset="0"/>
                <a:cs typeface="Tahoma" pitchFamily="34" charset="0"/>
              </a:rPr>
              <a:t> повинна </a:t>
            </a:r>
            <a:r>
              <a:rPr lang="ru-RU" sz="2000" b="1" dirty="0" err="1" smtClean="0">
                <a:solidFill>
                  <a:srgbClr val="0000FF"/>
                </a:solidFill>
                <a:latin typeface="Arial Black" panose="020B0A04020102020204" pitchFamily="34" charset="0"/>
                <a:ea typeface="Times New Roman" pitchFamily="18" charset="0"/>
                <a:cs typeface="Tahoma" pitchFamily="34" charset="0"/>
              </a:rPr>
              <a:t>відбутися</a:t>
            </a:r>
            <a:r>
              <a:rPr lang="ru-RU" sz="2000" b="1" dirty="0" smtClean="0">
                <a:solidFill>
                  <a:srgbClr val="0000FF"/>
                </a:solidFill>
                <a:latin typeface="Arial Black" panose="020B0A04020102020204" pitchFamily="34" charset="0"/>
                <a:ea typeface="Times New Roman" pitchFamily="18" charset="0"/>
                <a:cs typeface="Tahoma" pitchFamily="34" charset="0"/>
              </a:rPr>
              <a:t> в </a:t>
            </a:r>
            <a:r>
              <a:rPr lang="ru-RU" sz="2000" b="1" dirty="0" err="1" smtClean="0">
                <a:solidFill>
                  <a:srgbClr val="0000FF"/>
                </a:solidFill>
                <a:latin typeface="Arial Black" panose="020B0A04020102020204" pitchFamily="34" charset="0"/>
                <a:ea typeface="Times New Roman" pitchFamily="18" charset="0"/>
                <a:cs typeface="Tahoma" pitchFamily="34" charset="0"/>
              </a:rPr>
              <a:t>громадському</a:t>
            </a:r>
            <a:r>
              <a:rPr lang="ru-RU" sz="2000" b="1" dirty="0" smtClean="0">
                <a:solidFill>
                  <a:srgbClr val="0000FF"/>
                </a:solidFill>
                <a:latin typeface="Arial Black" panose="020B0A04020102020204"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місці</a:t>
            </a:r>
            <a:r>
              <a:rPr lang="ru-RU" sz="2000" b="1" dirty="0" smtClean="0">
                <a:solidFill>
                  <a:srgbClr val="0000FF"/>
                </a:solidFill>
                <a:latin typeface="Arial Black" panose="020B0A04020102020204"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й</a:t>
            </a:r>
            <a:r>
              <a:rPr lang="ru-RU" sz="2000" b="1" dirty="0" smtClean="0">
                <a:solidFill>
                  <a:srgbClr val="0000FF"/>
                </a:solidFill>
                <a:latin typeface="Arial Black" panose="020B0A04020102020204" pitchFamily="34" charset="0"/>
                <a:ea typeface="Times New Roman" pitchFamily="18" charset="0"/>
                <a:cs typeface="Tahoma" pitchFamily="34" charset="0"/>
              </a:rPr>
              <a:t> у </a:t>
            </a:r>
            <a:r>
              <a:rPr lang="ru-RU" sz="2000" b="1" dirty="0" err="1" smtClean="0">
                <a:solidFill>
                  <a:srgbClr val="0000FF"/>
                </a:solidFill>
                <a:latin typeface="Arial Black" panose="020B0A04020102020204" pitchFamily="34" charset="0"/>
                <a:ea typeface="Times New Roman" pitchFamily="18" charset="0"/>
                <a:cs typeface="Tahoma" pitchFamily="34" charset="0"/>
              </a:rPr>
              <a:t>присутності</a:t>
            </a:r>
            <a:r>
              <a:rPr lang="ru-RU" sz="2000" b="1" dirty="0" smtClean="0">
                <a:solidFill>
                  <a:srgbClr val="0000FF"/>
                </a:solidFill>
                <a:latin typeface="Arial Black" panose="020B0A04020102020204"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батьків</a:t>
            </a:r>
            <a:r>
              <a:rPr lang="ru-RU" sz="2000" b="1" dirty="0" smtClean="0">
                <a:solidFill>
                  <a:srgbClr val="0000FF"/>
                </a:solidFill>
                <a:latin typeface="Arial Black" panose="020B0A04020102020204" pitchFamily="34" charset="0"/>
                <a:ea typeface="Times New Roman" pitchFamily="18" charset="0"/>
                <a:cs typeface="Tahoma" pitchFamily="34" charset="0"/>
              </a:rPr>
              <a:t>.</a:t>
            </a:r>
            <a:endParaRPr lang="ru-RU" sz="2000" dirty="0">
              <a:solidFill>
                <a:srgbClr val="0000FF"/>
              </a:solidFill>
              <a:latin typeface="Arial Black" panose="020B0A04020102020204" pitchFamily="34" charset="0"/>
            </a:endParaRPr>
          </a:p>
        </p:txBody>
      </p:sp>
      <p:sp>
        <p:nvSpPr>
          <p:cNvPr id="8" name="Прямоугольник 7"/>
          <p:cNvSpPr/>
          <p:nvPr/>
        </p:nvSpPr>
        <p:spPr>
          <a:xfrm>
            <a:off x="2038176" y="713819"/>
            <a:ext cx="5918200" cy="2000548"/>
          </a:xfrm>
          <a:prstGeom prst="rect">
            <a:avLst/>
          </a:prstGeom>
        </p:spPr>
        <p:txBody>
          <a:bodyPr wrap="square">
            <a:spAutoFit/>
          </a:bodyPr>
          <a:lstStyle/>
          <a:p>
            <a:pPr lvl="0" eaLnBrk="0" fontAlgn="base" hangingPunct="0">
              <a:spcBef>
                <a:spcPct val="0"/>
              </a:spcBef>
              <a:spcAft>
                <a:spcPct val="0"/>
              </a:spcAft>
              <a:buBlip>
                <a:blip r:embed="rId4"/>
              </a:buBlip>
            </a:pPr>
            <a:r>
              <a:rPr lang="ru-RU" sz="2400" b="1" dirty="0" smtClean="0">
                <a:latin typeface="Tahoma"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Нікому</a:t>
            </a:r>
            <a:r>
              <a:rPr lang="ru-RU" sz="2000" b="1" dirty="0" smtClean="0">
                <a:solidFill>
                  <a:srgbClr val="0000FF"/>
                </a:solidFill>
                <a:latin typeface="Arial Black" panose="020B0A04020102020204" pitchFamily="34" charset="0"/>
                <a:ea typeface="Times New Roman" pitchFamily="18" charset="0"/>
                <a:cs typeface="Tahoma" pitchFamily="34" charset="0"/>
              </a:rPr>
              <a:t> без </a:t>
            </a:r>
            <a:r>
              <a:rPr lang="ru-RU" sz="2000" b="1" dirty="0" err="1" smtClean="0">
                <a:solidFill>
                  <a:srgbClr val="0000FF"/>
                </a:solidFill>
                <a:latin typeface="Arial Black" panose="020B0A04020102020204" pitchFamily="34" charset="0"/>
                <a:ea typeface="Times New Roman" pitchFamily="18" charset="0"/>
                <a:cs typeface="Tahoma" pitchFamily="34" charset="0"/>
              </a:rPr>
              <a:t>дозволу</a:t>
            </a:r>
            <a:r>
              <a:rPr lang="ru-RU" sz="2000" b="1" dirty="0" smtClean="0">
                <a:solidFill>
                  <a:srgbClr val="0000FF"/>
                </a:solidFill>
                <a:latin typeface="Arial Black" panose="020B0A04020102020204"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батьків</a:t>
            </a:r>
            <a:r>
              <a:rPr lang="ru-RU" sz="2000" b="1" dirty="0" smtClean="0">
                <a:solidFill>
                  <a:srgbClr val="0000FF"/>
                </a:solidFill>
                <a:latin typeface="Arial Black" panose="020B0A04020102020204" pitchFamily="34" charset="0"/>
                <a:ea typeface="Times New Roman" pitchFamily="18" charset="0"/>
                <a:cs typeface="Tahoma" pitchFamily="34" charset="0"/>
              </a:rPr>
              <a:t> не </a:t>
            </a:r>
            <a:r>
              <a:rPr lang="ru-RU" sz="2000" b="1" dirty="0" err="1" smtClean="0">
                <a:solidFill>
                  <a:srgbClr val="0000FF"/>
                </a:solidFill>
                <a:latin typeface="Arial Black" panose="020B0A04020102020204" pitchFamily="34" charset="0"/>
                <a:ea typeface="Times New Roman" pitchFamily="18" charset="0"/>
                <a:cs typeface="Tahoma" pitchFamily="34" charset="0"/>
              </a:rPr>
              <a:t>давати</a:t>
            </a:r>
            <a:r>
              <a:rPr lang="ru-RU" sz="2000" b="1" dirty="0" smtClean="0">
                <a:solidFill>
                  <a:srgbClr val="0000FF"/>
                </a:solidFill>
                <a:latin typeface="Arial Black" panose="020B0A04020102020204"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особисту</a:t>
            </a:r>
            <a:r>
              <a:rPr lang="ru-RU" sz="2000" b="1" dirty="0" smtClean="0">
                <a:solidFill>
                  <a:srgbClr val="0000FF"/>
                </a:solidFill>
                <a:latin typeface="Arial Black" panose="020B0A04020102020204"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інформацію</a:t>
            </a:r>
            <a:r>
              <a:rPr lang="ru-RU" sz="2000" b="1" dirty="0" smtClean="0">
                <a:solidFill>
                  <a:srgbClr val="0000FF"/>
                </a:solidFill>
                <a:latin typeface="Arial Black" panose="020B0A04020102020204"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домашню</a:t>
            </a:r>
            <a:r>
              <a:rPr lang="ru-RU" sz="2000" b="1" dirty="0" smtClean="0">
                <a:solidFill>
                  <a:srgbClr val="0000FF"/>
                </a:solidFill>
                <a:latin typeface="Arial Black" panose="020B0A04020102020204" pitchFamily="34" charset="0"/>
                <a:ea typeface="Times New Roman" pitchFamily="18" charset="0"/>
                <a:cs typeface="Tahoma" pitchFamily="34" charset="0"/>
              </a:rPr>
              <a:t> адресу, номер </a:t>
            </a:r>
            <a:r>
              <a:rPr lang="ru-RU" sz="2000" b="1" dirty="0" err="1" smtClean="0">
                <a:solidFill>
                  <a:srgbClr val="0000FF"/>
                </a:solidFill>
                <a:latin typeface="Arial Black" panose="020B0A04020102020204" pitchFamily="34" charset="0"/>
                <a:ea typeface="Times New Roman" pitchFamily="18" charset="0"/>
                <a:cs typeface="Tahoma" pitchFamily="34" charset="0"/>
              </a:rPr>
              <a:t>домашнього</a:t>
            </a:r>
            <a:r>
              <a:rPr lang="ru-RU" sz="2000" b="1" dirty="0" smtClean="0">
                <a:solidFill>
                  <a:srgbClr val="0000FF"/>
                </a:solidFill>
                <a:latin typeface="Arial Black" panose="020B0A04020102020204" pitchFamily="34" charset="0"/>
                <a:ea typeface="Times New Roman" pitchFamily="18" charset="0"/>
                <a:cs typeface="Tahoma" pitchFamily="34" charset="0"/>
              </a:rPr>
              <a:t> телефону, </a:t>
            </a:r>
            <a:r>
              <a:rPr lang="ru-RU" sz="2000" b="1" dirty="0" err="1" smtClean="0">
                <a:solidFill>
                  <a:srgbClr val="0000FF"/>
                </a:solidFill>
                <a:latin typeface="Arial Black" panose="020B0A04020102020204" pitchFamily="34" charset="0"/>
                <a:ea typeface="Times New Roman" pitchFamily="18" charset="0"/>
                <a:cs typeface="Tahoma" pitchFamily="34" charset="0"/>
              </a:rPr>
              <a:t>робочу</a:t>
            </a:r>
            <a:r>
              <a:rPr lang="ru-RU" sz="2000" b="1" dirty="0" smtClean="0">
                <a:solidFill>
                  <a:srgbClr val="0000FF"/>
                </a:solidFill>
                <a:latin typeface="Arial Black" panose="020B0A04020102020204" pitchFamily="34" charset="0"/>
                <a:ea typeface="Times New Roman" pitchFamily="18" charset="0"/>
                <a:cs typeface="Tahoma" pitchFamily="34" charset="0"/>
              </a:rPr>
              <a:t> адресу </a:t>
            </a:r>
            <a:r>
              <a:rPr lang="ru-RU" sz="2000" b="1" dirty="0" err="1" smtClean="0">
                <a:solidFill>
                  <a:srgbClr val="0000FF"/>
                </a:solidFill>
                <a:latin typeface="Arial Black" panose="020B0A04020102020204" pitchFamily="34" charset="0"/>
                <a:ea typeface="Times New Roman" pitchFamily="18" charset="0"/>
                <a:cs typeface="Tahoma" pitchFamily="34" charset="0"/>
              </a:rPr>
              <a:t>батьків</a:t>
            </a:r>
            <a:r>
              <a:rPr lang="ru-RU" sz="2000" b="1" dirty="0" smtClean="0">
                <a:solidFill>
                  <a:srgbClr val="0000FF"/>
                </a:solidFill>
                <a:latin typeface="Arial Black" panose="020B0A04020102020204"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їхній</a:t>
            </a:r>
            <a:r>
              <a:rPr lang="ru-RU" sz="2000" b="1" dirty="0" smtClean="0">
                <a:solidFill>
                  <a:srgbClr val="0000FF"/>
                </a:solidFill>
                <a:latin typeface="Arial Black" panose="020B0A04020102020204" pitchFamily="34" charset="0"/>
                <a:ea typeface="Times New Roman" pitchFamily="18" charset="0"/>
                <a:cs typeface="Tahoma" pitchFamily="34" charset="0"/>
              </a:rPr>
              <a:t> номер телефону, </a:t>
            </a:r>
            <a:r>
              <a:rPr lang="ru-RU" sz="2000" b="1" dirty="0" err="1" smtClean="0">
                <a:solidFill>
                  <a:srgbClr val="0000FF"/>
                </a:solidFill>
                <a:latin typeface="Arial Black" panose="020B0A04020102020204" pitchFamily="34" charset="0"/>
                <a:ea typeface="Times New Roman" pitchFamily="18" charset="0"/>
                <a:cs typeface="Tahoma" pitchFamily="34" charset="0"/>
              </a:rPr>
              <a:t>назву</a:t>
            </a:r>
            <a:r>
              <a:rPr lang="ru-RU" sz="2000" b="1" dirty="0" smtClean="0">
                <a:solidFill>
                  <a:srgbClr val="0000FF"/>
                </a:solidFill>
                <a:latin typeface="Arial Black" panose="020B0A04020102020204"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й</a:t>
            </a:r>
            <a:r>
              <a:rPr lang="ru-RU" sz="2000" b="1" dirty="0" smtClean="0">
                <a:solidFill>
                  <a:srgbClr val="0000FF"/>
                </a:solidFill>
                <a:latin typeface="Arial Black" panose="020B0A04020102020204" pitchFamily="34" charset="0"/>
                <a:ea typeface="Times New Roman" pitchFamily="18" charset="0"/>
                <a:cs typeface="Tahoma" pitchFamily="34" charset="0"/>
              </a:rPr>
              <a:t> адресу </a:t>
            </a:r>
            <a:r>
              <a:rPr lang="ru-RU" sz="2000" b="1" dirty="0" err="1" smtClean="0">
                <a:solidFill>
                  <a:srgbClr val="0000FF"/>
                </a:solidFill>
                <a:latin typeface="Arial Black" panose="020B0A04020102020204" pitchFamily="34" charset="0"/>
                <a:ea typeface="Times New Roman" pitchFamily="18" charset="0"/>
                <a:cs typeface="Tahoma" pitchFamily="34" charset="0"/>
              </a:rPr>
              <a:t>школи</a:t>
            </a:r>
            <a:r>
              <a:rPr lang="ru-RU" sz="2000" b="1" dirty="0" smtClean="0">
                <a:solidFill>
                  <a:srgbClr val="0000FF"/>
                </a:solidFill>
                <a:latin typeface="Arial Black" panose="020B0A04020102020204"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свої</a:t>
            </a:r>
            <a:r>
              <a:rPr lang="ru-RU" sz="2000" b="1" dirty="0" smtClean="0">
                <a:solidFill>
                  <a:srgbClr val="0000FF"/>
                </a:solidFill>
                <a:latin typeface="Arial Black" panose="020B0A04020102020204"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паролі</a:t>
            </a:r>
            <a:r>
              <a:rPr lang="ru-RU" sz="2000" b="1" dirty="0" smtClean="0">
                <a:solidFill>
                  <a:srgbClr val="0000FF"/>
                </a:solidFill>
                <a:latin typeface="Arial Black" panose="020B0A04020102020204" pitchFamily="34" charset="0"/>
                <a:ea typeface="Times New Roman" pitchFamily="18" charset="0"/>
                <a:cs typeface="Tahoma" pitchFamily="34" charset="0"/>
              </a:rPr>
              <a:t>.</a:t>
            </a:r>
            <a:endParaRPr lang="ru-RU" sz="2000" b="1" dirty="0" smtClean="0">
              <a:solidFill>
                <a:srgbClr val="0000FF"/>
              </a:solidFill>
              <a:latin typeface="Arial Black" panose="020B0A04020102020204" pitchFamily="34" charset="0"/>
              <a:cs typeface="Tahoma" pitchFamily="34" charset="0"/>
            </a:endParaRPr>
          </a:p>
        </p:txBody>
      </p:sp>
      <p:sp>
        <p:nvSpPr>
          <p:cNvPr id="9" name="Прямоугольник 8"/>
          <p:cNvSpPr/>
          <p:nvPr/>
        </p:nvSpPr>
        <p:spPr>
          <a:xfrm>
            <a:off x="321439" y="2663752"/>
            <a:ext cx="6482809" cy="769441"/>
          </a:xfrm>
          <a:prstGeom prst="rect">
            <a:avLst/>
          </a:prstGeom>
        </p:spPr>
        <p:txBody>
          <a:bodyPr wrap="square">
            <a:spAutoFit/>
          </a:bodyPr>
          <a:lstStyle/>
          <a:p>
            <a:pPr lvl="0" eaLnBrk="0" fontAlgn="base" hangingPunct="0">
              <a:spcBef>
                <a:spcPct val="0"/>
              </a:spcBef>
              <a:spcAft>
                <a:spcPct val="0"/>
              </a:spcAft>
              <a:buBlip>
                <a:blip r:embed="rId4"/>
              </a:buBlip>
            </a:pPr>
            <a:r>
              <a:rPr lang="ru-RU" b="1" dirty="0" smtClean="0">
                <a:latin typeface="Tahoma" pitchFamily="34" charset="0"/>
                <a:ea typeface="Times New Roman" pitchFamily="18" charset="0"/>
                <a:cs typeface="Tahoma" pitchFamily="34" charset="0"/>
              </a:rPr>
              <a:t> </a:t>
            </a:r>
            <a:r>
              <a:rPr lang="ru-RU" sz="2400" b="1" dirty="0" smtClean="0">
                <a:latin typeface="Tahoma" pitchFamily="34" charset="0"/>
                <a:ea typeface="Times New Roman" pitchFamily="18" charset="0"/>
                <a:cs typeface="Tahoma" pitchFamily="34" charset="0"/>
              </a:rPr>
              <a:t> </a:t>
            </a:r>
            <a:r>
              <a:rPr lang="ru-RU" sz="2000" b="1" dirty="0" err="1" smtClean="0">
                <a:solidFill>
                  <a:srgbClr val="0000FF"/>
                </a:solidFill>
                <a:latin typeface="Tahoma" pitchFamily="34" charset="0"/>
                <a:ea typeface="Times New Roman" pitchFamily="18" charset="0"/>
                <a:cs typeface="Tahoma" pitchFamily="34" charset="0"/>
              </a:rPr>
              <a:t>Якщо</a:t>
            </a:r>
            <a:r>
              <a:rPr lang="ru-RU" sz="2000" b="1" dirty="0" smtClean="0">
                <a:solidFill>
                  <a:srgbClr val="0000FF"/>
                </a:solidFill>
                <a:latin typeface="Tahoma" pitchFamily="34" charset="0"/>
                <a:ea typeface="Times New Roman" pitchFamily="18" charset="0"/>
                <a:cs typeface="Tahoma" pitchFamily="34" charset="0"/>
              </a:rPr>
              <a:t> </a:t>
            </a:r>
            <a:r>
              <a:rPr lang="ru-RU" sz="2000" b="1" dirty="0" err="1" smtClean="0">
                <a:solidFill>
                  <a:srgbClr val="0000FF"/>
                </a:solidFill>
                <a:latin typeface="Tahoma" pitchFamily="34" charset="0"/>
                <a:ea typeface="Times New Roman" pitchFamily="18" charset="0"/>
                <a:cs typeface="Tahoma" pitchFamily="34" charset="0"/>
              </a:rPr>
              <a:t>знайдете</a:t>
            </a:r>
            <a:r>
              <a:rPr lang="ru-RU" sz="2000" b="1" dirty="0" smtClean="0">
                <a:solidFill>
                  <a:srgbClr val="0000FF"/>
                </a:solidFill>
                <a:latin typeface="Tahoma" pitchFamily="34" charset="0"/>
                <a:ea typeface="Times New Roman" pitchFamily="18" charset="0"/>
                <a:cs typeface="Tahoma" pitchFamily="34" charset="0"/>
              </a:rPr>
              <a:t> </a:t>
            </a:r>
            <a:r>
              <a:rPr lang="ru-RU" sz="2000" b="1" dirty="0" err="1" smtClean="0">
                <a:solidFill>
                  <a:srgbClr val="0000FF"/>
                </a:solidFill>
                <a:latin typeface="Tahoma" pitchFamily="34" charset="0"/>
                <a:ea typeface="Times New Roman" pitchFamily="18" charset="0"/>
                <a:cs typeface="Tahoma" pitchFamily="34" charset="0"/>
              </a:rPr>
              <a:t>якусь</a:t>
            </a:r>
            <a:r>
              <a:rPr lang="ru-RU" sz="2000" b="1" dirty="0" smtClean="0">
                <a:solidFill>
                  <a:srgbClr val="0000FF"/>
                </a:solidFill>
                <a:latin typeface="Tahoma" pitchFamily="34" charset="0"/>
                <a:ea typeface="Times New Roman" pitchFamily="18" charset="0"/>
                <a:cs typeface="Tahoma" pitchFamily="34" charset="0"/>
              </a:rPr>
              <a:t> </a:t>
            </a:r>
            <a:r>
              <a:rPr lang="ru-RU" sz="2000" b="1" dirty="0" err="1" smtClean="0">
                <a:solidFill>
                  <a:srgbClr val="0000FF"/>
                </a:solidFill>
                <a:latin typeface="Tahoma" pitchFamily="34" charset="0"/>
                <a:ea typeface="Times New Roman" pitchFamily="18" charset="0"/>
                <a:cs typeface="Tahoma" pitchFamily="34" charset="0"/>
              </a:rPr>
              <a:t>інформацію</a:t>
            </a:r>
            <a:r>
              <a:rPr lang="ru-RU" sz="2000" b="1" dirty="0" smtClean="0">
                <a:solidFill>
                  <a:srgbClr val="0000FF"/>
                </a:solidFill>
                <a:latin typeface="Tahoma" pitchFamily="34" charset="0"/>
                <a:ea typeface="Times New Roman" pitchFamily="18" charset="0"/>
                <a:cs typeface="Tahoma" pitchFamily="34" charset="0"/>
              </a:rPr>
              <a:t>, </a:t>
            </a:r>
            <a:r>
              <a:rPr lang="ru-RU" sz="2000" b="1" dirty="0" err="1" smtClean="0">
                <a:solidFill>
                  <a:srgbClr val="0000FF"/>
                </a:solidFill>
                <a:latin typeface="Tahoma" pitchFamily="34" charset="0"/>
                <a:ea typeface="Times New Roman" pitchFamily="18" charset="0"/>
                <a:cs typeface="Tahoma" pitchFamily="34" charset="0"/>
              </a:rPr>
              <a:t>що</a:t>
            </a:r>
            <a:r>
              <a:rPr lang="ru-RU" sz="2000" b="1" dirty="0" smtClean="0">
                <a:solidFill>
                  <a:srgbClr val="0000FF"/>
                </a:solidFill>
                <a:latin typeface="Tahoma" pitchFamily="34" charset="0"/>
                <a:ea typeface="Times New Roman" pitchFamily="18" charset="0"/>
                <a:cs typeface="Tahoma" pitchFamily="34" charset="0"/>
              </a:rPr>
              <a:t> </a:t>
            </a:r>
            <a:r>
              <a:rPr lang="ru-RU" sz="2000" b="1" dirty="0" err="1" smtClean="0">
                <a:solidFill>
                  <a:srgbClr val="0000FF"/>
                </a:solidFill>
                <a:latin typeface="Tahoma" pitchFamily="34" charset="0"/>
                <a:ea typeface="Times New Roman" pitchFamily="18" charset="0"/>
                <a:cs typeface="Tahoma" pitchFamily="34" charset="0"/>
              </a:rPr>
              <a:t>турбує</a:t>
            </a:r>
            <a:r>
              <a:rPr lang="ru-RU" sz="2000" b="1" dirty="0" smtClean="0">
                <a:solidFill>
                  <a:srgbClr val="0000FF"/>
                </a:solidFill>
                <a:latin typeface="Tahoma" pitchFamily="34" charset="0"/>
                <a:ea typeface="Times New Roman" pitchFamily="18" charset="0"/>
                <a:cs typeface="Tahoma" pitchFamily="34" charset="0"/>
              </a:rPr>
              <a:t> вас, </a:t>
            </a:r>
            <a:r>
              <a:rPr lang="ru-RU" sz="2000" b="1" dirty="0" err="1" smtClean="0">
                <a:solidFill>
                  <a:srgbClr val="0000FF"/>
                </a:solidFill>
                <a:latin typeface="Tahoma" pitchFamily="34" charset="0"/>
                <a:ea typeface="Times New Roman" pitchFamily="18" charset="0"/>
                <a:cs typeface="Tahoma" pitchFamily="34" charset="0"/>
              </a:rPr>
              <a:t>негайно</a:t>
            </a:r>
            <a:r>
              <a:rPr lang="ru-RU" sz="2000" b="1" dirty="0" smtClean="0">
                <a:solidFill>
                  <a:srgbClr val="0000FF"/>
                </a:solidFill>
                <a:latin typeface="Tahoma" pitchFamily="34" charset="0"/>
                <a:ea typeface="Times New Roman" pitchFamily="18" charset="0"/>
                <a:cs typeface="Tahoma" pitchFamily="34" charset="0"/>
              </a:rPr>
              <a:t> </a:t>
            </a:r>
            <a:r>
              <a:rPr lang="ru-RU" sz="2000" b="1" dirty="0" err="1" smtClean="0">
                <a:solidFill>
                  <a:srgbClr val="0000FF"/>
                </a:solidFill>
                <a:latin typeface="Tahoma" pitchFamily="34" charset="0"/>
                <a:ea typeface="Times New Roman" pitchFamily="18" charset="0"/>
                <a:cs typeface="Tahoma" pitchFamily="34" charset="0"/>
              </a:rPr>
              <a:t>сповістіть</a:t>
            </a:r>
            <a:r>
              <a:rPr lang="ru-RU" sz="2000" b="1" dirty="0" smtClean="0">
                <a:solidFill>
                  <a:srgbClr val="0000FF"/>
                </a:solidFill>
                <a:latin typeface="Tahoma" pitchFamily="34" charset="0"/>
                <a:ea typeface="Times New Roman" pitchFamily="18" charset="0"/>
                <a:cs typeface="Tahoma" pitchFamily="34" charset="0"/>
              </a:rPr>
              <a:t> про </a:t>
            </a:r>
            <a:r>
              <a:rPr lang="ru-RU" sz="2000" b="1" dirty="0" err="1" smtClean="0">
                <a:solidFill>
                  <a:srgbClr val="0000FF"/>
                </a:solidFill>
                <a:latin typeface="Tahoma" pitchFamily="34" charset="0"/>
                <a:ea typeface="Times New Roman" pitchFamily="18" charset="0"/>
                <a:cs typeface="Tahoma" pitchFamily="34" charset="0"/>
              </a:rPr>
              <a:t>це</a:t>
            </a:r>
            <a:r>
              <a:rPr lang="ru-RU" sz="2000" b="1" dirty="0" smtClean="0">
                <a:solidFill>
                  <a:srgbClr val="0000FF"/>
                </a:solidFill>
                <a:latin typeface="Tahoma" pitchFamily="34" charset="0"/>
                <a:ea typeface="Times New Roman" pitchFamily="18" charset="0"/>
                <a:cs typeface="Tahoma" pitchFamily="34" charset="0"/>
              </a:rPr>
              <a:t> </a:t>
            </a:r>
            <a:r>
              <a:rPr lang="ru-RU" sz="2000" b="1" dirty="0" err="1" smtClean="0">
                <a:solidFill>
                  <a:srgbClr val="0000FF"/>
                </a:solidFill>
                <a:latin typeface="Tahoma" pitchFamily="34" charset="0"/>
                <a:ea typeface="Times New Roman" pitchFamily="18" charset="0"/>
                <a:cs typeface="Tahoma" pitchFamily="34" charset="0"/>
              </a:rPr>
              <a:t>батьків</a:t>
            </a:r>
            <a:r>
              <a:rPr lang="ru-RU" sz="2000" b="1" dirty="0" smtClean="0">
                <a:solidFill>
                  <a:srgbClr val="0000FF"/>
                </a:solidFill>
                <a:latin typeface="Tahoma" pitchFamily="34" charset="0"/>
                <a:ea typeface="Times New Roman" pitchFamily="18" charset="0"/>
                <a:cs typeface="Tahoma" pitchFamily="34" charset="0"/>
              </a:rPr>
              <a:t>.</a:t>
            </a:r>
            <a:endParaRPr lang="ru-RU" sz="2000" b="1" dirty="0" smtClean="0">
              <a:solidFill>
                <a:srgbClr val="0000FF"/>
              </a:solidFill>
              <a:latin typeface="Tahoma" pitchFamily="34" charset="0"/>
              <a:cs typeface="Tahoma" pitchFamily="34" charset="0"/>
            </a:endParaRPr>
          </a:p>
        </p:txBody>
      </p:sp>
      <p:sp>
        <p:nvSpPr>
          <p:cNvPr id="10" name="Прямоугольник 9"/>
          <p:cNvSpPr/>
          <p:nvPr/>
        </p:nvSpPr>
        <p:spPr>
          <a:xfrm>
            <a:off x="2786050" y="5357826"/>
            <a:ext cx="4572000" cy="769441"/>
          </a:xfrm>
          <a:prstGeom prst="rect">
            <a:avLst/>
          </a:prstGeom>
        </p:spPr>
        <p:txBody>
          <a:bodyPr>
            <a:spAutoFit/>
          </a:bodyPr>
          <a:lstStyle/>
          <a:p>
            <a:pPr>
              <a:buBlip>
                <a:blip r:embed="rId4"/>
              </a:buBlip>
            </a:pPr>
            <a:r>
              <a:rPr lang="ru-RU" sz="2400" b="1" dirty="0" smtClean="0">
                <a:latin typeface="Tahoma" pitchFamily="34" charset="0"/>
                <a:ea typeface="Times New Roman" pitchFamily="18" charset="0"/>
                <a:cs typeface="Tahoma" pitchFamily="34" charset="0"/>
              </a:rPr>
              <a:t> </a:t>
            </a:r>
            <a:r>
              <a:rPr lang="ru-RU" sz="2000" b="1" dirty="0" smtClean="0">
                <a:solidFill>
                  <a:srgbClr val="0000FF"/>
                </a:solidFill>
                <a:latin typeface="Arial Black" panose="020B0A04020102020204" pitchFamily="34" charset="0"/>
                <a:ea typeface="Times New Roman" pitchFamily="18" charset="0"/>
                <a:cs typeface="Tahoma" pitchFamily="34" charset="0"/>
              </a:rPr>
              <a:t>Не </a:t>
            </a:r>
            <a:r>
              <a:rPr lang="ru-RU" sz="2000" b="1" dirty="0" err="1" smtClean="0">
                <a:solidFill>
                  <a:srgbClr val="0000FF"/>
                </a:solidFill>
                <a:latin typeface="Arial Black" panose="020B0A04020102020204" pitchFamily="34" charset="0"/>
                <a:ea typeface="Times New Roman" pitchFamily="18" charset="0"/>
                <a:cs typeface="Tahoma" pitchFamily="34" charset="0"/>
              </a:rPr>
              <a:t>шкодити</a:t>
            </a:r>
            <a:r>
              <a:rPr lang="ru-RU" sz="2000" b="1" dirty="0" smtClean="0">
                <a:solidFill>
                  <a:srgbClr val="0000FF"/>
                </a:solidFill>
                <a:latin typeface="Arial Black" panose="020B0A04020102020204"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і</a:t>
            </a:r>
            <a:r>
              <a:rPr lang="ru-RU" sz="2000" b="1" dirty="0" smtClean="0">
                <a:solidFill>
                  <a:srgbClr val="0000FF"/>
                </a:solidFill>
                <a:latin typeface="Arial Black" panose="020B0A04020102020204"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не</a:t>
            </a:r>
            <a:r>
              <a:rPr lang="ru-RU" sz="2000" b="1" dirty="0" smtClean="0">
                <a:solidFill>
                  <a:srgbClr val="0000FF"/>
                </a:solidFill>
                <a:latin typeface="Arial Black" panose="020B0A04020102020204"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заважати</a:t>
            </a:r>
            <a:r>
              <a:rPr lang="ru-RU" sz="2000" b="1" dirty="0" smtClean="0">
                <a:solidFill>
                  <a:srgbClr val="0000FF"/>
                </a:solidFill>
                <a:latin typeface="Arial Black" panose="020B0A04020102020204"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іншим</a:t>
            </a:r>
            <a:r>
              <a:rPr lang="ru-RU" sz="2000" b="1" dirty="0" smtClean="0">
                <a:solidFill>
                  <a:srgbClr val="0000FF"/>
                </a:solidFill>
                <a:latin typeface="Arial Black" panose="020B0A04020102020204"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користувачам</a:t>
            </a:r>
            <a:r>
              <a:rPr lang="ru-RU" sz="2000" b="1" dirty="0" smtClean="0">
                <a:solidFill>
                  <a:srgbClr val="0000FF"/>
                </a:solidFill>
                <a:latin typeface="Arial Black" panose="020B0A04020102020204" pitchFamily="34" charset="0"/>
                <a:ea typeface="Times New Roman" pitchFamily="18" charset="0"/>
                <a:cs typeface="Tahoma" pitchFamily="34" charset="0"/>
              </a:rPr>
              <a:t>.</a:t>
            </a:r>
            <a:endParaRPr lang="ru-RU" sz="2000" dirty="0">
              <a:solidFill>
                <a:srgbClr val="0000FF"/>
              </a:solidFill>
              <a:latin typeface="Arial Black" panose="020B0A04020102020204" pitchFamily="34" charset="0"/>
            </a:endParaRPr>
          </a:p>
        </p:txBody>
      </p:sp>
      <p:pic>
        <p:nvPicPr>
          <p:cNvPr id="11" name="Picture 2"/>
          <p:cNvPicPr>
            <a:picLocks noChangeAspect="1" noChangeArrowheads="1"/>
          </p:cNvPicPr>
          <p:nvPr/>
        </p:nvPicPr>
        <p:blipFill rotWithShape="1">
          <a:blip r:embed="rId5"/>
          <a:srcRect l="77960" t="71398" r="390" b="-398"/>
          <a:stretch/>
        </p:blipFill>
        <p:spPr bwMode="auto">
          <a:xfrm>
            <a:off x="7668344" y="199372"/>
            <a:ext cx="1169876" cy="1175269"/>
          </a:xfrm>
          <a:prstGeom prst="rect">
            <a:avLst/>
          </a:prstGeom>
          <a:noFill/>
        </p:spPr>
      </p:pic>
      <p:pic>
        <p:nvPicPr>
          <p:cNvPr id="12" name="Picture 2" descr="Картинки по запросу мудра сова"/>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87" b="100000" l="0" r="100000"/>
                    </a14:imgEffect>
                  </a14:imgLayer>
                </a14:imgProps>
              </a:ext>
              <a:ext uri="{28A0092B-C50C-407E-A947-70E740481C1C}">
                <a14:useLocalDpi xmlns:a14="http://schemas.microsoft.com/office/drawing/2010/main" val="0"/>
              </a:ext>
            </a:extLst>
          </a:blip>
          <a:srcRect/>
          <a:stretch>
            <a:fillRect/>
          </a:stretch>
        </p:blipFill>
        <p:spPr bwMode="auto">
          <a:xfrm>
            <a:off x="6742220" y="2232150"/>
            <a:ext cx="1787728" cy="25650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500034" y="2643182"/>
            <a:ext cx="5649579" cy="2000548"/>
          </a:xfrm>
          <a:prstGeom prst="rect">
            <a:avLst/>
          </a:prstGeom>
        </p:spPr>
        <p:txBody>
          <a:bodyPr wrap="square">
            <a:spAutoFit/>
          </a:bodyPr>
          <a:lstStyle/>
          <a:p>
            <a:pPr lvl="0" eaLnBrk="0" fontAlgn="base" hangingPunct="0">
              <a:spcBef>
                <a:spcPct val="0"/>
              </a:spcBef>
              <a:spcAft>
                <a:spcPct val="0"/>
              </a:spcAft>
              <a:buBlip>
                <a:blip r:embed="rId2"/>
              </a:buBlip>
            </a:pPr>
            <a:r>
              <a:rPr lang="ru-RU" b="1" dirty="0" smtClean="0">
                <a:latin typeface="Tahoma"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Розробити</a:t>
            </a:r>
            <a:r>
              <a:rPr lang="ru-RU" sz="2000" b="1" dirty="0" smtClean="0">
                <a:solidFill>
                  <a:srgbClr val="0000FF"/>
                </a:solidFill>
                <a:latin typeface="Arial Black" panose="020B0A04020102020204" pitchFamily="34" charset="0"/>
                <a:ea typeface="Times New Roman" pitchFamily="18" charset="0"/>
                <a:cs typeface="Tahoma" pitchFamily="34" charset="0"/>
              </a:rPr>
              <a:t> з батьками правила </a:t>
            </a:r>
            <a:r>
              <a:rPr lang="ru-RU" sz="2000" b="1" dirty="0" err="1" smtClean="0">
                <a:solidFill>
                  <a:srgbClr val="0000FF"/>
                </a:solidFill>
                <a:latin typeface="Arial Black" panose="020B0A04020102020204" pitchFamily="34" charset="0"/>
                <a:ea typeface="Times New Roman" pitchFamily="18" charset="0"/>
                <a:cs typeface="Tahoma" pitchFamily="34" charset="0"/>
              </a:rPr>
              <a:t>користування</a:t>
            </a:r>
            <a:r>
              <a:rPr lang="ru-RU" sz="2000" b="1" dirty="0" smtClean="0">
                <a:solidFill>
                  <a:srgbClr val="0000FF"/>
                </a:solidFill>
                <a:latin typeface="Arial Black" panose="020B0A04020102020204"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Інтернетом</a:t>
            </a:r>
            <a:r>
              <a:rPr lang="ru-RU" sz="2000" b="1" dirty="0" smtClean="0">
                <a:solidFill>
                  <a:srgbClr val="0000FF"/>
                </a:solidFill>
                <a:latin typeface="Arial Black" panose="020B0A04020102020204" pitchFamily="34" charset="0"/>
                <a:ea typeface="Times New Roman" pitchFamily="18" charset="0"/>
                <a:cs typeface="Tahoma" pitchFamily="34" charset="0"/>
              </a:rPr>
              <a:t>. Особливо </a:t>
            </a:r>
            <a:r>
              <a:rPr lang="ru-RU" sz="2000" b="1" dirty="0" err="1" smtClean="0">
                <a:solidFill>
                  <a:srgbClr val="0000FF"/>
                </a:solidFill>
                <a:latin typeface="Arial Black" panose="020B0A04020102020204" pitchFamily="34" charset="0"/>
                <a:ea typeface="Times New Roman" pitchFamily="18" charset="0"/>
                <a:cs typeface="Tahoma" pitchFamily="34" charset="0"/>
              </a:rPr>
              <a:t>домовитися</a:t>
            </a:r>
            <a:r>
              <a:rPr lang="ru-RU" sz="2000" b="1" dirty="0" smtClean="0">
                <a:solidFill>
                  <a:srgbClr val="0000FF"/>
                </a:solidFill>
                <a:latin typeface="Arial Black" panose="020B0A04020102020204" pitchFamily="34" charset="0"/>
                <a:ea typeface="Times New Roman" pitchFamily="18" charset="0"/>
                <a:cs typeface="Tahoma" pitchFamily="34" charset="0"/>
              </a:rPr>
              <a:t> з ними про </a:t>
            </a:r>
            <a:r>
              <a:rPr lang="ru-RU" sz="2000" b="1" dirty="0" err="1" smtClean="0">
                <a:solidFill>
                  <a:srgbClr val="0000FF"/>
                </a:solidFill>
                <a:latin typeface="Arial Black" panose="020B0A04020102020204" pitchFamily="34" charset="0"/>
                <a:ea typeface="Times New Roman" pitchFamily="18" charset="0"/>
                <a:cs typeface="Tahoma" pitchFamily="34" charset="0"/>
              </a:rPr>
              <a:t>прийнятний</a:t>
            </a:r>
            <a:r>
              <a:rPr lang="ru-RU" sz="2000" b="1" dirty="0" smtClean="0">
                <a:solidFill>
                  <a:srgbClr val="0000FF"/>
                </a:solidFill>
                <a:latin typeface="Arial Black" panose="020B0A04020102020204" pitchFamily="34" charset="0"/>
                <a:ea typeface="Times New Roman" pitchFamily="18" charset="0"/>
                <a:cs typeface="Tahoma" pitchFamily="34" charset="0"/>
              </a:rPr>
              <a:t> час </a:t>
            </a:r>
            <a:r>
              <a:rPr lang="ru-RU" sz="2000" b="1" dirty="0" err="1" smtClean="0">
                <a:solidFill>
                  <a:srgbClr val="0000FF"/>
                </a:solidFill>
                <a:latin typeface="Arial Black" panose="020B0A04020102020204" pitchFamily="34" charset="0"/>
                <a:ea typeface="Times New Roman" pitchFamily="18" charset="0"/>
                <a:cs typeface="Tahoma" pitchFamily="34" charset="0"/>
              </a:rPr>
              <a:t>роботи</a:t>
            </a:r>
            <a:r>
              <a:rPr lang="ru-RU" sz="2000" b="1" dirty="0" smtClean="0">
                <a:solidFill>
                  <a:srgbClr val="0000FF"/>
                </a:solidFill>
                <a:latin typeface="Arial Black" panose="020B0A04020102020204" pitchFamily="34" charset="0"/>
                <a:ea typeface="Times New Roman" pitchFamily="18" charset="0"/>
                <a:cs typeface="Tahoma" pitchFamily="34" charset="0"/>
              </a:rPr>
              <a:t> в </a:t>
            </a:r>
            <a:r>
              <a:rPr lang="ru-RU" sz="2000" b="1" dirty="0" err="1" smtClean="0">
                <a:solidFill>
                  <a:srgbClr val="0000FF"/>
                </a:solidFill>
                <a:latin typeface="Arial Black" panose="020B0A04020102020204" pitchFamily="34" charset="0"/>
                <a:ea typeface="Times New Roman" pitchFamily="18" charset="0"/>
                <a:cs typeface="Tahoma" pitchFamily="34" charset="0"/>
              </a:rPr>
              <a:t>Інтернеті</a:t>
            </a:r>
            <a:r>
              <a:rPr lang="ru-RU" sz="2000" b="1" dirty="0" smtClean="0">
                <a:solidFill>
                  <a:srgbClr val="0000FF"/>
                </a:solidFill>
                <a:latin typeface="Arial Black" panose="020B0A04020102020204" pitchFamily="34" charset="0"/>
                <a:ea typeface="Times New Roman" pitchFamily="18" charset="0"/>
                <a:cs typeface="Tahoma" pitchFamily="34" charset="0"/>
              </a:rPr>
              <a:t> і </a:t>
            </a:r>
            <a:r>
              <a:rPr lang="ru-RU" sz="2000" b="1" dirty="0" err="1" smtClean="0">
                <a:solidFill>
                  <a:srgbClr val="0000FF"/>
                </a:solidFill>
                <a:latin typeface="Arial Black" panose="020B0A04020102020204" pitchFamily="34" charset="0"/>
                <a:ea typeface="Times New Roman" pitchFamily="18" charset="0"/>
                <a:cs typeface="Tahoma" pitchFamily="34" charset="0"/>
              </a:rPr>
              <a:t>сайти</a:t>
            </a:r>
            <a:r>
              <a:rPr lang="ru-RU" sz="2000" b="1" dirty="0" smtClean="0">
                <a:solidFill>
                  <a:srgbClr val="0000FF"/>
                </a:solidFill>
                <a:latin typeface="Arial Black" panose="020B0A04020102020204" pitchFamily="34" charset="0"/>
                <a:ea typeface="Times New Roman" pitchFamily="18" charset="0"/>
                <a:cs typeface="Tahoma" pitchFamily="34" charset="0"/>
              </a:rPr>
              <a:t>, до </a:t>
            </a:r>
            <a:r>
              <a:rPr lang="ru-RU" sz="2000" b="1" dirty="0" err="1" smtClean="0">
                <a:solidFill>
                  <a:srgbClr val="0000FF"/>
                </a:solidFill>
                <a:latin typeface="Arial Black" panose="020B0A04020102020204" pitchFamily="34" charset="0"/>
                <a:ea typeface="Times New Roman" pitchFamily="18" charset="0"/>
                <a:cs typeface="Tahoma" pitchFamily="34" charset="0"/>
              </a:rPr>
              <a:t>яких</a:t>
            </a:r>
            <a:r>
              <a:rPr lang="ru-RU" sz="2000" b="1" dirty="0" smtClean="0">
                <a:solidFill>
                  <a:srgbClr val="0000FF"/>
                </a:solidFill>
                <a:latin typeface="Arial Black" panose="020B0A04020102020204"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ви</a:t>
            </a:r>
            <a:r>
              <a:rPr lang="ru-RU" sz="2000" b="1" dirty="0" smtClean="0">
                <a:solidFill>
                  <a:srgbClr val="0000FF"/>
                </a:solidFill>
                <a:latin typeface="Arial Black" panose="020B0A04020102020204"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збираєтесь</a:t>
            </a:r>
            <a:r>
              <a:rPr lang="ru-RU" sz="2000" b="1" dirty="0" smtClean="0">
                <a:solidFill>
                  <a:srgbClr val="0000FF"/>
                </a:solidFill>
                <a:latin typeface="Arial Black" panose="020B0A04020102020204"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заходити</a:t>
            </a:r>
            <a:r>
              <a:rPr lang="ru-RU" sz="2000" b="1" dirty="0" smtClean="0">
                <a:solidFill>
                  <a:srgbClr val="0000FF"/>
                </a:solidFill>
                <a:latin typeface="Arial Black" panose="020B0A04020102020204" pitchFamily="34" charset="0"/>
                <a:ea typeface="Times New Roman" pitchFamily="18" charset="0"/>
                <a:cs typeface="Tahoma" pitchFamily="34" charset="0"/>
              </a:rPr>
              <a:t>.</a:t>
            </a:r>
            <a:endParaRPr lang="ru-RU" sz="2000" b="1" dirty="0" smtClean="0">
              <a:solidFill>
                <a:srgbClr val="0000FF"/>
              </a:solidFill>
              <a:latin typeface="Arial Black" panose="020B0A04020102020204" pitchFamily="34" charset="0"/>
              <a:cs typeface="Tahoma" pitchFamily="34" charset="0"/>
            </a:endParaRPr>
          </a:p>
          <a:p>
            <a:pPr lvl="0" eaLnBrk="0" fontAlgn="base" hangingPunct="0">
              <a:spcBef>
                <a:spcPct val="0"/>
              </a:spcBef>
              <a:spcAft>
                <a:spcPct val="0"/>
              </a:spcAft>
            </a:pPr>
            <a:r>
              <a:rPr lang="ru-RU" sz="2400" b="1" dirty="0" smtClean="0">
                <a:solidFill>
                  <a:srgbClr val="0000FF"/>
                </a:solidFill>
                <a:latin typeface="Arial Black" panose="020B0A04020102020204" pitchFamily="34" charset="0"/>
                <a:ea typeface="Times New Roman" pitchFamily="18" charset="0"/>
                <a:cs typeface="Tahoma" pitchFamily="34" charset="0"/>
              </a:rPr>
              <a:t> </a:t>
            </a:r>
            <a:endParaRPr lang="ru-RU" b="1" dirty="0" smtClean="0">
              <a:solidFill>
                <a:srgbClr val="0000FF"/>
              </a:solidFill>
              <a:latin typeface="Arial Black" panose="020B0A04020102020204" pitchFamily="34" charset="0"/>
              <a:cs typeface="Tahoma" pitchFamily="34" charset="0"/>
            </a:endParaRPr>
          </a:p>
        </p:txBody>
      </p:sp>
      <p:pic>
        <p:nvPicPr>
          <p:cNvPr id="6" name="Picture 5" descr="Компьютер. Обучение. Excel до профи. Сводные табли"/>
          <p:cNvPicPr>
            <a:picLocks noChangeAspect="1" noChangeArrowheads="1"/>
          </p:cNvPicPr>
          <p:nvPr/>
        </p:nvPicPr>
        <p:blipFill>
          <a:blip r:embed="rId3"/>
          <a:srcRect/>
          <a:stretch>
            <a:fillRect/>
          </a:stretch>
        </p:blipFill>
        <p:spPr bwMode="auto">
          <a:xfrm>
            <a:off x="357158" y="285728"/>
            <a:ext cx="2143125" cy="2286000"/>
          </a:xfrm>
          <a:prstGeom prst="rect">
            <a:avLst/>
          </a:prstGeom>
          <a:noFill/>
          <a:ln w="9525">
            <a:noFill/>
            <a:miter lim="800000"/>
            <a:headEnd/>
            <a:tailEnd/>
          </a:ln>
        </p:spPr>
      </p:pic>
      <p:pic>
        <p:nvPicPr>
          <p:cNvPr id="8" name="Picture 5" descr="http://megalife.com.ua/uploads/posts/2011-02/1297795832_61.jpg"/>
          <p:cNvPicPr>
            <a:picLocks noChangeAspect="1" noChangeArrowheads="1"/>
          </p:cNvPicPr>
          <p:nvPr/>
        </p:nvPicPr>
        <p:blipFill>
          <a:blip r:embed="rId4"/>
          <a:srcRect l="14530" t="3321" r="14898"/>
          <a:stretch>
            <a:fillRect/>
          </a:stretch>
        </p:blipFill>
        <p:spPr bwMode="auto">
          <a:xfrm>
            <a:off x="428596" y="4643446"/>
            <a:ext cx="2428892" cy="1643050"/>
          </a:xfrm>
          <a:prstGeom prst="rect">
            <a:avLst/>
          </a:prstGeom>
          <a:noFill/>
          <a:ln w="9525">
            <a:noFill/>
            <a:miter lim="800000"/>
            <a:headEnd/>
            <a:tailEnd/>
          </a:ln>
        </p:spPr>
      </p:pic>
      <p:sp>
        <p:nvSpPr>
          <p:cNvPr id="9" name="Прямоугольник 8"/>
          <p:cNvSpPr/>
          <p:nvPr/>
        </p:nvSpPr>
        <p:spPr>
          <a:xfrm>
            <a:off x="2706584" y="192448"/>
            <a:ext cx="4647952" cy="2308324"/>
          </a:xfrm>
          <a:prstGeom prst="rect">
            <a:avLst/>
          </a:prstGeom>
        </p:spPr>
        <p:txBody>
          <a:bodyPr wrap="square">
            <a:spAutoFit/>
          </a:bodyPr>
          <a:lstStyle/>
          <a:p>
            <a:pPr>
              <a:buBlip>
                <a:blip r:embed="rId2"/>
              </a:buBlip>
            </a:pPr>
            <a:r>
              <a:rPr lang="ru-RU" sz="2400" b="1" dirty="0" smtClean="0">
                <a:latin typeface="Tahoma" pitchFamily="34" charset="0"/>
                <a:ea typeface="Times New Roman" pitchFamily="18" charset="0"/>
                <a:cs typeface="Tahoma" pitchFamily="34" charset="0"/>
              </a:rPr>
              <a:t> </a:t>
            </a:r>
            <a:r>
              <a:rPr lang="ru-RU" sz="2000" b="1" dirty="0" smtClean="0">
                <a:solidFill>
                  <a:srgbClr val="0000FF"/>
                </a:solidFill>
                <a:latin typeface="Arial Black" panose="020B0A04020102020204" pitchFamily="34" charset="0"/>
                <a:ea typeface="Times New Roman" pitchFamily="18" charset="0"/>
                <a:cs typeface="Tahoma" pitchFamily="34" charset="0"/>
              </a:rPr>
              <a:t>Не </a:t>
            </a:r>
            <a:r>
              <a:rPr lang="ru-RU" sz="2000" b="1" dirty="0" err="1" smtClean="0">
                <a:solidFill>
                  <a:srgbClr val="0000FF"/>
                </a:solidFill>
                <a:latin typeface="Arial Black" panose="020B0A04020102020204" pitchFamily="34" charset="0"/>
                <a:ea typeface="Times New Roman" pitchFamily="18" charset="0"/>
                <a:cs typeface="Tahoma" pitchFamily="34" charset="0"/>
              </a:rPr>
              <a:t>відповідати</a:t>
            </a:r>
            <a:r>
              <a:rPr lang="ru-RU" sz="2000" b="1" dirty="0" smtClean="0">
                <a:solidFill>
                  <a:srgbClr val="0000FF"/>
                </a:solidFill>
                <a:latin typeface="Arial Black" panose="020B0A04020102020204" pitchFamily="34" charset="0"/>
                <a:ea typeface="Times New Roman" pitchFamily="18" charset="0"/>
                <a:cs typeface="Tahoma" pitchFamily="34" charset="0"/>
              </a:rPr>
              <a:t> на </a:t>
            </a:r>
            <a:r>
              <a:rPr lang="ru-RU" sz="2000" b="1" dirty="0" err="1" smtClean="0">
                <a:solidFill>
                  <a:srgbClr val="0000FF"/>
                </a:solidFill>
                <a:latin typeface="Arial Black" panose="020B0A04020102020204" pitchFamily="34" charset="0"/>
                <a:ea typeface="Times New Roman" pitchFamily="18" charset="0"/>
                <a:cs typeface="Tahoma" pitchFamily="34" charset="0"/>
              </a:rPr>
              <a:t>невиховані</a:t>
            </a:r>
            <a:r>
              <a:rPr lang="ru-RU" sz="2000" b="1" dirty="0" smtClean="0">
                <a:solidFill>
                  <a:srgbClr val="0000FF"/>
                </a:solidFill>
                <a:latin typeface="Arial Black" panose="020B0A04020102020204"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і</a:t>
            </a:r>
            <a:r>
              <a:rPr lang="ru-RU" sz="2000" b="1" dirty="0" smtClean="0">
                <a:solidFill>
                  <a:srgbClr val="0000FF"/>
                </a:solidFill>
                <a:latin typeface="Arial Black" panose="020B0A04020102020204"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грубі</a:t>
            </a:r>
            <a:r>
              <a:rPr lang="ru-RU" sz="2000" b="1" dirty="0" smtClean="0">
                <a:solidFill>
                  <a:srgbClr val="0000FF"/>
                </a:solidFill>
                <a:latin typeface="Arial Black" panose="020B0A04020102020204"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листи</a:t>
            </a:r>
            <a:r>
              <a:rPr lang="ru-RU" sz="2000" b="1" dirty="0" smtClean="0">
                <a:solidFill>
                  <a:srgbClr val="0000FF"/>
                </a:solidFill>
                <a:latin typeface="Arial Black" panose="020B0A04020102020204"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Якщо</a:t>
            </a:r>
            <a:r>
              <a:rPr lang="ru-RU" sz="2000" b="1" dirty="0" smtClean="0">
                <a:solidFill>
                  <a:srgbClr val="0000FF"/>
                </a:solidFill>
                <a:latin typeface="Arial Black" panose="020B0A04020102020204" pitchFamily="34" charset="0"/>
                <a:ea typeface="Times New Roman" pitchFamily="18" charset="0"/>
                <a:cs typeface="Tahoma" pitchFamily="34" charset="0"/>
              </a:rPr>
              <a:t> одержите </a:t>
            </a:r>
            <a:r>
              <a:rPr lang="ru-RU" sz="2000" b="1" dirty="0" err="1" smtClean="0">
                <a:solidFill>
                  <a:srgbClr val="0000FF"/>
                </a:solidFill>
                <a:latin typeface="Arial Black" panose="020B0A04020102020204" pitchFamily="34" charset="0"/>
                <a:ea typeface="Times New Roman" pitchFamily="18" charset="0"/>
                <a:cs typeface="Tahoma" pitchFamily="34" charset="0"/>
              </a:rPr>
              <a:t>такі</a:t>
            </a:r>
            <a:r>
              <a:rPr lang="ru-RU" sz="2000" b="1" dirty="0" smtClean="0">
                <a:solidFill>
                  <a:srgbClr val="0000FF"/>
                </a:solidFill>
                <a:latin typeface="Arial Black" panose="020B0A04020102020204"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листи</a:t>
            </a:r>
            <a:r>
              <a:rPr lang="ru-RU" sz="2000" b="1" dirty="0" smtClean="0">
                <a:solidFill>
                  <a:srgbClr val="0000FF"/>
                </a:solidFill>
                <a:latin typeface="Arial Black" panose="020B0A04020102020204" pitchFamily="34" charset="0"/>
                <a:ea typeface="Times New Roman" pitchFamily="18" charset="0"/>
                <a:cs typeface="Tahoma" pitchFamily="34" charset="0"/>
              </a:rPr>
              <a:t> не з </a:t>
            </a:r>
            <a:r>
              <a:rPr lang="ru-RU" sz="2000" b="1" dirty="0" err="1" smtClean="0">
                <a:solidFill>
                  <a:srgbClr val="0000FF"/>
                </a:solidFill>
                <a:latin typeface="Arial Black" panose="020B0A04020102020204" pitchFamily="34" charset="0"/>
                <a:ea typeface="Times New Roman" pitchFamily="18" charset="0"/>
                <a:cs typeface="Tahoma" pitchFamily="34" charset="0"/>
              </a:rPr>
              <a:t>вашої</a:t>
            </a:r>
            <a:r>
              <a:rPr lang="ru-RU" sz="2000" b="1" dirty="0" smtClean="0">
                <a:solidFill>
                  <a:srgbClr val="0000FF"/>
                </a:solidFill>
                <a:latin typeface="Arial Black" panose="020B0A04020102020204" pitchFamily="34" charset="0"/>
                <a:ea typeface="Times New Roman" pitchFamily="18" charset="0"/>
                <a:cs typeface="Tahoma" pitchFamily="34" charset="0"/>
              </a:rPr>
              <a:t> вини, то </a:t>
            </a:r>
            <a:r>
              <a:rPr lang="ru-RU" sz="2000" b="1" dirty="0" err="1" smtClean="0">
                <a:solidFill>
                  <a:srgbClr val="0000FF"/>
                </a:solidFill>
                <a:latin typeface="Arial Black" panose="020B0A04020102020204" pitchFamily="34" charset="0"/>
                <a:ea typeface="Times New Roman" pitchFamily="18" charset="0"/>
                <a:cs typeface="Tahoma" pitchFamily="34" charset="0"/>
              </a:rPr>
              <a:t>сповістіть</a:t>
            </a:r>
            <a:r>
              <a:rPr lang="ru-RU" sz="2000" b="1" dirty="0" smtClean="0">
                <a:solidFill>
                  <a:srgbClr val="0000FF"/>
                </a:solidFill>
                <a:latin typeface="Arial Black" panose="020B0A04020102020204" pitchFamily="34" charset="0"/>
                <a:ea typeface="Times New Roman" pitchFamily="18" charset="0"/>
                <a:cs typeface="Tahoma" pitchFamily="34" charset="0"/>
              </a:rPr>
              <a:t> про </a:t>
            </a:r>
            <a:r>
              <a:rPr lang="ru-RU" sz="2000" b="1" dirty="0" err="1" smtClean="0">
                <a:solidFill>
                  <a:srgbClr val="0000FF"/>
                </a:solidFill>
                <a:latin typeface="Arial Black" panose="020B0A04020102020204" pitchFamily="34" charset="0"/>
                <a:ea typeface="Times New Roman" pitchFamily="18" charset="0"/>
                <a:cs typeface="Tahoma" pitchFamily="34" charset="0"/>
              </a:rPr>
              <a:t>це</a:t>
            </a:r>
            <a:r>
              <a:rPr lang="ru-RU" sz="2000" b="1" dirty="0" smtClean="0">
                <a:solidFill>
                  <a:srgbClr val="0000FF"/>
                </a:solidFill>
                <a:latin typeface="Arial Black" panose="020B0A04020102020204"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батьків</a:t>
            </a:r>
            <a:r>
              <a:rPr lang="ru-RU" sz="2000" b="1" dirty="0" smtClean="0">
                <a:solidFill>
                  <a:srgbClr val="0000FF"/>
                </a:solidFill>
                <a:latin typeface="Arial Black" panose="020B0A04020102020204" pitchFamily="34" charset="0"/>
                <a:ea typeface="Times New Roman" pitchFamily="18" charset="0"/>
                <a:cs typeface="Tahoma" pitchFamily="34" charset="0"/>
              </a:rPr>
              <a:t>, нехай во ни </a:t>
            </a:r>
            <a:r>
              <a:rPr lang="ru-RU" sz="2000" b="1" dirty="0" err="1" smtClean="0">
                <a:solidFill>
                  <a:srgbClr val="0000FF"/>
                </a:solidFill>
                <a:latin typeface="Arial Black" panose="020B0A04020102020204" pitchFamily="34" charset="0"/>
                <a:ea typeface="Times New Roman" pitchFamily="18" charset="0"/>
                <a:cs typeface="Tahoma" pitchFamily="34" charset="0"/>
              </a:rPr>
              <a:t>зв'яжуться</a:t>
            </a:r>
            <a:r>
              <a:rPr lang="ru-RU" sz="2000" b="1" dirty="0" smtClean="0">
                <a:solidFill>
                  <a:srgbClr val="0000FF"/>
                </a:solidFill>
                <a:latin typeface="Arial Black" panose="020B0A04020102020204" pitchFamily="34" charset="0"/>
                <a:ea typeface="Times New Roman" pitchFamily="18" charset="0"/>
                <a:cs typeface="Tahoma" pitchFamily="34" charset="0"/>
              </a:rPr>
              <a:t> з </a:t>
            </a:r>
            <a:r>
              <a:rPr lang="ru-RU" sz="2000" b="1" dirty="0" err="1" smtClean="0">
                <a:solidFill>
                  <a:srgbClr val="0000FF"/>
                </a:solidFill>
                <a:latin typeface="Arial Black" panose="020B0A04020102020204" pitchFamily="34" charset="0"/>
                <a:ea typeface="Times New Roman" pitchFamily="18" charset="0"/>
                <a:cs typeface="Tahoma" pitchFamily="34" charset="0"/>
              </a:rPr>
              <a:t>компанією</a:t>
            </a:r>
            <a:r>
              <a:rPr lang="ru-RU" sz="2000" b="1" dirty="0" smtClean="0">
                <a:solidFill>
                  <a:srgbClr val="0000FF"/>
                </a:solidFill>
                <a:latin typeface="Arial Black" panose="020B0A04020102020204"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що</a:t>
            </a:r>
            <a:r>
              <a:rPr lang="ru-RU" sz="2000" b="1" dirty="0" smtClean="0">
                <a:solidFill>
                  <a:srgbClr val="0000FF"/>
                </a:solidFill>
                <a:latin typeface="Arial Black" panose="020B0A04020102020204"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надає</a:t>
            </a:r>
            <a:r>
              <a:rPr lang="ru-RU" sz="2000" b="1" dirty="0" smtClean="0">
                <a:solidFill>
                  <a:srgbClr val="0000FF"/>
                </a:solidFill>
                <a:latin typeface="Arial Black" panose="020B0A04020102020204"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послуги</a:t>
            </a:r>
            <a:r>
              <a:rPr lang="ru-RU" sz="2000" b="1" dirty="0" smtClean="0">
                <a:solidFill>
                  <a:srgbClr val="0000FF"/>
                </a:solidFill>
                <a:latin typeface="Arial Black" panose="020B0A04020102020204"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Інтернет</a:t>
            </a:r>
            <a:r>
              <a:rPr lang="ru-RU" sz="2000" b="1" dirty="0" smtClean="0">
                <a:solidFill>
                  <a:srgbClr val="0000FF"/>
                </a:solidFill>
                <a:latin typeface="Arial Black" panose="020B0A04020102020204" pitchFamily="34" charset="0"/>
                <a:ea typeface="Times New Roman" pitchFamily="18" charset="0"/>
                <a:cs typeface="Tahoma" pitchFamily="34" charset="0"/>
              </a:rPr>
              <a:t>.</a:t>
            </a:r>
            <a:endParaRPr lang="ru-RU" sz="2000" dirty="0">
              <a:solidFill>
                <a:srgbClr val="0000FF"/>
              </a:solidFill>
              <a:latin typeface="Arial Black" panose="020B0A04020102020204" pitchFamily="34" charset="0"/>
            </a:endParaRPr>
          </a:p>
        </p:txBody>
      </p:sp>
      <p:sp>
        <p:nvSpPr>
          <p:cNvPr id="10" name="Прямоугольник 9"/>
          <p:cNvSpPr/>
          <p:nvPr/>
        </p:nvSpPr>
        <p:spPr>
          <a:xfrm>
            <a:off x="3000364" y="4500570"/>
            <a:ext cx="5786478" cy="1692771"/>
          </a:xfrm>
          <a:prstGeom prst="rect">
            <a:avLst/>
          </a:prstGeom>
        </p:spPr>
        <p:txBody>
          <a:bodyPr wrap="square">
            <a:spAutoFit/>
          </a:bodyPr>
          <a:lstStyle/>
          <a:p>
            <a:pPr lvl="0" eaLnBrk="0" fontAlgn="base" hangingPunct="0">
              <a:spcBef>
                <a:spcPct val="0"/>
              </a:spcBef>
              <a:spcAft>
                <a:spcPct val="0"/>
              </a:spcAft>
              <a:buBlip>
                <a:blip r:embed="rId2"/>
              </a:buBlip>
            </a:pPr>
            <a:r>
              <a:rPr lang="ru-RU" sz="2400" b="1" dirty="0" smtClean="0">
                <a:latin typeface="Tahoma" pitchFamily="34" charset="0"/>
                <a:ea typeface="Times New Roman" pitchFamily="18" charset="0"/>
                <a:cs typeface="Tahoma" pitchFamily="34" charset="0"/>
              </a:rPr>
              <a:t> </a:t>
            </a:r>
            <a:r>
              <a:rPr lang="ru-RU" sz="2000" b="1" dirty="0" smtClean="0">
                <a:solidFill>
                  <a:srgbClr val="0000FF"/>
                </a:solidFill>
                <a:latin typeface="Arial Black" panose="020B0A04020102020204" pitchFamily="34" charset="0"/>
                <a:ea typeface="Times New Roman" pitchFamily="18" charset="0"/>
                <a:cs typeface="Tahoma" pitchFamily="34" charset="0"/>
              </a:rPr>
              <a:t>Не </a:t>
            </a:r>
            <a:r>
              <a:rPr lang="ru-RU" sz="2000" b="1" dirty="0" err="1" smtClean="0">
                <a:solidFill>
                  <a:srgbClr val="0000FF"/>
                </a:solidFill>
                <a:latin typeface="Arial Black" panose="020B0A04020102020204" pitchFamily="34" charset="0"/>
                <a:ea typeface="Times New Roman" pitchFamily="18" charset="0"/>
                <a:cs typeface="Tahoma" pitchFamily="34" charset="0"/>
              </a:rPr>
              <a:t>заходити</a:t>
            </a:r>
            <a:r>
              <a:rPr lang="ru-RU" sz="2000" b="1" dirty="0" smtClean="0">
                <a:solidFill>
                  <a:srgbClr val="0000FF"/>
                </a:solidFill>
                <a:latin typeface="Arial Black" panose="020B0A04020102020204" pitchFamily="34" charset="0"/>
                <a:ea typeface="Times New Roman" pitchFamily="18" charset="0"/>
                <a:cs typeface="Tahoma" pitchFamily="34" charset="0"/>
              </a:rPr>
              <a:t> на </a:t>
            </a:r>
            <a:r>
              <a:rPr lang="ru-RU" sz="2000" b="1" dirty="0" err="1" smtClean="0">
                <a:solidFill>
                  <a:srgbClr val="0000FF"/>
                </a:solidFill>
                <a:latin typeface="Arial Black" panose="020B0A04020102020204" pitchFamily="34" charset="0"/>
                <a:ea typeface="Times New Roman" pitchFamily="18" charset="0"/>
                <a:cs typeface="Tahoma" pitchFamily="34" charset="0"/>
              </a:rPr>
              <a:t>аморальні</a:t>
            </a:r>
            <a:r>
              <a:rPr lang="ru-RU" sz="2000" b="1" dirty="0" smtClean="0">
                <a:solidFill>
                  <a:srgbClr val="0000FF"/>
                </a:solidFill>
                <a:latin typeface="Arial Black" panose="020B0A04020102020204"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сайти</a:t>
            </a:r>
            <a:r>
              <a:rPr lang="ru-RU" sz="2000" b="1" dirty="0" smtClean="0">
                <a:solidFill>
                  <a:srgbClr val="0000FF"/>
                </a:solidFill>
                <a:latin typeface="Arial Black" panose="020B0A04020102020204"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і</a:t>
            </a:r>
            <a:r>
              <a:rPr lang="ru-RU" sz="2000" b="1" dirty="0" smtClean="0">
                <a:solidFill>
                  <a:srgbClr val="0000FF"/>
                </a:solidFill>
                <a:latin typeface="Arial Black" panose="020B0A04020102020204" pitchFamily="34" charset="0"/>
                <a:ea typeface="Times New Roman" pitchFamily="18" charset="0"/>
                <a:cs typeface="Tahoma" pitchFamily="34" charset="0"/>
              </a:rPr>
              <a:t> не </a:t>
            </a:r>
            <a:r>
              <a:rPr lang="ru-RU" sz="2000" b="1" dirty="0" err="1" smtClean="0">
                <a:solidFill>
                  <a:srgbClr val="0000FF"/>
                </a:solidFill>
                <a:latin typeface="Arial Black" panose="020B0A04020102020204" pitchFamily="34" charset="0"/>
                <a:ea typeface="Times New Roman" pitchFamily="18" charset="0"/>
                <a:cs typeface="Tahoma" pitchFamily="34" charset="0"/>
              </a:rPr>
              <a:t>порушувати</a:t>
            </a:r>
            <a:r>
              <a:rPr lang="ru-RU" sz="2000" b="1" dirty="0" smtClean="0">
                <a:solidFill>
                  <a:srgbClr val="0000FF"/>
                </a:solidFill>
                <a:latin typeface="Arial Black" panose="020B0A04020102020204" pitchFamily="34" charset="0"/>
                <a:ea typeface="Times New Roman" pitchFamily="18" charset="0"/>
                <a:cs typeface="Tahoma" pitchFamily="34" charset="0"/>
              </a:rPr>
              <a:t> без </a:t>
            </a:r>
            <a:r>
              <a:rPr lang="ru-RU" sz="2000" b="1" dirty="0" err="1" smtClean="0">
                <a:solidFill>
                  <a:srgbClr val="0000FF"/>
                </a:solidFill>
                <a:latin typeface="Arial Black" panose="020B0A04020102020204" pitchFamily="34" charset="0"/>
                <a:ea typeface="Times New Roman" pitchFamily="18" charset="0"/>
                <a:cs typeface="Tahoma" pitchFamily="34" charset="0"/>
              </a:rPr>
              <a:t>згоди</a:t>
            </a:r>
            <a:r>
              <a:rPr lang="ru-RU" sz="2000" b="1" dirty="0" smtClean="0">
                <a:solidFill>
                  <a:srgbClr val="0000FF"/>
                </a:solidFill>
                <a:latin typeface="Arial Black" panose="020B0A04020102020204"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батьків</a:t>
            </a:r>
            <a:r>
              <a:rPr lang="ru-RU" sz="2000" b="1" dirty="0" smtClean="0">
                <a:solidFill>
                  <a:srgbClr val="0000FF"/>
                </a:solidFill>
                <a:latin typeface="Arial Black" panose="020B0A04020102020204"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ці</a:t>
            </a:r>
            <a:r>
              <a:rPr lang="ru-RU" sz="2000" b="1" dirty="0" smtClean="0">
                <a:solidFill>
                  <a:srgbClr val="0000FF"/>
                </a:solidFill>
                <a:latin typeface="Arial Black" panose="020B0A04020102020204" pitchFamily="34" charset="0"/>
                <a:ea typeface="Times New Roman" pitchFamily="18" charset="0"/>
                <a:cs typeface="Tahoma" pitchFamily="34" charset="0"/>
              </a:rPr>
              <a:t>   правила.</a:t>
            </a:r>
            <a:endParaRPr lang="ru-RU" sz="2000" b="1" dirty="0" smtClean="0">
              <a:solidFill>
                <a:srgbClr val="0000FF"/>
              </a:solidFill>
              <a:latin typeface="Arial Black" panose="020B0A04020102020204" pitchFamily="34" charset="0"/>
              <a:cs typeface="Tahoma" pitchFamily="34" charset="0"/>
            </a:endParaRPr>
          </a:p>
          <a:p>
            <a:pPr lvl="0" eaLnBrk="0" fontAlgn="base" hangingPunct="0">
              <a:spcBef>
                <a:spcPct val="0"/>
              </a:spcBef>
              <a:spcAft>
                <a:spcPct val="0"/>
              </a:spcAft>
              <a:buBlip>
                <a:blip r:embed="rId2"/>
              </a:buBlip>
            </a:pPr>
            <a:r>
              <a:rPr lang="ru-RU" sz="2000" b="1" dirty="0" smtClean="0">
                <a:solidFill>
                  <a:srgbClr val="0000FF"/>
                </a:solidFill>
                <a:latin typeface="Arial Black" panose="020B0A04020102020204" pitchFamily="34" charset="0"/>
                <a:ea typeface="Times New Roman" pitchFamily="18" charset="0"/>
                <a:cs typeface="Tahoma" pitchFamily="34" charset="0"/>
              </a:rPr>
              <a:t>  Не </a:t>
            </a:r>
            <a:r>
              <a:rPr lang="ru-RU" sz="2000" b="1" dirty="0" err="1" smtClean="0">
                <a:solidFill>
                  <a:srgbClr val="0000FF"/>
                </a:solidFill>
                <a:latin typeface="Arial Black" panose="020B0A04020102020204" pitchFamily="34" charset="0"/>
                <a:ea typeface="Times New Roman" pitchFamily="18" charset="0"/>
                <a:cs typeface="Tahoma" pitchFamily="34" charset="0"/>
              </a:rPr>
              <a:t>робити</a:t>
            </a:r>
            <a:r>
              <a:rPr lang="ru-RU" sz="2000" b="1" dirty="0" smtClean="0">
                <a:solidFill>
                  <a:srgbClr val="0000FF"/>
                </a:solidFill>
                <a:latin typeface="Arial Black" panose="020B0A04020102020204"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протизаконних</a:t>
            </a:r>
            <a:r>
              <a:rPr lang="ru-RU" sz="2000" b="1" dirty="0" smtClean="0">
                <a:solidFill>
                  <a:srgbClr val="0000FF"/>
                </a:solidFill>
                <a:latin typeface="Arial Black" panose="020B0A04020102020204"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вчинків</a:t>
            </a:r>
            <a:r>
              <a:rPr lang="ru-RU" sz="2000" b="1" dirty="0" smtClean="0">
                <a:solidFill>
                  <a:srgbClr val="0000FF"/>
                </a:solidFill>
                <a:latin typeface="Arial Black" panose="020B0A04020102020204" pitchFamily="34" charset="0"/>
                <a:ea typeface="Times New Roman" pitchFamily="18" charset="0"/>
                <a:cs typeface="Tahoma" pitchFamily="34" charset="0"/>
              </a:rPr>
              <a:t> </a:t>
            </a:r>
            <a:r>
              <a:rPr lang="ru-RU" sz="2000" b="1" dirty="0" err="1" smtClean="0">
                <a:solidFill>
                  <a:srgbClr val="0000FF"/>
                </a:solidFill>
                <a:latin typeface="Arial Black" panose="020B0A04020102020204" pitchFamily="34" charset="0"/>
                <a:ea typeface="Times New Roman" pitchFamily="18" charset="0"/>
                <a:cs typeface="Tahoma" pitchFamily="34" charset="0"/>
              </a:rPr>
              <a:t>і</a:t>
            </a:r>
            <a:r>
              <a:rPr lang="ru-RU" sz="2000" b="1" dirty="0" smtClean="0">
                <a:solidFill>
                  <a:srgbClr val="0000FF"/>
                </a:solidFill>
                <a:latin typeface="Arial Black" panose="020B0A04020102020204" pitchFamily="34" charset="0"/>
                <a:ea typeface="Times New Roman" pitchFamily="18" charset="0"/>
                <a:cs typeface="Tahoma" pitchFamily="34" charset="0"/>
              </a:rPr>
              <a:t> речей в </a:t>
            </a:r>
            <a:r>
              <a:rPr lang="ru-RU" sz="2000" b="1" dirty="0" err="1" smtClean="0">
                <a:solidFill>
                  <a:srgbClr val="0000FF"/>
                </a:solidFill>
                <a:latin typeface="Arial Black" panose="020B0A04020102020204" pitchFamily="34" charset="0"/>
                <a:ea typeface="Times New Roman" pitchFamily="18" charset="0"/>
                <a:cs typeface="Tahoma" pitchFamily="34" charset="0"/>
              </a:rPr>
              <a:t>Інтернеті</a:t>
            </a:r>
            <a:r>
              <a:rPr lang="ru-RU" sz="2000" b="1" dirty="0" smtClean="0">
                <a:solidFill>
                  <a:srgbClr val="0000FF"/>
                </a:solidFill>
                <a:latin typeface="Arial Black" panose="020B0A04020102020204" pitchFamily="34" charset="0"/>
                <a:ea typeface="Times New Roman" pitchFamily="18" charset="0"/>
                <a:cs typeface="Tahoma" pitchFamily="34" charset="0"/>
              </a:rPr>
              <a:t>.</a:t>
            </a:r>
            <a:endParaRPr lang="ru-RU" sz="2000" b="1" dirty="0" smtClean="0">
              <a:solidFill>
                <a:srgbClr val="0000FF"/>
              </a:solidFill>
              <a:latin typeface="Arial Black" panose="020B0A04020102020204" pitchFamily="34" charset="0"/>
              <a:cs typeface="Tahoma" pitchFamily="34" charset="0"/>
            </a:endParaRPr>
          </a:p>
        </p:txBody>
      </p:sp>
      <p:pic>
        <p:nvPicPr>
          <p:cNvPr id="11" name="Picture 2"/>
          <p:cNvPicPr>
            <a:picLocks noChangeAspect="1" noChangeArrowheads="1"/>
          </p:cNvPicPr>
          <p:nvPr/>
        </p:nvPicPr>
        <p:blipFill rotWithShape="1">
          <a:blip r:embed="rId5"/>
          <a:srcRect l="77960" t="71398" r="390" b="-398"/>
          <a:stretch/>
        </p:blipFill>
        <p:spPr bwMode="auto">
          <a:xfrm>
            <a:off x="7362564" y="199372"/>
            <a:ext cx="1475656" cy="1482459"/>
          </a:xfrm>
          <a:prstGeom prst="rect">
            <a:avLst/>
          </a:prstGeom>
          <a:noFill/>
        </p:spPr>
      </p:pic>
      <p:pic>
        <p:nvPicPr>
          <p:cNvPr id="12" name="Picture 2" descr="Картинки по запросу мудра сова"/>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87" b="100000" l="0" r="100000"/>
                    </a14:imgEffect>
                  </a14:imgLayer>
                </a14:imgProps>
              </a:ext>
              <a:ext uri="{28A0092B-C50C-407E-A947-70E740481C1C}">
                <a14:useLocalDpi xmlns:a14="http://schemas.microsoft.com/office/drawing/2010/main" val="0"/>
              </a:ext>
            </a:extLst>
          </a:blip>
          <a:srcRect/>
          <a:stretch>
            <a:fillRect/>
          </a:stretch>
        </p:blipFill>
        <p:spPr bwMode="auto">
          <a:xfrm>
            <a:off x="6682558" y="1980291"/>
            <a:ext cx="1756558" cy="25202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3"/>
          <p:cNvGraphicFramePr>
            <a:graphicFrameLocks noChangeAspect="1"/>
          </p:cNvGraphicFramePr>
          <p:nvPr>
            <p:extLst>
              <p:ext uri="{D42A27DB-BD31-4B8C-83A1-F6EECF244321}">
                <p14:modId xmlns:p14="http://schemas.microsoft.com/office/powerpoint/2010/main" val="2186558762"/>
              </p:ext>
            </p:extLst>
          </p:nvPr>
        </p:nvGraphicFramePr>
        <p:xfrm>
          <a:off x="395536" y="1904813"/>
          <a:ext cx="7929587" cy="4643437"/>
        </p:xfrm>
        <a:graphic>
          <a:graphicData uri="http://schemas.openxmlformats.org/presentationml/2006/ole">
            <mc:AlternateContent xmlns:mc="http://schemas.openxmlformats.org/markup-compatibility/2006">
              <mc:Choice xmlns:v="urn:schemas-microsoft-com:vml" Requires="v">
                <p:oleObj spid="_x0000_s23560" r:id="rId3" imgW="9727259" imgH="4447822" progId="Msxml2.SAXXMLReader.5.0">
                  <p:embed/>
                </p:oleObj>
              </mc:Choice>
              <mc:Fallback>
                <p:oleObj r:id="rId3" imgW="9727259" imgH="4447822" progId="Msxml2.SAXXMLReader.5.0">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904813"/>
                        <a:ext cx="7929587" cy="4643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Прямоугольник 5"/>
          <p:cNvSpPr/>
          <p:nvPr/>
        </p:nvSpPr>
        <p:spPr>
          <a:xfrm>
            <a:off x="179512" y="357166"/>
            <a:ext cx="7128792" cy="1938992"/>
          </a:xfrm>
          <a:prstGeom prst="rect">
            <a:avLst/>
          </a:prstGeom>
        </p:spPr>
        <p:txBody>
          <a:bodyPr wrap="square">
            <a:spAutoFit/>
          </a:bodyPr>
          <a:lstStyle/>
          <a:p>
            <a:r>
              <a:rPr lang="ru-RU" sz="2400" b="1" dirty="0" err="1" smtClean="0">
                <a:solidFill>
                  <a:srgbClr val="FF0000"/>
                </a:solidFill>
                <a:latin typeface="Arial Black" panose="020B0A04020102020204" pitchFamily="34" charset="0"/>
                <a:cs typeface="Tahoma" pitchFamily="34" charset="0"/>
              </a:rPr>
              <a:t>Нетикет</a:t>
            </a:r>
            <a:r>
              <a:rPr lang="ru-RU" sz="2400" b="1" dirty="0" smtClean="0">
                <a:solidFill>
                  <a:srgbClr val="0000FF"/>
                </a:solidFill>
                <a:latin typeface="Arial Black" panose="020B0A04020102020204" pitchFamily="34" charset="0"/>
                <a:cs typeface="Tahoma" pitchFamily="34" charset="0"/>
              </a:rPr>
              <a:t> (</a:t>
            </a:r>
            <a:r>
              <a:rPr lang="ru-RU" sz="2400" b="1" dirty="0" err="1" smtClean="0">
                <a:solidFill>
                  <a:srgbClr val="0000FF"/>
                </a:solidFill>
                <a:latin typeface="Arial Black" panose="020B0A04020102020204" pitchFamily="34" charset="0"/>
                <a:cs typeface="Tahoma" pitchFamily="34" charset="0"/>
              </a:rPr>
              <a:t>злиття</a:t>
            </a:r>
            <a:r>
              <a:rPr lang="ru-RU" sz="2400" b="1" dirty="0" smtClean="0">
                <a:solidFill>
                  <a:srgbClr val="0000FF"/>
                </a:solidFill>
                <a:latin typeface="Arial Black" panose="020B0A04020102020204" pitchFamily="34" charset="0"/>
                <a:cs typeface="Tahoma" pitchFamily="34" charset="0"/>
              </a:rPr>
              <a:t> </a:t>
            </a:r>
            <a:r>
              <a:rPr lang="ru-RU" sz="2400" b="1" dirty="0" err="1" smtClean="0">
                <a:solidFill>
                  <a:srgbClr val="0000FF"/>
                </a:solidFill>
                <a:latin typeface="Arial Black" panose="020B0A04020102020204" pitchFamily="34" charset="0"/>
                <a:cs typeface="Tahoma" pitchFamily="34" charset="0"/>
              </a:rPr>
              <a:t>слів</a:t>
            </a:r>
            <a:r>
              <a:rPr lang="ru-RU" sz="2400" b="1" dirty="0" smtClean="0">
                <a:solidFill>
                  <a:srgbClr val="0000FF"/>
                </a:solidFill>
                <a:latin typeface="Arial Black" panose="020B0A04020102020204" pitchFamily="34" charset="0"/>
                <a:cs typeface="Tahoma" pitchFamily="34" charset="0"/>
              </a:rPr>
              <a:t> «мережа» [англ. </a:t>
            </a:r>
            <a:r>
              <a:rPr lang="ru-RU" sz="2400" b="1" dirty="0" err="1" smtClean="0">
                <a:solidFill>
                  <a:srgbClr val="0000FF"/>
                </a:solidFill>
                <a:latin typeface="Arial Black" panose="020B0A04020102020204" pitchFamily="34" charset="0"/>
                <a:cs typeface="Tahoma" pitchFamily="34" charset="0"/>
              </a:rPr>
              <a:t>net</a:t>
            </a:r>
            <a:r>
              <a:rPr lang="ru-RU" sz="2400" b="1" dirty="0" smtClean="0">
                <a:solidFill>
                  <a:srgbClr val="0000FF"/>
                </a:solidFill>
                <a:latin typeface="Arial Black" panose="020B0A04020102020204" pitchFamily="34" charset="0"/>
                <a:cs typeface="Tahoma" pitchFamily="34" charset="0"/>
              </a:rPr>
              <a:t>] і «</a:t>
            </a:r>
            <a:r>
              <a:rPr lang="ru-RU" sz="2400" b="1" dirty="0" err="1" smtClean="0">
                <a:solidFill>
                  <a:srgbClr val="0000FF"/>
                </a:solidFill>
                <a:latin typeface="Arial Black" panose="020B0A04020102020204" pitchFamily="34" charset="0"/>
                <a:cs typeface="Tahoma" pitchFamily="34" charset="0"/>
              </a:rPr>
              <a:t>етикет</a:t>
            </a:r>
            <a:r>
              <a:rPr lang="ru-RU" sz="2400" b="1" dirty="0" smtClean="0">
                <a:solidFill>
                  <a:srgbClr val="0000FF"/>
                </a:solidFill>
                <a:latin typeface="Arial Black" panose="020B0A04020102020204" pitchFamily="34" charset="0"/>
                <a:cs typeface="Tahoma" pitchFamily="34" charset="0"/>
              </a:rPr>
              <a:t>») –правила </a:t>
            </a:r>
            <a:r>
              <a:rPr lang="ru-RU" sz="2400" b="1" dirty="0" err="1" smtClean="0">
                <a:solidFill>
                  <a:srgbClr val="0000FF"/>
                </a:solidFill>
                <a:latin typeface="Arial Black" panose="020B0A04020102020204" pitchFamily="34" charset="0"/>
                <a:cs typeface="Tahoma" pitchFamily="34" charset="0"/>
              </a:rPr>
              <a:t>поведінки</a:t>
            </a:r>
            <a:r>
              <a:rPr lang="ru-RU" sz="2400" b="1" dirty="0" smtClean="0">
                <a:solidFill>
                  <a:srgbClr val="0000FF"/>
                </a:solidFill>
                <a:latin typeface="Arial Black" panose="020B0A04020102020204" pitchFamily="34" charset="0"/>
                <a:cs typeface="Tahoma" pitchFamily="34" charset="0"/>
              </a:rPr>
              <a:t>, </a:t>
            </a:r>
            <a:r>
              <a:rPr lang="ru-RU" sz="2400" b="1" dirty="0" err="1" smtClean="0">
                <a:solidFill>
                  <a:srgbClr val="0000FF"/>
                </a:solidFill>
                <a:latin typeface="Arial Black" panose="020B0A04020102020204" pitchFamily="34" charset="0"/>
                <a:cs typeface="Tahoma" pitchFamily="34" charset="0"/>
              </a:rPr>
              <a:t>спілкування</a:t>
            </a:r>
            <a:r>
              <a:rPr lang="ru-RU" sz="2400" b="1" dirty="0" smtClean="0">
                <a:solidFill>
                  <a:srgbClr val="0000FF"/>
                </a:solidFill>
                <a:latin typeface="Arial Black" panose="020B0A04020102020204" pitchFamily="34" charset="0"/>
                <a:cs typeface="Tahoma" pitchFamily="34" charset="0"/>
              </a:rPr>
              <a:t> в </a:t>
            </a:r>
            <a:r>
              <a:rPr lang="ru-RU" sz="2400" b="1" dirty="0" err="1" smtClean="0">
                <a:solidFill>
                  <a:srgbClr val="0000FF"/>
                </a:solidFill>
                <a:latin typeface="Arial Black" panose="020B0A04020102020204" pitchFamily="34" charset="0"/>
                <a:cs typeface="Tahoma" pitchFamily="34" charset="0"/>
              </a:rPr>
              <a:t>Мережі</a:t>
            </a:r>
            <a:r>
              <a:rPr lang="ru-RU" sz="2400" b="1" dirty="0" smtClean="0">
                <a:solidFill>
                  <a:srgbClr val="0000FF"/>
                </a:solidFill>
                <a:latin typeface="Arial Black" panose="020B0A04020102020204" pitchFamily="34" charset="0"/>
                <a:cs typeface="Tahoma" pitchFamily="34" charset="0"/>
              </a:rPr>
              <a:t>, </a:t>
            </a:r>
            <a:r>
              <a:rPr lang="ru-RU" sz="2400" b="1" dirty="0" err="1" smtClean="0">
                <a:solidFill>
                  <a:srgbClr val="0000FF"/>
                </a:solidFill>
                <a:latin typeface="Arial Black" panose="020B0A04020102020204" pitchFamily="34" charset="0"/>
                <a:cs typeface="Tahoma" pitchFamily="34" charset="0"/>
              </a:rPr>
              <a:t>традиції</a:t>
            </a:r>
            <a:r>
              <a:rPr lang="ru-RU" sz="2400" b="1" dirty="0" smtClean="0">
                <a:solidFill>
                  <a:srgbClr val="0000FF"/>
                </a:solidFill>
                <a:latin typeface="Arial Black" panose="020B0A04020102020204" pitchFamily="34" charset="0"/>
                <a:cs typeface="Tahoma" pitchFamily="34" charset="0"/>
              </a:rPr>
              <a:t> і культура </a:t>
            </a:r>
            <a:r>
              <a:rPr lang="ru-RU" sz="2400" b="1" dirty="0" err="1" smtClean="0">
                <a:solidFill>
                  <a:srgbClr val="0000FF"/>
                </a:solidFill>
                <a:latin typeface="Arial Black" panose="020B0A04020102020204" pitchFamily="34" charset="0"/>
                <a:cs typeface="Tahoma" pitchFamily="34" charset="0"/>
              </a:rPr>
              <a:t>Інтернет-співтовариства</a:t>
            </a:r>
            <a:r>
              <a:rPr lang="ru-RU" sz="2400" b="1" dirty="0" smtClean="0">
                <a:solidFill>
                  <a:srgbClr val="0000FF"/>
                </a:solidFill>
                <a:latin typeface="Arial Black" panose="020B0A04020102020204" pitchFamily="34" charset="0"/>
                <a:cs typeface="Tahoma" pitchFamily="34" charset="0"/>
              </a:rPr>
              <a:t>, </a:t>
            </a:r>
            <a:r>
              <a:rPr lang="ru-RU" sz="2400" b="1" dirty="0" err="1" smtClean="0">
                <a:solidFill>
                  <a:srgbClr val="0000FF"/>
                </a:solidFill>
                <a:latin typeface="Arial Black" panose="020B0A04020102020204" pitchFamily="34" charset="0"/>
                <a:cs typeface="Tahoma" pitchFamily="34" charset="0"/>
              </a:rPr>
              <a:t>яких</a:t>
            </a:r>
            <a:r>
              <a:rPr lang="ru-RU" sz="2400" b="1" dirty="0" smtClean="0">
                <a:solidFill>
                  <a:srgbClr val="0000FF"/>
                </a:solidFill>
                <a:latin typeface="Arial Black" panose="020B0A04020102020204" pitchFamily="34" charset="0"/>
                <a:cs typeface="Tahoma" pitchFamily="34" charset="0"/>
              </a:rPr>
              <a:t> </a:t>
            </a:r>
            <a:r>
              <a:rPr lang="ru-RU" sz="2400" b="1" dirty="0" err="1" smtClean="0">
                <a:solidFill>
                  <a:srgbClr val="0000FF"/>
                </a:solidFill>
                <a:latin typeface="Arial Black" panose="020B0A04020102020204" pitchFamily="34" charset="0"/>
                <a:cs typeface="Tahoma" pitchFamily="34" charset="0"/>
              </a:rPr>
              <a:t>дотриму</a:t>
            </a:r>
            <a:r>
              <a:rPr lang="uk-UA" sz="2400" b="1" dirty="0" smtClean="0">
                <a:solidFill>
                  <a:srgbClr val="0000FF"/>
                </a:solidFill>
                <a:latin typeface="Arial Black" panose="020B0A04020102020204" pitchFamily="34" charset="0"/>
                <a:cs typeface="Tahoma" pitchFamily="34" charset="0"/>
              </a:rPr>
              <a:t>є</a:t>
            </a:r>
            <a:r>
              <a:rPr lang="ru-RU" sz="2400" b="1" dirty="0" err="1" smtClean="0">
                <a:solidFill>
                  <a:srgbClr val="0000FF"/>
                </a:solidFill>
                <a:latin typeface="Arial Black" panose="020B0A04020102020204" pitchFamily="34" charset="0"/>
                <a:cs typeface="Tahoma" pitchFamily="34" charset="0"/>
              </a:rPr>
              <a:t>ться</a:t>
            </a:r>
            <a:r>
              <a:rPr lang="ru-RU" sz="2400" b="1" dirty="0" smtClean="0">
                <a:solidFill>
                  <a:srgbClr val="0000FF"/>
                </a:solidFill>
                <a:latin typeface="Arial Black" panose="020B0A04020102020204" pitchFamily="34" charset="0"/>
                <a:cs typeface="Tahoma" pitchFamily="34" charset="0"/>
              </a:rPr>
              <a:t> </a:t>
            </a:r>
            <a:r>
              <a:rPr lang="ru-RU" sz="2400" b="1" dirty="0" err="1" smtClean="0">
                <a:solidFill>
                  <a:srgbClr val="0000FF"/>
                </a:solidFill>
                <a:latin typeface="Arial Black" panose="020B0A04020102020204" pitchFamily="34" charset="0"/>
                <a:cs typeface="Tahoma" pitchFamily="34" charset="0"/>
              </a:rPr>
              <a:t>більшість</a:t>
            </a:r>
            <a:r>
              <a:rPr lang="ru-RU" sz="2400" b="1" dirty="0" smtClean="0">
                <a:solidFill>
                  <a:srgbClr val="0000FF"/>
                </a:solidFill>
                <a:latin typeface="Arial Black" panose="020B0A04020102020204" pitchFamily="34" charset="0"/>
                <a:cs typeface="Tahoma" pitchFamily="34" charset="0"/>
              </a:rPr>
              <a:t>. </a:t>
            </a:r>
            <a:endParaRPr lang="en-US" sz="2400" b="1" dirty="0">
              <a:solidFill>
                <a:srgbClr val="0000FF"/>
              </a:solidFill>
              <a:latin typeface="Arial Black" panose="020B0A04020102020204" pitchFamily="34" charset="0"/>
              <a:cs typeface="Tahoma" pitchFamily="34" charset="0"/>
            </a:endParaRPr>
          </a:p>
        </p:txBody>
      </p:sp>
      <p:pic>
        <p:nvPicPr>
          <p:cNvPr id="7" name="Picture 2"/>
          <p:cNvPicPr>
            <a:picLocks noChangeAspect="1" noChangeArrowheads="1"/>
          </p:cNvPicPr>
          <p:nvPr/>
        </p:nvPicPr>
        <p:blipFill rotWithShape="1">
          <a:blip r:embed="rId5"/>
          <a:srcRect l="77960" t="71398" r="390" b="-398"/>
          <a:stretch/>
        </p:blipFill>
        <p:spPr bwMode="auto">
          <a:xfrm>
            <a:off x="7452320" y="204110"/>
            <a:ext cx="1475656" cy="1482459"/>
          </a:xfrm>
          <a:prstGeom prst="rect">
            <a:avLst/>
          </a:prstGeom>
          <a:noFill/>
        </p:spPr>
      </p:pic>
      <p:pic>
        <p:nvPicPr>
          <p:cNvPr id="5" name="Picture 2" descr="Картинки по запросу мудра сова"/>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87" b="100000" l="0" r="100000"/>
                    </a14:imgEffect>
                  </a14:imgLayer>
                </a14:imgProps>
              </a:ext>
              <a:ext uri="{28A0092B-C50C-407E-A947-70E740481C1C}">
                <a14:useLocalDpi xmlns:a14="http://schemas.microsoft.com/office/drawing/2010/main" val="0"/>
              </a:ext>
            </a:extLst>
          </a:blip>
          <a:srcRect/>
          <a:stretch>
            <a:fillRect/>
          </a:stretch>
        </p:blipFill>
        <p:spPr bwMode="auto">
          <a:xfrm>
            <a:off x="0" y="4221088"/>
            <a:ext cx="1609383" cy="23091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857232"/>
            <a:ext cx="7572364" cy="3385542"/>
          </a:xfrm>
          <a:prstGeom prst="rect">
            <a:avLst/>
          </a:prstGeom>
        </p:spPr>
        <p:txBody>
          <a:bodyPr wrap="square">
            <a:spAutoFit/>
          </a:bodyPr>
          <a:lstStyle/>
          <a:p>
            <a:endParaRPr lang="ru-RU" sz="1600" b="1" dirty="0" smtClean="0"/>
          </a:p>
          <a:p>
            <a:pPr marL="342900" indent="-342900">
              <a:buAutoNum type="arabicPeriod"/>
            </a:pPr>
            <a:r>
              <a:rPr lang="ru-RU" b="1" dirty="0" smtClean="0">
                <a:solidFill>
                  <a:srgbClr val="0000FF"/>
                </a:solidFill>
                <a:latin typeface="Arial Black" panose="020B0A04020102020204" pitchFamily="34" charset="0"/>
                <a:cs typeface="Tahoma" pitchFamily="34" charset="0"/>
              </a:rPr>
              <a:t>З 96% </a:t>
            </a:r>
            <a:r>
              <a:rPr lang="ru-RU" b="1" dirty="0" err="1" smtClean="0">
                <a:solidFill>
                  <a:srgbClr val="0000FF"/>
                </a:solidFill>
                <a:latin typeface="Arial Black" panose="020B0A04020102020204" pitchFamily="34" charset="0"/>
                <a:cs typeface="Tahoma" pitchFamily="34" charset="0"/>
              </a:rPr>
              <a:t>дітей-користувачів</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Інтернету</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віком</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від</a:t>
            </a:r>
            <a:r>
              <a:rPr lang="ru-RU" b="1" dirty="0" smtClean="0">
                <a:solidFill>
                  <a:srgbClr val="0000FF"/>
                </a:solidFill>
                <a:latin typeface="Arial Black" panose="020B0A04020102020204" pitchFamily="34" charset="0"/>
                <a:cs typeface="Tahoma" pitchFamily="34" charset="0"/>
              </a:rPr>
              <a:t> 10 </a:t>
            </a:r>
          </a:p>
          <a:p>
            <a:pPr marL="342900" indent="-342900">
              <a:buAutoNum type="arabicPeriod"/>
            </a:pPr>
            <a:r>
              <a:rPr lang="ru-RU" b="1" dirty="0" smtClean="0">
                <a:solidFill>
                  <a:srgbClr val="0000FF"/>
                </a:solidFill>
                <a:latin typeface="Arial Black" panose="020B0A04020102020204" pitchFamily="34" charset="0"/>
                <a:cs typeface="Tahoma" pitchFamily="34" charset="0"/>
              </a:rPr>
              <a:t>до 17 </a:t>
            </a:r>
            <a:r>
              <a:rPr lang="ru-RU" b="1" dirty="0" err="1" smtClean="0">
                <a:solidFill>
                  <a:srgbClr val="0000FF"/>
                </a:solidFill>
                <a:latin typeface="Arial Black" panose="020B0A04020102020204" pitchFamily="34" charset="0"/>
                <a:cs typeface="Tahoma" pitchFamily="34" charset="0"/>
              </a:rPr>
              <a:t>років</a:t>
            </a:r>
            <a:r>
              <a:rPr lang="ru-RU" b="1" dirty="0" smtClean="0">
                <a:solidFill>
                  <a:srgbClr val="0000FF"/>
                </a:solidFill>
                <a:latin typeface="Arial Black" panose="020B0A04020102020204" pitchFamily="34" charset="0"/>
                <a:cs typeface="Tahoma" pitchFamily="34" charset="0"/>
              </a:rPr>
              <a:t> 51% не </a:t>
            </a:r>
            <a:r>
              <a:rPr lang="ru-RU" b="1" dirty="0" err="1" smtClean="0">
                <a:solidFill>
                  <a:srgbClr val="0000FF"/>
                </a:solidFill>
                <a:latin typeface="Arial Black" panose="020B0A04020102020204" pitchFamily="34" charset="0"/>
                <a:cs typeface="Tahoma" pitchFamily="34" charset="0"/>
              </a:rPr>
              <a:t>знає</a:t>
            </a:r>
            <a:r>
              <a:rPr lang="ru-RU" b="1" dirty="0" smtClean="0">
                <a:solidFill>
                  <a:srgbClr val="0000FF"/>
                </a:solidFill>
                <a:latin typeface="Arial Black" panose="020B0A04020102020204" pitchFamily="34" charset="0"/>
                <a:cs typeface="Tahoma" pitchFamily="34" charset="0"/>
              </a:rPr>
              <a:t> про </a:t>
            </a:r>
            <a:r>
              <a:rPr lang="ru-RU" b="1" dirty="0" err="1" smtClean="0">
                <a:solidFill>
                  <a:srgbClr val="0000FF"/>
                </a:solidFill>
                <a:latin typeface="Arial Black" panose="020B0A04020102020204" pitchFamily="34" charset="0"/>
                <a:cs typeface="Tahoma" pitchFamily="34" charset="0"/>
              </a:rPr>
              <a:t>небезпеки</a:t>
            </a:r>
            <a:r>
              <a:rPr lang="ru-RU" b="1" dirty="0" smtClean="0">
                <a:solidFill>
                  <a:srgbClr val="0000FF"/>
                </a:solidFill>
                <a:latin typeface="Arial Black" panose="020B0A04020102020204" pitchFamily="34" charset="0"/>
                <a:cs typeface="Tahoma" pitchFamily="34" charset="0"/>
              </a:rPr>
              <a:t> в </a:t>
            </a:r>
            <a:r>
              <a:rPr lang="ru-RU" b="1" dirty="0" err="1" smtClean="0">
                <a:solidFill>
                  <a:srgbClr val="0000FF"/>
                </a:solidFill>
                <a:latin typeface="Arial Black" panose="020B0A04020102020204" pitchFamily="34" charset="0"/>
                <a:cs typeface="Tahoma" pitchFamily="34" charset="0"/>
              </a:rPr>
              <a:t>мережі</a:t>
            </a:r>
            <a:r>
              <a:rPr lang="ru-RU" b="1" dirty="0" smtClean="0">
                <a:solidFill>
                  <a:srgbClr val="0000FF"/>
                </a:solidFill>
                <a:latin typeface="Arial Black" panose="020B0A04020102020204" pitchFamily="34" charset="0"/>
                <a:cs typeface="Tahoma" pitchFamily="34" charset="0"/>
              </a:rPr>
              <a:t>.</a:t>
            </a:r>
          </a:p>
          <a:p>
            <a:pPr marL="342900" indent="-342900">
              <a:buAutoNum type="arabicPeriod" startAt="2"/>
            </a:pPr>
            <a:r>
              <a:rPr lang="ru-RU" b="1" dirty="0" smtClean="0">
                <a:solidFill>
                  <a:srgbClr val="0000FF"/>
                </a:solidFill>
                <a:latin typeface="Arial Black" panose="020B0A04020102020204" pitchFamily="34" charset="0"/>
                <a:cs typeface="Tahoma" pitchFamily="34" charset="0"/>
              </a:rPr>
              <a:t>52% </a:t>
            </a:r>
            <a:r>
              <a:rPr lang="ru-RU" b="1" dirty="0" err="1" smtClean="0">
                <a:solidFill>
                  <a:srgbClr val="0000FF"/>
                </a:solidFill>
                <a:latin typeface="Arial Black" panose="020B0A04020102020204" pitchFamily="34" charset="0"/>
                <a:cs typeface="Tahoma" pitchFamily="34" charset="0"/>
              </a:rPr>
              <a:t>дітей</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виходять</a:t>
            </a:r>
            <a:r>
              <a:rPr lang="ru-RU" b="1" dirty="0" smtClean="0">
                <a:solidFill>
                  <a:srgbClr val="0000FF"/>
                </a:solidFill>
                <a:latin typeface="Arial Black" panose="020B0A04020102020204" pitchFamily="34" charset="0"/>
                <a:cs typeface="Tahoma" pitchFamily="34" charset="0"/>
              </a:rPr>
              <a:t> в </a:t>
            </a:r>
            <a:r>
              <a:rPr lang="ru-RU" b="1" dirty="0" err="1" smtClean="0">
                <a:solidFill>
                  <a:srgbClr val="0000FF"/>
                </a:solidFill>
                <a:latin typeface="Arial Black" panose="020B0A04020102020204" pitchFamily="34" charset="0"/>
                <a:cs typeface="Tahoma" pitchFamily="34" charset="0"/>
              </a:rPr>
              <a:t>Інтернет</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передусім</a:t>
            </a:r>
            <a:r>
              <a:rPr lang="ru-RU" b="1" dirty="0" smtClean="0">
                <a:solidFill>
                  <a:srgbClr val="0000FF"/>
                </a:solidFill>
                <a:latin typeface="Arial Black" panose="020B0A04020102020204" pitchFamily="34" charset="0"/>
                <a:cs typeface="Tahoma" pitchFamily="34" charset="0"/>
              </a:rPr>
              <a:t> для </a:t>
            </a:r>
            <a:r>
              <a:rPr lang="ru-RU" b="1" dirty="0" err="1" smtClean="0">
                <a:solidFill>
                  <a:srgbClr val="0000FF"/>
                </a:solidFill>
                <a:latin typeface="Arial Black" panose="020B0A04020102020204" pitchFamily="34" charset="0"/>
                <a:cs typeface="Tahoma" pitchFamily="34" charset="0"/>
              </a:rPr>
              <a:t>спілкування</a:t>
            </a:r>
            <a:r>
              <a:rPr lang="ru-RU" b="1" dirty="0" smtClean="0">
                <a:solidFill>
                  <a:srgbClr val="0000FF"/>
                </a:solidFill>
                <a:latin typeface="Arial Black" panose="020B0A04020102020204" pitchFamily="34" charset="0"/>
                <a:cs typeface="Tahoma" pitchFamily="34" charset="0"/>
              </a:rPr>
              <a:t> у </a:t>
            </a:r>
            <a:r>
              <a:rPr lang="ru-RU" b="1" dirty="0" err="1" smtClean="0">
                <a:solidFill>
                  <a:srgbClr val="0000FF"/>
                </a:solidFill>
                <a:latin typeface="Arial Black" panose="020B0A04020102020204" pitchFamily="34" charset="0"/>
                <a:cs typeface="Tahoma" pitchFamily="34" charset="0"/>
              </a:rPr>
              <a:t>соціальних</a:t>
            </a:r>
            <a:r>
              <a:rPr lang="ru-RU" b="1" dirty="0" smtClean="0">
                <a:solidFill>
                  <a:srgbClr val="0000FF"/>
                </a:solidFill>
                <a:latin typeface="Arial Black" panose="020B0A04020102020204" pitchFamily="34" charset="0"/>
                <a:cs typeface="Tahoma" pitchFamily="34" charset="0"/>
              </a:rPr>
              <a:t> мережах, де </a:t>
            </a:r>
            <a:r>
              <a:rPr lang="ru-RU" b="1" dirty="0" err="1" smtClean="0">
                <a:solidFill>
                  <a:srgbClr val="0000FF"/>
                </a:solidFill>
                <a:latin typeface="Arial Black" panose="020B0A04020102020204" pitchFamily="34" charset="0"/>
                <a:cs typeface="Tahoma" pitchFamily="34" charset="0"/>
              </a:rPr>
              <a:t>залишають</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свій</a:t>
            </a:r>
            <a:r>
              <a:rPr lang="ru-RU" b="1" dirty="0" smtClean="0">
                <a:solidFill>
                  <a:srgbClr val="0000FF"/>
                </a:solidFill>
                <a:latin typeface="Arial Black" panose="020B0A04020102020204" pitchFamily="34" charset="0"/>
                <a:cs typeface="Tahoma" pitchFamily="34" charset="0"/>
              </a:rPr>
              <a:t> номер </a:t>
            </a:r>
            <a:r>
              <a:rPr lang="ru-RU" b="1" dirty="0" err="1" smtClean="0">
                <a:solidFill>
                  <a:srgbClr val="0000FF"/>
                </a:solidFill>
                <a:latin typeface="Arial Black" panose="020B0A04020102020204" pitchFamily="34" charset="0"/>
                <a:cs typeface="Tahoma" pitchFamily="34" charset="0"/>
              </a:rPr>
              <a:t>мобільного</a:t>
            </a:r>
            <a:r>
              <a:rPr lang="ru-RU" b="1" dirty="0" smtClean="0">
                <a:solidFill>
                  <a:srgbClr val="0000FF"/>
                </a:solidFill>
                <a:latin typeface="Arial Black" panose="020B0A04020102020204" pitchFamily="34" charset="0"/>
                <a:cs typeface="Tahoma" pitchFamily="34" charset="0"/>
              </a:rPr>
              <a:t> телефону (46%), </a:t>
            </a:r>
            <a:r>
              <a:rPr lang="ru-RU" b="1" dirty="0" err="1" smtClean="0">
                <a:solidFill>
                  <a:srgbClr val="0000FF"/>
                </a:solidFill>
                <a:latin typeface="Arial Black" panose="020B0A04020102020204" pitchFamily="34" charset="0"/>
                <a:cs typeface="Tahoma" pitchFamily="34" charset="0"/>
              </a:rPr>
              <a:t>домашню</a:t>
            </a:r>
            <a:r>
              <a:rPr lang="ru-RU" b="1" dirty="0" smtClean="0">
                <a:solidFill>
                  <a:srgbClr val="0000FF"/>
                </a:solidFill>
                <a:latin typeface="Arial Black" panose="020B0A04020102020204" pitchFamily="34" charset="0"/>
                <a:cs typeface="Tahoma" pitchFamily="34" charset="0"/>
              </a:rPr>
              <a:t> адресу (36%), </a:t>
            </a:r>
            <a:r>
              <a:rPr lang="ru-RU" b="1" dirty="0" err="1" smtClean="0">
                <a:solidFill>
                  <a:srgbClr val="0000FF"/>
                </a:solidFill>
                <a:latin typeface="Arial Black" panose="020B0A04020102020204" pitchFamily="34" charset="0"/>
                <a:cs typeface="Tahoma" pitchFamily="34" charset="0"/>
              </a:rPr>
              <a:t>особисті</a:t>
            </a:r>
            <a:r>
              <a:rPr lang="ru-RU" b="1" dirty="0" smtClean="0">
                <a:solidFill>
                  <a:srgbClr val="0000FF"/>
                </a:solidFill>
                <a:latin typeface="Arial Black" panose="020B0A04020102020204" pitchFamily="34" charset="0"/>
                <a:cs typeface="Tahoma" pitchFamily="34" charset="0"/>
              </a:rPr>
              <a:t> фото (51%).</a:t>
            </a:r>
          </a:p>
          <a:p>
            <a:pPr marL="342900" indent="-342900">
              <a:buAutoNum type="arabicPeriod" startAt="2"/>
            </a:pPr>
            <a:r>
              <a:rPr lang="ru-RU" b="1" dirty="0" smtClean="0">
                <a:solidFill>
                  <a:srgbClr val="0000FF"/>
                </a:solidFill>
                <a:latin typeface="Arial Black" panose="020B0A04020102020204" pitchFamily="34" charset="0"/>
                <a:cs typeface="Tahoma" pitchFamily="34" charset="0"/>
              </a:rPr>
              <a:t> 44% </a:t>
            </a:r>
            <a:r>
              <a:rPr lang="ru-RU" b="1" dirty="0" err="1" smtClean="0">
                <a:solidFill>
                  <a:srgbClr val="0000FF"/>
                </a:solidFill>
                <a:latin typeface="Arial Black" panose="020B0A04020102020204" pitchFamily="34" charset="0"/>
                <a:cs typeface="Tahoma" pitchFamily="34" charset="0"/>
              </a:rPr>
              <a:t>дітей</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знаходяться</a:t>
            </a:r>
            <a:r>
              <a:rPr lang="ru-RU" b="1" dirty="0" smtClean="0">
                <a:solidFill>
                  <a:srgbClr val="0000FF"/>
                </a:solidFill>
                <a:latin typeface="Arial Black" panose="020B0A04020102020204" pitchFamily="34" charset="0"/>
                <a:cs typeface="Tahoma" pitchFamily="34" charset="0"/>
              </a:rPr>
              <a:t> у </a:t>
            </a:r>
            <a:r>
              <a:rPr lang="ru-RU" b="1" dirty="0" err="1" smtClean="0">
                <a:solidFill>
                  <a:srgbClr val="0000FF"/>
                </a:solidFill>
                <a:latin typeface="Arial Black" panose="020B0A04020102020204" pitchFamily="34" charset="0"/>
                <a:cs typeface="Tahoma" pitchFamily="34" charset="0"/>
              </a:rPr>
              <a:t>потенційній</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зоні</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ризику</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розміщують</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особисту</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інформацію</a:t>
            </a:r>
            <a:r>
              <a:rPr lang="ru-RU" b="1" dirty="0" smtClean="0">
                <a:solidFill>
                  <a:srgbClr val="0000FF"/>
                </a:solidFill>
                <a:latin typeface="Arial Black" panose="020B0A04020102020204" pitchFamily="34" charset="0"/>
                <a:cs typeface="Tahoma" pitchFamily="34" charset="0"/>
              </a:rPr>
              <a:t>) і 24,3% </a:t>
            </a:r>
            <a:r>
              <a:rPr lang="ru-RU" b="1" dirty="0" err="1" smtClean="0">
                <a:solidFill>
                  <a:srgbClr val="0000FF"/>
                </a:solidFill>
                <a:latin typeface="Arial Black" panose="020B0A04020102020204" pitchFamily="34" charset="0"/>
                <a:cs typeface="Tahoma" pitchFamily="34" charset="0"/>
              </a:rPr>
              <a:t>вже</a:t>
            </a:r>
            <a:r>
              <a:rPr lang="ru-RU" b="1" dirty="0" smtClean="0">
                <a:solidFill>
                  <a:srgbClr val="0000FF"/>
                </a:solidFill>
                <a:latin typeface="Arial Black" panose="020B0A04020102020204" pitchFamily="34" charset="0"/>
                <a:cs typeface="Tahoma" pitchFamily="34" charset="0"/>
              </a:rPr>
              <a:t> </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були</a:t>
            </a:r>
            <a:r>
              <a:rPr lang="ru-RU" b="1" dirty="0" smtClean="0">
                <a:solidFill>
                  <a:srgbClr val="0000FF"/>
                </a:solidFill>
                <a:latin typeface="Arial Black" panose="020B0A04020102020204" pitchFamily="34" charset="0"/>
                <a:cs typeface="Tahoma" pitchFamily="34" charset="0"/>
              </a:rPr>
              <a:t> </a:t>
            </a:r>
            <a:r>
              <a:rPr lang="ru-RU" b="1" dirty="0" smtClean="0">
                <a:solidFill>
                  <a:srgbClr val="0000FF"/>
                </a:solidFill>
                <a:latin typeface="Arial Black" panose="020B0A04020102020204" pitchFamily="34" charset="0"/>
                <a:cs typeface="Tahoma" pitchFamily="34" charset="0"/>
              </a:rPr>
              <a:t>в </a:t>
            </a:r>
            <a:r>
              <a:rPr lang="ru-RU" b="1" dirty="0" err="1" smtClean="0">
                <a:solidFill>
                  <a:srgbClr val="0000FF"/>
                </a:solidFill>
                <a:latin typeface="Arial Black" panose="020B0A04020102020204" pitchFamily="34" charset="0"/>
                <a:cs typeface="Tahoma" pitchFamily="34" charset="0"/>
              </a:rPr>
              <a:t>ризикованих</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ситуаціях</a:t>
            </a:r>
            <a:r>
              <a:rPr lang="ru-RU" b="1" dirty="0" smtClean="0">
                <a:solidFill>
                  <a:srgbClr val="0000FF"/>
                </a:solidFill>
                <a:latin typeface="Arial Black" panose="020B0A04020102020204" pitchFamily="34" charset="0"/>
                <a:cs typeface="Tahoma" pitchFamily="34" charset="0"/>
              </a:rPr>
              <a:t> (ходили на </a:t>
            </a:r>
            <a:r>
              <a:rPr lang="ru-RU" b="1" dirty="0" err="1" smtClean="0">
                <a:solidFill>
                  <a:srgbClr val="0000FF"/>
                </a:solidFill>
                <a:latin typeface="Arial Black" panose="020B0A04020102020204" pitchFamily="34" charset="0"/>
                <a:cs typeface="Tahoma" pitchFamily="34" charset="0"/>
              </a:rPr>
              <a:t>зустріч</a:t>
            </a:r>
            <a:r>
              <a:rPr lang="ru-RU" b="1" dirty="0" smtClean="0">
                <a:solidFill>
                  <a:srgbClr val="0000FF"/>
                </a:solidFill>
                <a:latin typeface="Arial Black" panose="020B0A04020102020204" pitchFamily="34" charset="0"/>
                <a:cs typeface="Tahoma" pitchFamily="34" charset="0"/>
              </a:rPr>
              <a:t>                       </a:t>
            </a:r>
            <a:r>
              <a:rPr lang="ru-RU" b="1" dirty="0" smtClean="0">
                <a:solidFill>
                  <a:srgbClr val="0000FF"/>
                </a:solidFill>
                <a:latin typeface="Arial Black" panose="020B0A04020102020204" pitchFamily="34" charset="0"/>
                <a:cs typeface="Tahoma" pitchFamily="34" charset="0"/>
              </a:rPr>
              <a:t>з </a:t>
            </a:r>
            <a:r>
              <a:rPr lang="ru-RU" b="1" dirty="0" err="1" smtClean="0">
                <a:solidFill>
                  <a:srgbClr val="0000FF"/>
                </a:solidFill>
                <a:latin typeface="Arial Black" panose="020B0A04020102020204" pitchFamily="34" charset="0"/>
                <a:cs typeface="Tahoma" pitchFamily="34" charset="0"/>
              </a:rPr>
              <a:t>віртуальними</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знайомими</a:t>
            </a:r>
            <a:r>
              <a:rPr lang="ru-RU" b="1" dirty="0" smtClean="0">
                <a:solidFill>
                  <a:srgbClr val="0000FF"/>
                </a:solidFill>
                <a:latin typeface="Arial Black" panose="020B0A04020102020204" pitchFamily="34" charset="0"/>
                <a:cs typeface="Tahoma" pitchFamily="34" charset="0"/>
              </a:rPr>
              <a:t>). У </a:t>
            </a:r>
            <a:r>
              <a:rPr lang="ru-RU" b="1" dirty="0" err="1" smtClean="0">
                <a:solidFill>
                  <a:srgbClr val="0000FF"/>
                </a:solidFill>
                <a:latin typeface="Arial Black" panose="020B0A04020102020204" pitchFamily="34" charset="0"/>
                <a:cs typeface="Tahoma" pitchFamily="34" charset="0"/>
              </a:rPr>
              <a:t>віковій</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групі</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від</a:t>
            </a:r>
            <a:r>
              <a:rPr lang="ru-RU" b="1" dirty="0" smtClean="0">
                <a:solidFill>
                  <a:srgbClr val="0000FF"/>
                </a:solidFill>
                <a:latin typeface="Arial Black" panose="020B0A04020102020204" pitchFamily="34" charset="0"/>
                <a:cs typeface="Tahoma" pitchFamily="34" charset="0"/>
              </a:rPr>
              <a:t> </a:t>
            </a:r>
            <a:r>
              <a:rPr lang="ru-RU" b="1" dirty="0" smtClean="0">
                <a:solidFill>
                  <a:srgbClr val="0000FF"/>
                </a:solidFill>
                <a:latin typeface="Arial Black" panose="020B0A04020102020204" pitchFamily="34" charset="0"/>
                <a:cs typeface="Tahoma" pitchFamily="34" charset="0"/>
              </a:rPr>
              <a:t>                                  15 </a:t>
            </a:r>
            <a:r>
              <a:rPr lang="ru-RU" b="1" dirty="0" smtClean="0">
                <a:solidFill>
                  <a:srgbClr val="0000FF"/>
                </a:solidFill>
                <a:latin typeface="Arial Black" panose="020B0A04020102020204" pitchFamily="34" charset="0"/>
                <a:cs typeface="Tahoma" pitchFamily="34" charset="0"/>
              </a:rPr>
              <a:t>до 17 </a:t>
            </a:r>
            <a:r>
              <a:rPr lang="ru-RU" b="1" dirty="0" err="1" smtClean="0">
                <a:solidFill>
                  <a:srgbClr val="0000FF"/>
                </a:solidFill>
                <a:latin typeface="Arial Black" panose="020B0A04020102020204" pitchFamily="34" charset="0"/>
                <a:cs typeface="Tahoma" pitchFamily="34" charset="0"/>
              </a:rPr>
              <a:t>років</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цей</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показник</a:t>
            </a:r>
            <a:r>
              <a:rPr lang="ru-RU" b="1" dirty="0" smtClean="0">
                <a:solidFill>
                  <a:srgbClr val="0000FF"/>
                </a:solidFill>
                <a:latin typeface="Arial Black" panose="020B0A04020102020204" pitchFamily="34" charset="0"/>
                <a:cs typeface="Tahoma" pitchFamily="34" charset="0"/>
              </a:rPr>
              <a:t> </a:t>
            </a:r>
            <a:r>
              <a:rPr lang="ru-RU" b="1" dirty="0" err="1" smtClean="0">
                <a:solidFill>
                  <a:srgbClr val="0000FF"/>
                </a:solidFill>
                <a:latin typeface="Arial Black" panose="020B0A04020102020204" pitchFamily="34" charset="0"/>
                <a:cs typeface="Tahoma" pitchFamily="34" charset="0"/>
              </a:rPr>
              <a:t>досягає</a:t>
            </a:r>
            <a:r>
              <a:rPr lang="ru-RU" b="1" dirty="0" smtClean="0">
                <a:solidFill>
                  <a:srgbClr val="0000FF"/>
                </a:solidFill>
                <a:latin typeface="Arial Black" panose="020B0A04020102020204" pitchFamily="34" charset="0"/>
                <a:cs typeface="Tahoma" pitchFamily="34" charset="0"/>
              </a:rPr>
              <a:t> 60,3%.</a:t>
            </a:r>
            <a:endParaRPr lang="ru-RU" b="1" dirty="0">
              <a:solidFill>
                <a:srgbClr val="0000FF"/>
              </a:solidFill>
              <a:latin typeface="Arial Black" panose="020B0A04020102020204" pitchFamily="34" charset="0"/>
              <a:cs typeface="Tahoma" pitchFamily="34" charset="0"/>
            </a:endParaRPr>
          </a:p>
        </p:txBody>
      </p:sp>
      <p:sp>
        <p:nvSpPr>
          <p:cNvPr id="6" name="Прямоугольник 5"/>
          <p:cNvSpPr/>
          <p:nvPr/>
        </p:nvSpPr>
        <p:spPr>
          <a:xfrm>
            <a:off x="1000100" y="357166"/>
            <a:ext cx="6429420" cy="584775"/>
          </a:xfrm>
          <a:prstGeom prst="rect">
            <a:avLst/>
          </a:prstGeom>
        </p:spPr>
        <p:txBody>
          <a:bodyPr wrap="square">
            <a:spAutoFit/>
          </a:bodyPr>
          <a:lstStyle/>
          <a:p>
            <a:pPr indent="450850" algn="just" fontAlgn="base">
              <a:spcBef>
                <a:spcPct val="0"/>
              </a:spcBef>
              <a:spcAft>
                <a:spcPct val="0"/>
              </a:spcAft>
            </a:pPr>
            <a:r>
              <a:rPr lang="uk-UA" sz="3200" b="1" i="1" dirty="0" smtClean="0">
                <a:solidFill>
                  <a:srgbClr val="FF0000"/>
                </a:solidFill>
                <a:latin typeface="Arial Black" panose="020B0A04020102020204" pitchFamily="34" charset="0"/>
                <a:cs typeface="Times New Roman" pitchFamily="18" charset="0"/>
              </a:rPr>
              <a:t>СТАТИСТИКА СВІДЧИТЬ</a:t>
            </a:r>
            <a:endParaRPr lang="ru-RU" sz="3200" b="1" i="1" dirty="0" smtClean="0">
              <a:solidFill>
                <a:srgbClr val="FF0000"/>
              </a:solidFill>
              <a:latin typeface="Arial Black" panose="020B0A04020102020204" pitchFamily="34" charset="0"/>
              <a:cs typeface="Times New Roman" pitchFamily="18" charset="0"/>
            </a:endParaRPr>
          </a:p>
        </p:txBody>
      </p:sp>
      <p:pic>
        <p:nvPicPr>
          <p:cNvPr id="7" name="Содержимое 3" descr="29.jpg"/>
          <p:cNvPicPr>
            <a:picLocks noChangeAspect="1"/>
          </p:cNvPicPr>
          <p:nvPr/>
        </p:nvPicPr>
        <p:blipFill>
          <a:blip r:embed="rId2"/>
          <a:stretch>
            <a:fillRect/>
          </a:stretch>
        </p:blipFill>
        <p:spPr>
          <a:xfrm>
            <a:off x="548102" y="4509120"/>
            <a:ext cx="3238080" cy="2086751"/>
          </a:xfrm>
          <a:prstGeom prst="rect">
            <a:avLst/>
          </a:prstGeom>
        </p:spPr>
      </p:pic>
      <p:pic>
        <p:nvPicPr>
          <p:cNvPr id="4813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31" b="97082" l="0" r="100000"/>
                    </a14:imgEffect>
                  </a14:imgLayer>
                </a14:imgProps>
              </a:ext>
            </a:extLst>
          </a:blip>
          <a:srcRect l="6658" r="6784" b="7342"/>
          <a:stretch>
            <a:fillRect/>
          </a:stretch>
        </p:blipFill>
        <p:spPr bwMode="auto">
          <a:xfrm>
            <a:off x="7572364" y="5393236"/>
            <a:ext cx="1571636" cy="1450741"/>
          </a:xfrm>
          <a:prstGeom prst="rect">
            <a:avLst/>
          </a:prstGeom>
          <a:noFill/>
          <a:ln w="9525">
            <a:noFill/>
            <a:miter lim="800000"/>
            <a:headEnd/>
            <a:tailEnd/>
          </a:ln>
          <a:effectLst/>
        </p:spPr>
      </p:pic>
      <p:pic>
        <p:nvPicPr>
          <p:cNvPr id="8" name="Picture 2"/>
          <p:cNvPicPr>
            <a:picLocks noChangeAspect="1" noChangeArrowheads="1"/>
          </p:cNvPicPr>
          <p:nvPr/>
        </p:nvPicPr>
        <p:blipFill rotWithShape="1">
          <a:blip r:embed="rId5"/>
          <a:srcRect l="77960" t="71398" r="390" b="-398"/>
          <a:stretch/>
        </p:blipFill>
        <p:spPr bwMode="auto">
          <a:xfrm>
            <a:off x="7362564" y="199372"/>
            <a:ext cx="1475656" cy="1482459"/>
          </a:xfrm>
          <a:prstGeom prst="rect">
            <a:avLst/>
          </a:prstGeom>
          <a:noFill/>
        </p:spPr>
      </p:pic>
      <p:pic>
        <p:nvPicPr>
          <p:cNvPr id="9" name="Picture 2" descr="Картинки по запросу мудра сова"/>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87" b="100000" l="0" r="100000"/>
                    </a14:imgEffect>
                  </a14:imgLayer>
                </a14:imgProps>
              </a:ext>
              <a:ext uri="{28A0092B-C50C-407E-A947-70E740481C1C}">
                <a14:useLocalDpi xmlns:a14="http://schemas.microsoft.com/office/drawing/2010/main" val="0"/>
              </a:ext>
            </a:extLst>
          </a:blip>
          <a:srcRect/>
          <a:stretch>
            <a:fillRect/>
          </a:stretch>
        </p:blipFill>
        <p:spPr bwMode="auto">
          <a:xfrm>
            <a:off x="6940411" y="2177690"/>
            <a:ext cx="1897810" cy="2722944"/>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Картинки по запросу інтернет залежність"/>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92410" y="4509119"/>
            <a:ext cx="2799869" cy="20867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85720" y="751344"/>
            <a:ext cx="8501122" cy="338554"/>
          </a:xfrm>
          <a:prstGeom prst="rect">
            <a:avLst/>
          </a:prstGeom>
        </p:spPr>
        <p:txBody>
          <a:bodyPr wrap="square">
            <a:spAutoFit/>
          </a:bodyPr>
          <a:lstStyle/>
          <a:p>
            <a:endParaRPr lang="ru-RU" sz="1600" b="1" dirty="0" smtClean="0"/>
          </a:p>
        </p:txBody>
      </p:sp>
      <p:sp>
        <p:nvSpPr>
          <p:cNvPr id="6" name="Прямоугольник 5"/>
          <p:cNvSpPr/>
          <p:nvPr/>
        </p:nvSpPr>
        <p:spPr>
          <a:xfrm>
            <a:off x="285720" y="458362"/>
            <a:ext cx="7022584" cy="461665"/>
          </a:xfrm>
          <a:prstGeom prst="rect">
            <a:avLst/>
          </a:prstGeom>
        </p:spPr>
        <p:txBody>
          <a:bodyPr wrap="square">
            <a:spAutoFit/>
          </a:bodyPr>
          <a:lstStyle/>
          <a:p>
            <a:pPr indent="450850" fontAlgn="base">
              <a:spcBef>
                <a:spcPct val="0"/>
              </a:spcBef>
              <a:spcAft>
                <a:spcPct val="0"/>
              </a:spcAft>
            </a:pPr>
            <a:r>
              <a:rPr lang="uk-UA" sz="2400" b="1" i="1" dirty="0" smtClean="0">
                <a:solidFill>
                  <a:srgbClr val="FF0000"/>
                </a:solidFill>
                <a:latin typeface="Arial Black" panose="020B0A04020102020204" pitchFamily="34" charset="0"/>
                <a:cs typeface="Times New Roman" pitchFamily="18" charset="0"/>
              </a:rPr>
              <a:t>АКТИВНІСТЬ ДІТЕЙ В ІНТЕРНЕТІ</a:t>
            </a:r>
            <a:endParaRPr lang="ru-RU" sz="2400" b="1" i="1" dirty="0" smtClean="0">
              <a:solidFill>
                <a:srgbClr val="FF0000"/>
              </a:solidFill>
              <a:latin typeface="Arial Black" panose="020B0A04020102020204" pitchFamily="34" charset="0"/>
              <a:cs typeface="Times New Roman" pitchFamily="18" charset="0"/>
            </a:endParaRPr>
          </a:p>
        </p:txBody>
      </p:sp>
      <p:pic>
        <p:nvPicPr>
          <p:cNvPr id="5" name="Рисунок 4"/>
          <p:cNvPicPr/>
          <p:nvPr/>
        </p:nvPicPr>
        <p:blipFill>
          <a:blip r:embed="rId2"/>
          <a:srcRect t="11062" r="1774" b="7079"/>
          <a:stretch>
            <a:fillRect/>
          </a:stretch>
        </p:blipFill>
        <p:spPr bwMode="auto">
          <a:xfrm>
            <a:off x="136115" y="4935907"/>
            <a:ext cx="1900719" cy="1916832"/>
          </a:xfrm>
          <a:prstGeom prst="rect">
            <a:avLst/>
          </a:prstGeom>
          <a:noFill/>
          <a:ln w="9525">
            <a:noFill/>
            <a:miter lim="800000"/>
            <a:headEnd/>
            <a:tailEnd/>
          </a:ln>
        </p:spPr>
      </p:pic>
      <p:graphicFrame>
        <p:nvGraphicFramePr>
          <p:cNvPr id="7" name="Содержимое 11"/>
          <p:cNvGraphicFramePr>
            <a:graphicFrameLocks/>
          </p:cNvGraphicFramePr>
          <p:nvPr>
            <p:extLst>
              <p:ext uri="{D42A27DB-BD31-4B8C-83A1-F6EECF244321}">
                <p14:modId xmlns:p14="http://schemas.microsoft.com/office/powerpoint/2010/main" val="2709127006"/>
              </p:ext>
            </p:extLst>
          </p:nvPr>
        </p:nvGraphicFramePr>
        <p:xfrm>
          <a:off x="14924" y="1089898"/>
          <a:ext cx="6087652" cy="394163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2"/>
          <p:cNvPicPr>
            <a:picLocks noChangeAspect="1" noChangeArrowheads="1"/>
          </p:cNvPicPr>
          <p:nvPr/>
        </p:nvPicPr>
        <p:blipFill rotWithShape="1">
          <a:blip r:embed="rId4"/>
          <a:srcRect l="77960" t="71398" r="390" b="-398"/>
          <a:stretch/>
        </p:blipFill>
        <p:spPr bwMode="auto">
          <a:xfrm>
            <a:off x="7362564" y="199372"/>
            <a:ext cx="1475656" cy="1482459"/>
          </a:xfrm>
          <a:prstGeom prst="rect">
            <a:avLst/>
          </a:prstGeom>
          <a:noFill/>
        </p:spPr>
      </p:pic>
      <p:pic>
        <p:nvPicPr>
          <p:cNvPr id="9" name="Picture 2" descr="Картинки по запросу мудра сова"/>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87" b="100000" l="0" r="100000"/>
                    </a14:imgEffect>
                  </a14:imgLayer>
                </a14:imgProps>
              </a:ext>
              <a:ext uri="{28A0092B-C50C-407E-A947-70E740481C1C}">
                <a14:useLocalDpi xmlns:a14="http://schemas.microsoft.com/office/drawing/2010/main" val="0"/>
              </a:ext>
            </a:extLst>
          </a:blip>
          <a:srcRect/>
          <a:stretch>
            <a:fillRect/>
          </a:stretch>
        </p:blipFill>
        <p:spPr bwMode="auto">
          <a:xfrm>
            <a:off x="6473172" y="1806675"/>
            <a:ext cx="1609383" cy="2309115"/>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Картинки по запросу інтернет залежність"/>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97903" y="4838069"/>
            <a:ext cx="2537544" cy="1854601"/>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Похожее изображение"/>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7864" y="4855046"/>
            <a:ext cx="1387439" cy="18980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85720" y="751344"/>
            <a:ext cx="8501122" cy="338554"/>
          </a:xfrm>
          <a:prstGeom prst="rect">
            <a:avLst/>
          </a:prstGeom>
        </p:spPr>
        <p:txBody>
          <a:bodyPr wrap="square">
            <a:spAutoFit/>
          </a:bodyPr>
          <a:lstStyle/>
          <a:p>
            <a:endParaRPr lang="ru-RU" sz="1600" b="1" dirty="0" smtClean="0"/>
          </a:p>
        </p:txBody>
      </p:sp>
      <p:sp>
        <p:nvSpPr>
          <p:cNvPr id="6" name="Прямоугольник 5"/>
          <p:cNvSpPr/>
          <p:nvPr/>
        </p:nvSpPr>
        <p:spPr>
          <a:xfrm>
            <a:off x="1071538" y="357166"/>
            <a:ext cx="7643866" cy="584775"/>
          </a:xfrm>
          <a:prstGeom prst="rect">
            <a:avLst/>
          </a:prstGeom>
        </p:spPr>
        <p:txBody>
          <a:bodyPr wrap="square">
            <a:spAutoFit/>
          </a:bodyPr>
          <a:lstStyle/>
          <a:p>
            <a:pPr indent="450850" algn="just" fontAlgn="base">
              <a:spcBef>
                <a:spcPct val="0"/>
              </a:spcBef>
              <a:spcAft>
                <a:spcPct val="0"/>
              </a:spcAft>
            </a:pPr>
            <a:r>
              <a:rPr lang="uk-UA" sz="3200" b="1" i="1" dirty="0" smtClean="0">
                <a:solidFill>
                  <a:srgbClr val="FF0000"/>
                </a:solidFill>
                <a:latin typeface="Monotype Corsiva" pitchFamily="66" charset="0"/>
                <a:cs typeface="Times New Roman" pitchFamily="18" charset="0"/>
              </a:rPr>
              <a:t> </a:t>
            </a:r>
            <a:r>
              <a:rPr lang="uk-UA" sz="3200" b="1" i="1" dirty="0" smtClean="0">
                <a:solidFill>
                  <a:srgbClr val="FF0000"/>
                </a:solidFill>
                <a:latin typeface="Arial Black" panose="020B0A04020102020204" pitchFamily="34" charset="0"/>
                <a:cs typeface="Times New Roman" pitchFamily="18" charset="0"/>
              </a:rPr>
              <a:t>ІНТЕРНЕТ-РЕСУРСИ</a:t>
            </a:r>
            <a:endParaRPr lang="ru-RU" sz="3200" b="1" i="1" dirty="0" smtClean="0">
              <a:solidFill>
                <a:srgbClr val="FF0000"/>
              </a:solidFill>
              <a:latin typeface="Arial Black" panose="020B0A04020102020204" pitchFamily="34" charset="0"/>
              <a:cs typeface="Times New Roman" pitchFamily="18" charset="0"/>
            </a:endParaRPr>
          </a:p>
        </p:txBody>
      </p:sp>
      <p:sp>
        <p:nvSpPr>
          <p:cNvPr id="8" name="Прямоугольник 7"/>
          <p:cNvSpPr/>
          <p:nvPr/>
        </p:nvSpPr>
        <p:spPr>
          <a:xfrm>
            <a:off x="3786182" y="1214422"/>
            <a:ext cx="5143536" cy="3108543"/>
          </a:xfrm>
          <a:prstGeom prst="rect">
            <a:avLst/>
          </a:prstGeom>
        </p:spPr>
        <p:txBody>
          <a:bodyPr wrap="square">
            <a:spAutoFit/>
          </a:bodyPr>
          <a:lstStyle/>
          <a:p>
            <a:pPr marL="342900" indent="-342900">
              <a:buFont typeface="Calibri" pitchFamily="34" charset="0"/>
              <a:buAutoNum type="arabicPeriod"/>
            </a:pPr>
            <a:r>
              <a:rPr lang="en-US" sz="2800" b="1" dirty="0" smtClean="0">
                <a:solidFill>
                  <a:srgbClr val="0000FF"/>
                </a:solidFill>
                <a:latin typeface="Arial Black" panose="020B0A04020102020204" pitchFamily="34" charset="0"/>
                <a:cs typeface="Times New Roman" pitchFamily="18" charset="0"/>
              </a:rPr>
              <a:t>wikipedia.org</a:t>
            </a:r>
            <a:r>
              <a:rPr lang="uk-UA" sz="2800" b="1" dirty="0" smtClean="0">
                <a:solidFill>
                  <a:srgbClr val="0000FF"/>
                </a:solidFill>
                <a:latin typeface="Arial Black" panose="020B0A04020102020204" pitchFamily="34" charset="0"/>
                <a:cs typeface="Times New Roman" pitchFamily="18" charset="0"/>
              </a:rPr>
              <a:t> </a:t>
            </a:r>
          </a:p>
          <a:p>
            <a:pPr marL="342900" indent="-342900">
              <a:buFont typeface="Calibri" pitchFamily="34" charset="0"/>
              <a:buAutoNum type="arabicPeriod"/>
            </a:pPr>
            <a:r>
              <a:rPr lang="en-US" sz="2800" b="1" dirty="0" smtClean="0">
                <a:solidFill>
                  <a:srgbClr val="0000FF"/>
                </a:solidFill>
                <a:latin typeface="Arial Black" panose="020B0A04020102020204" pitchFamily="34" charset="0"/>
                <a:cs typeface="Times New Roman" pitchFamily="18" charset="0"/>
              </a:rPr>
              <a:t>you-tube.com  </a:t>
            </a:r>
          </a:p>
          <a:p>
            <a:pPr marL="342900" indent="-342900">
              <a:buFont typeface="Calibri" pitchFamily="34" charset="0"/>
              <a:buAutoNum type="arabicPeriod"/>
            </a:pPr>
            <a:r>
              <a:rPr lang="en-US" sz="2800" b="1" dirty="0" smtClean="0">
                <a:solidFill>
                  <a:srgbClr val="0000FF"/>
                </a:solidFill>
                <a:latin typeface="Arial Black" panose="020B0A04020102020204" pitchFamily="34" charset="0"/>
              </a:rPr>
              <a:t>educat.at.ua</a:t>
            </a:r>
          </a:p>
          <a:p>
            <a:pPr marL="342900" indent="-342900">
              <a:buFont typeface="Calibri" pitchFamily="34" charset="0"/>
              <a:buAutoNum type="arabicPeriod"/>
            </a:pPr>
            <a:r>
              <a:rPr lang="en-US" sz="2800" b="1" dirty="0" smtClean="0">
                <a:solidFill>
                  <a:srgbClr val="0000FF"/>
                </a:solidFill>
                <a:latin typeface="Arial Black" panose="020B0A04020102020204" pitchFamily="34" charset="0"/>
              </a:rPr>
              <a:t>teacher.at.ua</a:t>
            </a:r>
          </a:p>
          <a:p>
            <a:pPr marL="342900" indent="-342900">
              <a:buFont typeface="Calibri" pitchFamily="34" charset="0"/>
              <a:buAutoNum type="arabicPeriod"/>
            </a:pPr>
            <a:r>
              <a:rPr lang="en-US" sz="2800" b="1" dirty="0" smtClean="0">
                <a:solidFill>
                  <a:srgbClr val="0000FF"/>
                </a:solidFill>
                <a:latin typeface="Arial Black" panose="020B0A04020102020204" pitchFamily="34" charset="0"/>
              </a:rPr>
              <a:t>osvita.ua</a:t>
            </a:r>
          </a:p>
          <a:p>
            <a:pPr marL="342900" indent="-342900">
              <a:buFont typeface="Calibri" pitchFamily="34" charset="0"/>
              <a:buAutoNum type="arabicPeriod"/>
            </a:pPr>
            <a:r>
              <a:rPr lang="en-US" sz="2800" b="1" dirty="0" smtClean="0">
                <a:solidFill>
                  <a:srgbClr val="0000FF"/>
                </a:solidFill>
                <a:latin typeface="Arial Black" panose="020B0A04020102020204" pitchFamily="34" charset="0"/>
              </a:rPr>
              <a:t>www.schoollife.org.ua</a:t>
            </a:r>
            <a:endParaRPr lang="uk-UA" sz="2800" b="1" dirty="0" smtClean="0">
              <a:solidFill>
                <a:srgbClr val="0000FF"/>
              </a:solidFill>
              <a:latin typeface="Arial Black" panose="020B0A04020102020204" pitchFamily="34" charset="0"/>
            </a:endParaRPr>
          </a:p>
          <a:p>
            <a:pPr marL="342900" indent="-342900">
              <a:buFont typeface="Calibri" pitchFamily="34" charset="0"/>
              <a:buAutoNum type="arabicPeriod"/>
            </a:pPr>
            <a:r>
              <a:rPr lang="en-US" sz="2800" b="1" dirty="0" smtClean="0">
                <a:solidFill>
                  <a:srgbClr val="0000FF"/>
                </a:solidFill>
                <a:latin typeface="Arial Black" panose="020B0A04020102020204" pitchFamily="34" charset="0"/>
              </a:rPr>
              <a:t>yandex.ua</a:t>
            </a:r>
            <a:endParaRPr lang="en-US" sz="2800" b="1" dirty="0">
              <a:solidFill>
                <a:srgbClr val="0000FF"/>
              </a:solidFill>
              <a:latin typeface="Arial Black" panose="020B0A04020102020204" pitchFamily="34" charset="0"/>
            </a:endParaRPr>
          </a:p>
        </p:txBody>
      </p:sp>
      <p:pic>
        <p:nvPicPr>
          <p:cNvPr id="9" name="Рисунок 8"/>
          <p:cNvPicPr/>
          <p:nvPr/>
        </p:nvPicPr>
        <p:blipFill>
          <a:blip r:embed="rId2" cstate="print"/>
          <a:srcRect/>
          <a:stretch>
            <a:fillRect/>
          </a:stretch>
        </p:blipFill>
        <p:spPr bwMode="auto">
          <a:xfrm>
            <a:off x="357158" y="2786058"/>
            <a:ext cx="3429024" cy="2857520"/>
          </a:xfrm>
          <a:prstGeom prst="rect">
            <a:avLst/>
          </a:prstGeom>
          <a:ln>
            <a:noFill/>
          </a:ln>
          <a:effectLst>
            <a:softEdge rad="112500"/>
          </a:effectLst>
        </p:spPr>
      </p:pic>
      <p:pic>
        <p:nvPicPr>
          <p:cNvPr id="7" name="Picture 2"/>
          <p:cNvPicPr>
            <a:picLocks noChangeAspect="1" noChangeArrowheads="1"/>
          </p:cNvPicPr>
          <p:nvPr/>
        </p:nvPicPr>
        <p:blipFill rotWithShape="1">
          <a:blip r:embed="rId3"/>
          <a:srcRect l="77960" t="71398" r="390" b="-398"/>
          <a:stretch/>
        </p:blipFill>
        <p:spPr bwMode="auto">
          <a:xfrm>
            <a:off x="7362564" y="199372"/>
            <a:ext cx="1475656" cy="1482459"/>
          </a:xfrm>
          <a:prstGeom prst="rect">
            <a:avLst/>
          </a:prstGeom>
          <a:noFill/>
        </p:spPr>
      </p:pic>
      <p:pic>
        <p:nvPicPr>
          <p:cNvPr id="10" name="Picture 2" descr="Картинки по запросу мудра сова"/>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87" b="100000" l="0" r="100000"/>
                    </a14:imgEffect>
                  </a14:imgLayer>
                </a14:imgProps>
              </a:ext>
              <a:ext uri="{28A0092B-C50C-407E-A947-70E740481C1C}">
                <a14:useLocalDpi xmlns:a14="http://schemas.microsoft.com/office/drawing/2010/main" val="0"/>
              </a:ext>
            </a:extLst>
          </a:blip>
          <a:srcRect/>
          <a:stretch>
            <a:fillRect/>
          </a:stretch>
        </p:blipFill>
        <p:spPr bwMode="auto">
          <a:xfrm>
            <a:off x="6279102" y="3994909"/>
            <a:ext cx="1872208" cy="26862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169212" y="1643050"/>
            <a:ext cx="3688804" cy="338554"/>
          </a:xfrm>
          <a:prstGeom prst="rect">
            <a:avLst/>
          </a:prstGeom>
        </p:spPr>
        <p:txBody>
          <a:bodyPr wrap="square">
            <a:spAutoFit/>
          </a:bodyPr>
          <a:lstStyle/>
          <a:p>
            <a:pPr algn="ctr">
              <a:buFontTx/>
              <a:buNone/>
              <a:defRPr/>
            </a:pPr>
            <a:endParaRPr lang="uk-UA" sz="1600" dirty="0" smtClean="0"/>
          </a:p>
        </p:txBody>
      </p:sp>
      <p:sp>
        <p:nvSpPr>
          <p:cNvPr id="6" name="Прямоугольник 5"/>
          <p:cNvSpPr/>
          <p:nvPr/>
        </p:nvSpPr>
        <p:spPr>
          <a:xfrm>
            <a:off x="428596" y="2336392"/>
            <a:ext cx="8143932" cy="769441"/>
          </a:xfrm>
          <a:prstGeom prst="rect">
            <a:avLst/>
          </a:prstGeom>
        </p:spPr>
        <p:txBody>
          <a:bodyPr wrap="square">
            <a:spAutoFit/>
          </a:bodyPr>
          <a:lstStyle/>
          <a:p>
            <a:r>
              <a:rPr lang="ru-RU" sz="4400" b="1" dirty="0" smtClean="0">
                <a:solidFill>
                  <a:srgbClr val="0000FF"/>
                </a:solidFill>
                <a:latin typeface="Monotype Corsiva" pitchFamily="66" charset="0"/>
                <a:cs typeface="Times New Roman" pitchFamily="18" charset="0"/>
              </a:rPr>
              <a:t>                      </a:t>
            </a:r>
            <a:endParaRPr lang="ru-RU" sz="1400" b="1" dirty="0">
              <a:latin typeface="Monotype Corsiva" pitchFamily="66" charset="0"/>
            </a:endParaRPr>
          </a:p>
        </p:txBody>
      </p:sp>
      <p:sp>
        <p:nvSpPr>
          <p:cNvPr id="3" name="Прямоугольник 2"/>
          <p:cNvSpPr/>
          <p:nvPr/>
        </p:nvSpPr>
        <p:spPr>
          <a:xfrm>
            <a:off x="158671" y="215201"/>
            <a:ext cx="7560840" cy="584775"/>
          </a:xfrm>
          <a:prstGeom prst="rect">
            <a:avLst/>
          </a:prstGeom>
        </p:spPr>
        <p:txBody>
          <a:bodyPr wrap="square">
            <a:spAutoFit/>
          </a:bodyPr>
          <a:lstStyle/>
          <a:p>
            <a:r>
              <a:rPr lang="uk-UA" sz="3200" b="1" dirty="0" smtClean="0">
                <a:solidFill>
                  <a:srgbClr val="FF0000"/>
                </a:solidFill>
                <a:latin typeface="Arial Black" panose="020B0A04020102020204" pitchFamily="34" charset="0"/>
              </a:rPr>
              <a:t>Що таке безпека і небезпека ?</a:t>
            </a:r>
            <a:endParaRPr lang="uk-UA" sz="3200" b="1" dirty="0">
              <a:solidFill>
                <a:srgbClr val="FF0000"/>
              </a:solidFill>
              <a:latin typeface="Arial Black" panose="020B0A04020102020204" pitchFamily="34" charset="0"/>
            </a:endParaRPr>
          </a:p>
        </p:txBody>
      </p:sp>
      <p:pic>
        <p:nvPicPr>
          <p:cNvPr id="11" name="Picture 2"/>
          <p:cNvPicPr>
            <a:picLocks noChangeAspect="1" noChangeArrowheads="1"/>
          </p:cNvPicPr>
          <p:nvPr/>
        </p:nvPicPr>
        <p:blipFill rotWithShape="1">
          <a:blip r:embed="rId2"/>
          <a:srcRect l="77960" t="71398" r="390" b="-398"/>
          <a:stretch/>
        </p:blipFill>
        <p:spPr bwMode="auto">
          <a:xfrm>
            <a:off x="7362564" y="199372"/>
            <a:ext cx="1475656" cy="1482459"/>
          </a:xfrm>
          <a:prstGeom prst="rect">
            <a:avLst/>
          </a:prstGeom>
          <a:noFill/>
        </p:spPr>
      </p:pic>
      <p:pic>
        <p:nvPicPr>
          <p:cNvPr id="7" name="Picture 2" descr="Картинки по запросу мудра сова"/>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87" b="100000" l="0" r="100000"/>
                    </a14:imgEffect>
                  </a14:imgLayer>
                </a14:imgProps>
              </a:ext>
              <a:ext uri="{28A0092B-C50C-407E-A947-70E740481C1C}">
                <a14:useLocalDpi xmlns:a14="http://schemas.microsoft.com/office/drawing/2010/main" val="0"/>
              </a:ext>
            </a:extLst>
          </a:blip>
          <a:srcRect/>
          <a:stretch>
            <a:fillRect/>
          </a:stretch>
        </p:blipFill>
        <p:spPr bwMode="auto">
          <a:xfrm>
            <a:off x="6418833" y="1596831"/>
            <a:ext cx="1609383" cy="2309115"/>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descr="Похожее изображение"/>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473" y="940601"/>
            <a:ext cx="4286250" cy="3219451"/>
          </a:xfrm>
          <a:prstGeom prst="rect">
            <a:avLst/>
          </a:prstGeom>
          <a:noFill/>
          <a:extLst>
            <a:ext uri="{909E8E84-426E-40DD-AFC4-6F175D3DCCD1}">
              <a14:hiddenFill xmlns:a14="http://schemas.microsoft.com/office/drawing/2010/main">
                <a:solidFill>
                  <a:srgbClr val="FFFFFF"/>
                </a:solidFill>
              </a14:hiddenFill>
            </a:ext>
          </a:extLst>
        </p:spPr>
      </p:pic>
      <p:pic>
        <p:nvPicPr>
          <p:cNvPr id="46086" name="Picture 6" descr="Похожее изображение"/>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5821" l="0" r="99448"/>
                    </a14:imgEffect>
                  </a14:imgLayer>
                </a14:imgProps>
              </a:ext>
              <a:ext uri="{28A0092B-C50C-407E-A947-70E740481C1C}">
                <a14:useLocalDpi xmlns:a14="http://schemas.microsoft.com/office/drawing/2010/main" val="0"/>
              </a:ext>
            </a:extLst>
          </a:blip>
          <a:srcRect/>
          <a:stretch>
            <a:fillRect/>
          </a:stretch>
        </p:blipFill>
        <p:spPr bwMode="auto">
          <a:xfrm>
            <a:off x="0" y="3678453"/>
            <a:ext cx="3448050" cy="3190876"/>
          </a:xfrm>
          <a:prstGeom prst="rect">
            <a:avLst/>
          </a:prstGeom>
          <a:noFill/>
          <a:extLst>
            <a:ext uri="{909E8E84-426E-40DD-AFC4-6F175D3DCCD1}">
              <a14:hiddenFill xmlns:a14="http://schemas.microsoft.com/office/drawing/2010/main">
                <a:solidFill>
                  <a:srgbClr val="FFFFFF"/>
                </a:solidFill>
              </a14:hiddenFill>
            </a:ext>
          </a:extLst>
        </p:spPr>
      </p:pic>
      <p:pic>
        <p:nvPicPr>
          <p:cNvPr id="46088" name="Picture 8" descr="Похожее изображение"/>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8983" l="0" r="97250"/>
                    </a14:imgEffect>
                  </a14:imgLayer>
                </a14:imgProps>
              </a:ext>
              <a:ext uri="{28A0092B-C50C-407E-A947-70E740481C1C}">
                <a14:useLocalDpi xmlns:a14="http://schemas.microsoft.com/office/drawing/2010/main" val="0"/>
              </a:ext>
            </a:extLst>
          </a:blip>
          <a:srcRect/>
          <a:stretch>
            <a:fillRect/>
          </a:stretch>
        </p:blipFill>
        <p:spPr bwMode="auto">
          <a:xfrm>
            <a:off x="4352278" y="3896799"/>
            <a:ext cx="3810000" cy="28098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169212" y="1643050"/>
            <a:ext cx="3688804" cy="338554"/>
          </a:xfrm>
          <a:prstGeom prst="rect">
            <a:avLst/>
          </a:prstGeom>
        </p:spPr>
        <p:txBody>
          <a:bodyPr wrap="square">
            <a:spAutoFit/>
          </a:bodyPr>
          <a:lstStyle/>
          <a:p>
            <a:pPr algn="ctr">
              <a:buFontTx/>
              <a:buNone/>
              <a:defRPr/>
            </a:pPr>
            <a:endParaRPr lang="uk-UA" sz="1600" dirty="0" smtClean="0"/>
          </a:p>
        </p:txBody>
      </p:sp>
      <p:sp>
        <p:nvSpPr>
          <p:cNvPr id="6" name="Прямоугольник 5"/>
          <p:cNvSpPr/>
          <p:nvPr/>
        </p:nvSpPr>
        <p:spPr>
          <a:xfrm>
            <a:off x="428596" y="2336392"/>
            <a:ext cx="8143932" cy="769441"/>
          </a:xfrm>
          <a:prstGeom prst="rect">
            <a:avLst/>
          </a:prstGeom>
        </p:spPr>
        <p:txBody>
          <a:bodyPr wrap="square">
            <a:spAutoFit/>
          </a:bodyPr>
          <a:lstStyle/>
          <a:p>
            <a:r>
              <a:rPr lang="ru-RU" sz="4400" b="1" dirty="0" smtClean="0">
                <a:solidFill>
                  <a:srgbClr val="0000FF"/>
                </a:solidFill>
                <a:latin typeface="Monotype Corsiva" pitchFamily="66" charset="0"/>
                <a:cs typeface="Times New Roman" pitchFamily="18" charset="0"/>
              </a:rPr>
              <a:t>                      </a:t>
            </a:r>
            <a:endParaRPr lang="ru-RU" sz="1400" b="1" dirty="0">
              <a:latin typeface="Monotype Corsiva" pitchFamily="66" charset="0"/>
            </a:endParaRPr>
          </a:p>
        </p:txBody>
      </p:sp>
      <p:sp>
        <p:nvSpPr>
          <p:cNvPr id="3" name="Прямоугольник 2"/>
          <p:cNvSpPr/>
          <p:nvPr/>
        </p:nvSpPr>
        <p:spPr>
          <a:xfrm>
            <a:off x="107504" y="425133"/>
            <a:ext cx="7560840" cy="646331"/>
          </a:xfrm>
          <a:prstGeom prst="rect">
            <a:avLst/>
          </a:prstGeom>
        </p:spPr>
        <p:txBody>
          <a:bodyPr wrap="square">
            <a:spAutoFit/>
          </a:bodyPr>
          <a:lstStyle/>
          <a:p>
            <a:r>
              <a:rPr lang="uk-UA" sz="3600" b="1" dirty="0" smtClean="0">
                <a:solidFill>
                  <a:srgbClr val="FF0000"/>
                </a:solidFill>
                <a:latin typeface="Arial Black" panose="020B0A04020102020204" pitchFamily="34" charset="0"/>
              </a:rPr>
              <a:t>Інформація</a:t>
            </a:r>
            <a:endParaRPr lang="uk-UA" sz="3600" b="1" dirty="0">
              <a:solidFill>
                <a:srgbClr val="FF0000"/>
              </a:solidFill>
              <a:latin typeface="Arial Black" panose="020B0A04020102020204" pitchFamily="34" charset="0"/>
            </a:endParaRPr>
          </a:p>
        </p:txBody>
      </p:sp>
      <p:sp>
        <p:nvSpPr>
          <p:cNvPr id="2" name="Прямоугольник 1"/>
          <p:cNvSpPr/>
          <p:nvPr/>
        </p:nvSpPr>
        <p:spPr>
          <a:xfrm>
            <a:off x="251520" y="1085723"/>
            <a:ext cx="6606496" cy="3477875"/>
          </a:xfrm>
          <a:prstGeom prst="rect">
            <a:avLst/>
          </a:prstGeom>
        </p:spPr>
        <p:txBody>
          <a:bodyPr wrap="square">
            <a:spAutoFit/>
          </a:bodyPr>
          <a:lstStyle/>
          <a:p>
            <a:r>
              <a:rPr lang="uk-UA" sz="2200" b="1" dirty="0">
                <a:solidFill>
                  <a:srgbClr val="0000FF"/>
                </a:solidFill>
                <a:latin typeface="Arial Black" panose="020B0A04020102020204" pitchFamily="34" charset="0"/>
              </a:rPr>
              <a:t>Інформація</a:t>
            </a:r>
            <a:r>
              <a:rPr lang="uk-UA" sz="2200" dirty="0">
                <a:solidFill>
                  <a:srgbClr val="0000FF"/>
                </a:solidFill>
                <a:latin typeface="Arial Black" panose="020B0A04020102020204" pitchFamily="34" charset="0"/>
              </a:rPr>
              <a:t> – відомості про </a:t>
            </a:r>
            <a:r>
              <a:rPr lang="uk-UA" sz="2200" dirty="0" err="1">
                <a:solidFill>
                  <a:srgbClr val="0000FF"/>
                </a:solidFill>
                <a:latin typeface="Arial Black" panose="020B0A04020102020204" pitchFamily="34" charset="0"/>
              </a:rPr>
              <a:t>людей,предмети,факти,події,явища</a:t>
            </a:r>
            <a:r>
              <a:rPr lang="uk-UA" sz="2200" dirty="0">
                <a:solidFill>
                  <a:srgbClr val="0000FF"/>
                </a:solidFill>
                <a:latin typeface="Arial Black" panose="020B0A04020102020204" pitchFamily="34" charset="0"/>
              </a:rPr>
              <a:t> і процеси незалежно від форми їхнього </a:t>
            </a:r>
            <a:r>
              <a:rPr lang="uk-UA" sz="2200" dirty="0" err="1">
                <a:solidFill>
                  <a:srgbClr val="0000FF"/>
                </a:solidFill>
                <a:latin typeface="Arial Black" panose="020B0A04020102020204" pitchFamily="34" charset="0"/>
              </a:rPr>
              <a:t>представлення.Сучасне</a:t>
            </a:r>
            <a:r>
              <a:rPr lang="uk-UA" sz="2200" dirty="0">
                <a:solidFill>
                  <a:srgbClr val="0000FF"/>
                </a:solidFill>
                <a:latin typeface="Arial Black" panose="020B0A04020102020204" pitchFamily="34" charset="0"/>
              </a:rPr>
              <a:t> розуміння інформації </a:t>
            </a:r>
            <a:r>
              <a:rPr lang="uk-UA" sz="2200" dirty="0" err="1">
                <a:solidFill>
                  <a:srgbClr val="0000FF"/>
                </a:solidFill>
                <a:latin typeface="Arial Black" panose="020B0A04020102020204" pitchFamily="34" charset="0"/>
              </a:rPr>
              <a:t>розширилися.Нині</a:t>
            </a:r>
            <a:r>
              <a:rPr lang="uk-UA" sz="2200" dirty="0">
                <a:solidFill>
                  <a:srgbClr val="0000FF"/>
                </a:solidFill>
                <a:latin typeface="Arial Black" panose="020B0A04020102020204" pitchFamily="34" charset="0"/>
              </a:rPr>
              <a:t> говорять про </a:t>
            </a:r>
            <a:r>
              <a:rPr lang="uk-UA" sz="2200" dirty="0" err="1">
                <a:solidFill>
                  <a:srgbClr val="0000FF"/>
                </a:solidFill>
                <a:latin typeface="Arial Black" panose="020B0A04020102020204" pitchFamily="34" charset="0"/>
              </a:rPr>
              <a:t>огбмін</a:t>
            </a:r>
            <a:r>
              <a:rPr lang="uk-UA" sz="2200" dirty="0">
                <a:solidFill>
                  <a:srgbClr val="0000FF"/>
                </a:solidFill>
                <a:latin typeface="Arial Black" panose="020B0A04020102020204" pitchFamily="34" charset="0"/>
              </a:rPr>
              <a:t> інформації не лише між </a:t>
            </a:r>
            <a:r>
              <a:rPr lang="uk-UA" sz="2200" dirty="0" err="1">
                <a:solidFill>
                  <a:srgbClr val="0000FF"/>
                </a:solidFill>
                <a:latin typeface="Arial Black" panose="020B0A04020102020204" pitchFamily="34" charset="0"/>
              </a:rPr>
              <a:t>людьми,а</a:t>
            </a:r>
            <a:r>
              <a:rPr lang="uk-UA" sz="2200" dirty="0">
                <a:solidFill>
                  <a:srgbClr val="0000FF"/>
                </a:solidFill>
                <a:latin typeface="Arial Black" panose="020B0A04020102020204" pitchFamily="34" charset="0"/>
              </a:rPr>
              <a:t> й між людиною і </a:t>
            </a:r>
            <a:r>
              <a:rPr lang="uk-UA" sz="2200" dirty="0" err="1">
                <a:solidFill>
                  <a:srgbClr val="0000FF"/>
                </a:solidFill>
                <a:latin typeface="Arial Black" panose="020B0A04020102020204" pitchFamily="34" charset="0"/>
              </a:rPr>
              <a:t>природою,людиною</a:t>
            </a:r>
            <a:r>
              <a:rPr lang="uk-UA" sz="2200" dirty="0">
                <a:solidFill>
                  <a:srgbClr val="0000FF"/>
                </a:solidFill>
                <a:latin typeface="Arial Black" panose="020B0A04020102020204" pitchFamily="34" charset="0"/>
              </a:rPr>
              <a:t> і технічними </a:t>
            </a:r>
            <a:r>
              <a:rPr lang="uk-UA" sz="2200" dirty="0" err="1">
                <a:solidFill>
                  <a:srgbClr val="0000FF"/>
                </a:solidFill>
                <a:latin typeface="Arial Black" panose="020B0A04020102020204" pitchFamily="34" charset="0"/>
              </a:rPr>
              <a:t>пристроями,між</a:t>
            </a:r>
            <a:r>
              <a:rPr lang="uk-UA" sz="2200" dirty="0">
                <a:solidFill>
                  <a:srgbClr val="0000FF"/>
                </a:solidFill>
                <a:latin typeface="Arial Black" panose="020B0A04020102020204" pitchFamily="34" charset="0"/>
              </a:rPr>
              <a:t> технічними пристроями.</a:t>
            </a: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4817075"/>
            <a:ext cx="1957908" cy="1660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a:srcRect l="77960" t="71398" r="390" b="-398"/>
          <a:stretch/>
        </p:blipFill>
        <p:spPr bwMode="auto">
          <a:xfrm>
            <a:off x="7362564" y="199372"/>
            <a:ext cx="1475656" cy="1482459"/>
          </a:xfrm>
          <a:prstGeom prst="rect">
            <a:avLst/>
          </a:prstGeom>
          <a:noFill/>
        </p:spPr>
      </p:pic>
      <p:pic>
        <p:nvPicPr>
          <p:cNvPr id="9" name="Picture 2" descr="Картинки по запросу мудра сова"/>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87" b="100000" l="0" r="100000"/>
                    </a14:imgEffect>
                  </a14:imgLayer>
                </a14:imgProps>
              </a:ext>
              <a:ext uri="{28A0092B-C50C-407E-A947-70E740481C1C}">
                <a14:useLocalDpi xmlns:a14="http://schemas.microsoft.com/office/drawing/2010/main" val="0"/>
              </a:ext>
            </a:extLst>
          </a:blip>
          <a:srcRect/>
          <a:stretch>
            <a:fillRect/>
          </a:stretch>
        </p:blipFill>
        <p:spPr bwMode="auto">
          <a:xfrm>
            <a:off x="6663536" y="2344020"/>
            <a:ext cx="1609383" cy="2309115"/>
          </a:xfrm>
          <a:prstGeom prst="rect">
            <a:avLst/>
          </a:prstGeom>
          <a:noFill/>
          <a:extLst>
            <a:ext uri="{909E8E84-426E-40DD-AFC4-6F175D3DCCD1}">
              <a14:hiddenFill xmlns:a14="http://schemas.microsoft.com/office/drawing/2010/main">
                <a:solidFill>
                  <a:srgbClr val="FFFFFF"/>
                </a:solidFill>
              </a14:hiddenFill>
            </a:ext>
          </a:extLst>
        </p:spPr>
      </p:pic>
      <p:pic>
        <p:nvPicPr>
          <p:cNvPr id="45058" name="Picture 2" descr="Похожее изображение"/>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7344" y="4370761"/>
            <a:ext cx="3835511" cy="2157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787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620688"/>
            <a:ext cx="7200800" cy="2677656"/>
          </a:xfrm>
          <a:prstGeom prst="rect">
            <a:avLst/>
          </a:prstGeom>
        </p:spPr>
        <p:txBody>
          <a:bodyPr wrap="square">
            <a:spAutoFit/>
          </a:bodyPr>
          <a:lstStyle/>
          <a:p>
            <a:r>
              <a:rPr lang="uk-UA" sz="2400" dirty="0">
                <a:solidFill>
                  <a:srgbClr val="0000FF"/>
                </a:solidFill>
                <a:latin typeface="Arial Black" panose="020B0A04020102020204" pitchFamily="34" charset="0"/>
              </a:rPr>
              <a:t>Інформаційні технології дають змогу людству передбачати і прогнозувати природні </a:t>
            </a:r>
            <a:r>
              <a:rPr lang="uk-UA" sz="2400" dirty="0" err="1">
                <a:solidFill>
                  <a:srgbClr val="0000FF"/>
                </a:solidFill>
                <a:latin typeface="Arial Black" panose="020B0A04020102020204" pitchFamily="34" charset="0"/>
              </a:rPr>
              <a:t>небезпеки,зокрема</a:t>
            </a:r>
            <a:r>
              <a:rPr lang="uk-UA" sz="2400" dirty="0">
                <a:solidFill>
                  <a:srgbClr val="0000FF"/>
                </a:solidFill>
                <a:latin typeface="Arial Black" panose="020B0A04020102020204" pitchFamily="34" charset="0"/>
              </a:rPr>
              <a:t> </a:t>
            </a:r>
            <a:r>
              <a:rPr lang="uk-UA" sz="2400" dirty="0" err="1">
                <a:solidFill>
                  <a:srgbClr val="0000FF"/>
                </a:solidFill>
                <a:latin typeface="Arial Black" panose="020B0A04020102020204" pitchFamily="34" charset="0"/>
              </a:rPr>
              <a:t>землетруси,повені,посухи,виявляти</a:t>
            </a:r>
            <a:r>
              <a:rPr lang="uk-UA" sz="2400" dirty="0">
                <a:solidFill>
                  <a:srgbClr val="0000FF"/>
                </a:solidFill>
                <a:latin typeface="Arial Black" panose="020B0A04020102020204" pitchFamily="34" charset="0"/>
              </a:rPr>
              <a:t> лісові </a:t>
            </a:r>
            <a:r>
              <a:rPr lang="uk-UA" sz="2400" dirty="0" err="1">
                <a:solidFill>
                  <a:srgbClr val="0000FF"/>
                </a:solidFill>
                <a:latin typeface="Arial Black" panose="020B0A04020102020204" pitchFamily="34" charset="0"/>
              </a:rPr>
              <a:t>пожежі,оцінювати</a:t>
            </a:r>
            <a:r>
              <a:rPr lang="uk-UA" sz="2400" dirty="0">
                <a:solidFill>
                  <a:srgbClr val="0000FF"/>
                </a:solidFill>
                <a:latin typeface="Arial Black" panose="020B0A04020102020204" pitchFamily="34" charset="0"/>
              </a:rPr>
              <a:t> стан </a:t>
            </a:r>
            <a:r>
              <a:rPr lang="uk-UA" sz="2400" dirty="0" err="1">
                <a:solidFill>
                  <a:srgbClr val="0000FF"/>
                </a:solidFill>
                <a:latin typeface="Arial Black" panose="020B0A04020102020204" pitchFamily="34" charset="0"/>
              </a:rPr>
              <a:t>грунту,ступінь</a:t>
            </a:r>
            <a:r>
              <a:rPr lang="uk-UA" sz="2400" dirty="0">
                <a:solidFill>
                  <a:srgbClr val="0000FF"/>
                </a:solidFill>
                <a:latin typeface="Arial Black" panose="020B0A04020102020204" pitchFamily="34" charset="0"/>
              </a:rPr>
              <a:t> екологічного забруднення території тощо.</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850" y="3789040"/>
            <a:ext cx="3811882" cy="1916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3"/>
          <a:srcRect l="77960" t="71398" r="390" b="-398"/>
          <a:stretch/>
        </p:blipFill>
        <p:spPr bwMode="auto">
          <a:xfrm>
            <a:off x="7362564" y="199372"/>
            <a:ext cx="1475656" cy="1482459"/>
          </a:xfrm>
          <a:prstGeom prst="rect">
            <a:avLst/>
          </a:prstGeom>
          <a:noFill/>
        </p:spPr>
      </p:pic>
      <p:pic>
        <p:nvPicPr>
          <p:cNvPr id="5" name="Picture 2" descr="Картинки по запросу мудра сова"/>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87" b="100000" l="0" r="100000"/>
                    </a14:imgEffect>
                  </a14:imgLayer>
                </a14:imgProps>
              </a:ext>
              <a:ext uri="{28A0092B-C50C-407E-A947-70E740481C1C}">
                <a14:useLocalDpi xmlns:a14="http://schemas.microsoft.com/office/drawing/2010/main" val="0"/>
              </a:ext>
            </a:extLst>
          </a:blip>
          <a:srcRect/>
          <a:stretch>
            <a:fillRect/>
          </a:stretch>
        </p:blipFill>
        <p:spPr bwMode="auto">
          <a:xfrm>
            <a:off x="6663536" y="2344020"/>
            <a:ext cx="1609383" cy="2309115"/>
          </a:xfrm>
          <a:prstGeom prst="rect">
            <a:avLst/>
          </a:prstGeom>
          <a:noFill/>
          <a:extLst>
            <a:ext uri="{909E8E84-426E-40DD-AFC4-6F175D3DCCD1}">
              <a14:hiddenFill xmlns:a14="http://schemas.microsoft.com/office/drawing/2010/main">
                <a:solidFill>
                  <a:srgbClr val="FFFFFF"/>
                </a:solidFill>
              </a14:hiddenFill>
            </a:ext>
          </a:extLst>
        </p:spPr>
      </p:pic>
      <p:pic>
        <p:nvPicPr>
          <p:cNvPr id="44034" name="Picture 2" descr="Картинки по запросу інтернет"/>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0934" y="4221088"/>
            <a:ext cx="2963649" cy="2193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222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352" y="427876"/>
            <a:ext cx="6912768" cy="4154984"/>
          </a:xfrm>
          <a:prstGeom prst="rect">
            <a:avLst/>
          </a:prstGeom>
          <a:noFill/>
        </p:spPr>
        <p:txBody>
          <a:bodyPr wrap="square" rtlCol="0">
            <a:spAutoFit/>
          </a:bodyPr>
          <a:lstStyle/>
          <a:p>
            <a:r>
              <a:rPr lang="uk-UA" sz="2200" dirty="0" smtClean="0">
                <a:solidFill>
                  <a:srgbClr val="0000FF"/>
                </a:solidFill>
                <a:latin typeface="Arial Black" panose="020B0A04020102020204" pitchFamily="34" charset="0"/>
              </a:rPr>
              <a:t>Засоби масової інформації (ЗМІ) інформують про події у світі та аналізують їх</a:t>
            </a:r>
            <a:r>
              <a:rPr lang="uk-UA" sz="2200" dirty="0" smtClean="0">
                <a:solidFill>
                  <a:srgbClr val="0000FF"/>
                </a:solidFill>
                <a:latin typeface="Arial Black" panose="020B0A04020102020204" pitchFamily="34" charset="0"/>
              </a:rPr>
              <a:t>. ЗМІ </a:t>
            </a:r>
            <a:r>
              <a:rPr lang="uk-UA" sz="2200" dirty="0" smtClean="0">
                <a:solidFill>
                  <a:srgbClr val="0000FF"/>
                </a:solidFill>
                <a:latin typeface="Arial Black" panose="020B0A04020102020204" pitchFamily="34" charset="0"/>
              </a:rPr>
              <a:t>впливають на поведінку </a:t>
            </a:r>
            <a:r>
              <a:rPr lang="uk-UA" sz="2200" dirty="0" err="1" smtClean="0">
                <a:solidFill>
                  <a:srgbClr val="0000FF"/>
                </a:solidFill>
                <a:latin typeface="Arial Black" panose="020B0A04020102020204" pitchFamily="34" charset="0"/>
              </a:rPr>
              <a:t>людей,прийняття</a:t>
            </a:r>
            <a:r>
              <a:rPr lang="uk-UA" sz="2200" dirty="0" smtClean="0">
                <a:solidFill>
                  <a:srgbClr val="0000FF"/>
                </a:solidFill>
                <a:latin typeface="Arial Black" panose="020B0A04020102020204" pitchFamily="34" charset="0"/>
              </a:rPr>
              <a:t> рішень</a:t>
            </a:r>
            <a:r>
              <a:rPr lang="uk-UA" sz="2200" dirty="0" smtClean="0">
                <a:solidFill>
                  <a:srgbClr val="0000FF"/>
                </a:solidFill>
                <a:latin typeface="Arial Black" panose="020B0A04020102020204" pitchFamily="34" charset="0"/>
              </a:rPr>
              <a:t>, формування </a:t>
            </a:r>
            <a:r>
              <a:rPr lang="uk-UA" sz="2200" dirty="0" smtClean="0">
                <a:solidFill>
                  <a:srgbClr val="0000FF"/>
                </a:solidFill>
                <a:latin typeface="Arial Black" panose="020B0A04020102020204" pitchFamily="34" charset="0"/>
              </a:rPr>
              <a:t>життєвих цінностей</a:t>
            </a:r>
            <a:r>
              <a:rPr lang="uk-UA" sz="2200" dirty="0" smtClean="0">
                <a:solidFill>
                  <a:srgbClr val="0000FF"/>
                </a:solidFill>
                <a:latin typeface="Arial Black" panose="020B0A04020102020204" pitchFamily="34" charset="0"/>
              </a:rPr>
              <a:t>. Інформація </a:t>
            </a:r>
            <a:r>
              <a:rPr lang="uk-UA" sz="2200" dirty="0" smtClean="0">
                <a:solidFill>
                  <a:srgbClr val="0000FF"/>
                </a:solidFill>
                <a:latin typeface="Arial Black" panose="020B0A04020102020204" pitchFamily="34" charset="0"/>
              </a:rPr>
              <a:t>,отримана через ЗМІ</a:t>
            </a:r>
            <a:r>
              <a:rPr lang="uk-UA" sz="2200" dirty="0" smtClean="0">
                <a:solidFill>
                  <a:srgbClr val="0000FF"/>
                </a:solidFill>
                <a:latin typeface="Arial Black" panose="020B0A04020102020204" pitchFamily="34" charset="0"/>
              </a:rPr>
              <a:t>, розвиває, виховує, розважає. Особливо </a:t>
            </a:r>
            <a:r>
              <a:rPr lang="uk-UA" sz="2200" dirty="0" smtClean="0">
                <a:solidFill>
                  <a:srgbClr val="0000FF"/>
                </a:solidFill>
                <a:latin typeface="Arial Black" panose="020B0A04020102020204" pitchFamily="34" charset="0"/>
              </a:rPr>
              <a:t>значного впливу зазнає </a:t>
            </a:r>
            <a:r>
              <a:rPr lang="uk-UA" sz="2200" dirty="0" err="1" smtClean="0">
                <a:solidFill>
                  <a:srgbClr val="0000FF"/>
                </a:solidFill>
                <a:latin typeface="Arial Black" panose="020B0A04020102020204" pitchFamily="34" charset="0"/>
              </a:rPr>
              <a:t>молодь.Через</a:t>
            </a:r>
            <a:r>
              <a:rPr lang="uk-UA" sz="2200" dirty="0" smtClean="0">
                <a:solidFill>
                  <a:srgbClr val="0000FF"/>
                </a:solidFill>
                <a:latin typeface="Arial Black" panose="020B0A04020102020204" pitchFamily="34" charset="0"/>
              </a:rPr>
              <a:t> </a:t>
            </a:r>
            <a:r>
              <a:rPr lang="uk-UA" sz="2200" dirty="0" err="1" smtClean="0">
                <a:solidFill>
                  <a:srgbClr val="0000FF"/>
                </a:solidFill>
                <a:latin typeface="Arial Black" panose="020B0A04020102020204" pitchFamily="34" charset="0"/>
              </a:rPr>
              <a:t>ЗМІ,мабуть,найбільш</a:t>
            </a:r>
            <a:r>
              <a:rPr lang="uk-UA" sz="2200" dirty="0" smtClean="0">
                <a:solidFill>
                  <a:srgbClr val="0000FF"/>
                </a:solidFill>
                <a:latin typeface="Arial Black" panose="020B0A04020102020204" pitchFamily="34" charset="0"/>
              </a:rPr>
              <a:t> впливові телебачення та </a:t>
            </a:r>
            <a:r>
              <a:rPr lang="uk-UA" sz="2200" dirty="0" err="1" smtClean="0">
                <a:solidFill>
                  <a:srgbClr val="0000FF"/>
                </a:solidFill>
                <a:latin typeface="Arial Black" panose="020B0A04020102020204" pitchFamily="34" charset="0"/>
              </a:rPr>
              <a:t>Інтернет.Вплив</a:t>
            </a:r>
            <a:r>
              <a:rPr lang="uk-UA" sz="2200" dirty="0" smtClean="0">
                <a:solidFill>
                  <a:srgbClr val="0000FF"/>
                </a:solidFill>
                <a:latin typeface="Arial Black" panose="020B0A04020102020204" pitchFamily="34" charset="0"/>
              </a:rPr>
              <a:t> інформації ЗМІ може </a:t>
            </a:r>
            <a:r>
              <a:rPr lang="uk-UA" sz="2200" dirty="0" smtClean="0">
                <a:solidFill>
                  <a:srgbClr val="0000FF"/>
                </a:solidFill>
                <a:latin typeface="Arial Black" panose="020B0A04020102020204" pitchFamily="34" charset="0"/>
              </a:rPr>
              <a:t>бути                     </a:t>
            </a:r>
            <a:r>
              <a:rPr lang="uk-UA" sz="2200" dirty="0" smtClean="0">
                <a:solidFill>
                  <a:srgbClr val="0000FF"/>
                </a:solidFill>
                <a:latin typeface="Arial Black" panose="020B0A04020102020204" pitchFamily="34" charset="0"/>
              </a:rPr>
              <a:t>позитивним і негативним.</a:t>
            </a:r>
            <a:endParaRPr lang="uk-UA" sz="2200" dirty="0">
              <a:solidFill>
                <a:srgbClr val="0000FF"/>
              </a:solidFill>
              <a:latin typeface="Arial Black" panose="020B0A04020102020204" pitchFamily="34" charset="0"/>
            </a:endParaRPr>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825" l="287" r="100000"/>
                    </a14:imgEffect>
                  </a14:imgLayer>
                </a14:imgProps>
              </a:ext>
              <a:ext uri="{28A0092B-C50C-407E-A947-70E740481C1C}">
                <a14:useLocalDpi xmlns:a14="http://schemas.microsoft.com/office/drawing/2010/main" val="0"/>
              </a:ext>
            </a:extLst>
          </a:blip>
          <a:srcRect/>
          <a:stretch>
            <a:fillRect/>
          </a:stretch>
        </p:blipFill>
        <p:spPr bwMode="auto">
          <a:xfrm>
            <a:off x="3826651" y="3789040"/>
            <a:ext cx="3816424" cy="2804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4"/>
          <a:srcRect l="77960" t="71398" r="390" b="-398"/>
          <a:stretch/>
        </p:blipFill>
        <p:spPr bwMode="auto">
          <a:xfrm>
            <a:off x="7362564" y="199372"/>
            <a:ext cx="1475656" cy="1482459"/>
          </a:xfrm>
          <a:prstGeom prst="rect">
            <a:avLst/>
          </a:prstGeom>
          <a:noFill/>
        </p:spPr>
      </p:pic>
      <p:pic>
        <p:nvPicPr>
          <p:cNvPr id="5" name="Picture 2" descr="Картинки по запросу мудра сова"/>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87" b="100000" l="0" r="100000"/>
                    </a14:imgEffect>
                  </a14:imgLayer>
                </a14:imgProps>
              </a:ext>
              <a:ext uri="{28A0092B-C50C-407E-A947-70E740481C1C}">
                <a14:useLocalDpi xmlns:a14="http://schemas.microsoft.com/office/drawing/2010/main" val="0"/>
              </a:ext>
            </a:extLst>
          </a:blip>
          <a:srcRect/>
          <a:stretch>
            <a:fillRect/>
          </a:stretch>
        </p:blipFill>
        <p:spPr bwMode="auto">
          <a:xfrm>
            <a:off x="6434097" y="1710997"/>
            <a:ext cx="1856933" cy="2664295"/>
          </a:xfrm>
          <a:prstGeom prst="rect">
            <a:avLst/>
          </a:prstGeom>
          <a:noFill/>
          <a:extLst>
            <a:ext uri="{909E8E84-426E-40DD-AFC4-6F175D3DCCD1}">
              <a14:hiddenFill xmlns:a14="http://schemas.microsoft.com/office/drawing/2010/main">
                <a:solidFill>
                  <a:srgbClr val="FFFFFF"/>
                </a:solidFill>
              </a14:hiddenFill>
            </a:ext>
          </a:extLst>
        </p:spPr>
      </p:pic>
      <p:pic>
        <p:nvPicPr>
          <p:cNvPr id="43010" name="Picture 2" descr="Похожее изображение"/>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552" y="4624977"/>
            <a:ext cx="2376264" cy="2027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217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404664"/>
            <a:ext cx="6840760" cy="4154984"/>
          </a:xfrm>
          <a:prstGeom prst="rect">
            <a:avLst/>
          </a:prstGeom>
        </p:spPr>
        <p:txBody>
          <a:bodyPr wrap="square">
            <a:spAutoFit/>
          </a:bodyPr>
          <a:lstStyle/>
          <a:p>
            <a:r>
              <a:rPr lang="uk-UA" sz="2200" dirty="0" smtClean="0">
                <a:solidFill>
                  <a:srgbClr val="0000FF"/>
                </a:solidFill>
                <a:latin typeface="Arial Black" panose="020B0A04020102020204" pitchFamily="34" charset="0"/>
              </a:rPr>
              <a:t>Соціальна реклама пропагує загальнолюдські цінності, зокрема патріотизм, здоровий спосіб життя, толерантність, захист довкілля. Щоб відпочити чи заспокоїтися, можна послухати музику або переглянути улюблені кінострічки. Фільми, мультфільми та передачі, що </a:t>
            </a:r>
            <a:r>
              <a:rPr lang="uk-UA" sz="2200" dirty="0" smtClean="0">
                <a:solidFill>
                  <a:srgbClr val="0000FF"/>
                </a:solidFill>
                <a:latin typeface="Arial Black" panose="020B0A04020102020204" pitchFamily="34" charset="0"/>
              </a:rPr>
              <a:t>           пропагують </a:t>
            </a:r>
            <a:r>
              <a:rPr lang="uk-UA" sz="2200" dirty="0" smtClean="0">
                <a:solidFill>
                  <a:srgbClr val="0000FF"/>
                </a:solidFill>
                <a:latin typeface="Arial Black" panose="020B0A04020102020204" pitchFamily="34" charset="0"/>
              </a:rPr>
              <a:t>позитивні цінності, впливають на систему цінностей людини, заохочують думати, аналізувати, оцінювати події.</a:t>
            </a:r>
            <a:endParaRPr lang="uk-UA" sz="2200" dirty="0">
              <a:solidFill>
                <a:srgbClr val="0000FF"/>
              </a:solidFill>
              <a:latin typeface="Arial Black" panose="020B0A04020102020204" pitchFamily="34" charset="0"/>
            </a:endParaRPr>
          </a:p>
        </p:txBody>
      </p:sp>
      <p:pic>
        <p:nvPicPr>
          <p:cNvPr id="9218"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 b="100000" l="2000" r="95000"/>
                    </a14:imgEffect>
                  </a14:imgLayer>
                </a14:imgProps>
              </a:ext>
              <a:ext uri="{28A0092B-C50C-407E-A947-70E740481C1C}">
                <a14:useLocalDpi xmlns:a14="http://schemas.microsoft.com/office/drawing/2010/main" val="0"/>
              </a:ext>
            </a:extLst>
          </a:blip>
          <a:srcRect/>
          <a:stretch>
            <a:fillRect/>
          </a:stretch>
        </p:blipFill>
        <p:spPr bwMode="auto">
          <a:xfrm>
            <a:off x="323528" y="4459560"/>
            <a:ext cx="2973882" cy="2230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4"/>
          <a:srcRect l="77960" t="71398" r="390" b="-398"/>
          <a:stretch/>
        </p:blipFill>
        <p:spPr bwMode="auto">
          <a:xfrm>
            <a:off x="7362564" y="199372"/>
            <a:ext cx="1475656" cy="1482459"/>
          </a:xfrm>
          <a:prstGeom prst="rect">
            <a:avLst/>
          </a:prstGeom>
          <a:noFill/>
        </p:spPr>
      </p:pic>
      <p:pic>
        <p:nvPicPr>
          <p:cNvPr id="5" name="Picture 2" descr="Картинки по запросу мудра сова"/>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87" b="100000" l="0" r="100000"/>
                    </a14:imgEffect>
                  </a14:imgLayer>
                </a14:imgProps>
              </a:ext>
              <a:ext uri="{28A0092B-C50C-407E-A947-70E740481C1C}">
                <a14:useLocalDpi xmlns:a14="http://schemas.microsoft.com/office/drawing/2010/main" val="0"/>
              </a:ext>
            </a:extLst>
          </a:blip>
          <a:srcRect/>
          <a:stretch>
            <a:fillRect/>
          </a:stretch>
        </p:blipFill>
        <p:spPr bwMode="auto">
          <a:xfrm>
            <a:off x="6566548" y="2204864"/>
            <a:ext cx="1706371" cy="2448271"/>
          </a:xfrm>
          <a:prstGeom prst="rect">
            <a:avLst/>
          </a:prstGeom>
          <a:noFill/>
          <a:extLst>
            <a:ext uri="{909E8E84-426E-40DD-AFC4-6F175D3DCCD1}">
              <a14:hiddenFill xmlns:a14="http://schemas.microsoft.com/office/drawing/2010/main">
                <a:solidFill>
                  <a:srgbClr val="FFFFFF"/>
                </a:solidFill>
              </a14:hiddenFill>
            </a:ext>
          </a:extLst>
        </p:spPr>
      </p:pic>
      <p:pic>
        <p:nvPicPr>
          <p:cNvPr id="41986" name="Picture 2" descr="Картинки по запросу інтернет"/>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7088" y="4437112"/>
            <a:ext cx="3248172" cy="2230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012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332656"/>
            <a:ext cx="7416824" cy="2800767"/>
          </a:xfrm>
          <a:prstGeom prst="rect">
            <a:avLst/>
          </a:prstGeom>
        </p:spPr>
        <p:txBody>
          <a:bodyPr wrap="square">
            <a:spAutoFit/>
          </a:bodyPr>
          <a:lstStyle/>
          <a:p>
            <a:r>
              <a:rPr lang="uk-UA" sz="2200" dirty="0" smtClean="0">
                <a:solidFill>
                  <a:srgbClr val="0000FF"/>
                </a:solidFill>
                <a:latin typeface="Arial Black" panose="020B0A04020102020204" pitchFamily="34" charset="0"/>
              </a:rPr>
              <a:t>Підлітки не завжди можуть відрізнити віртуальність від реальності</a:t>
            </a:r>
            <a:r>
              <a:rPr lang="uk-UA" sz="2200" dirty="0" smtClean="0">
                <a:solidFill>
                  <a:srgbClr val="0000FF"/>
                </a:solidFill>
                <a:latin typeface="Arial Black" panose="020B0A04020102020204" pitchFamily="34" charset="0"/>
              </a:rPr>
              <a:t>.  Вони </a:t>
            </a:r>
            <a:r>
              <a:rPr lang="uk-UA" sz="2200" dirty="0" smtClean="0">
                <a:solidFill>
                  <a:srgbClr val="0000FF"/>
                </a:solidFill>
                <a:latin typeface="Arial Black" panose="020B0A04020102020204" pitchFamily="34" charset="0"/>
              </a:rPr>
              <a:t>наслідують поведінку героїв фільмів і мультфільмів у повсякденному житті</a:t>
            </a:r>
            <a:r>
              <a:rPr lang="uk-UA" sz="2200" dirty="0" smtClean="0">
                <a:solidFill>
                  <a:srgbClr val="0000FF"/>
                </a:solidFill>
                <a:latin typeface="Arial Black" panose="020B0A04020102020204" pitchFamily="34" charset="0"/>
              </a:rPr>
              <a:t>. Намагаються </a:t>
            </a:r>
            <a:r>
              <a:rPr lang="uk-UA" sz="2200" dirty="0" smtClean="0">
                <a:solidFill>
                  <a:srgbClr val="0000FF"/>
                </a:solidFill>
                <a:latin typeface="Arial Black" panose="020B0A04020102020204" pitchFamily="34" charset="0"/>
              </a:rPr>
              <a:t>розв’язати конфліктні ситуації силою</a:t>
            </a:r>
            <a:r>
              <a:rPr lang="uk-UA" sz="2200" dirty="0" smtClean="0">
                <a:solidFill>
                  <a:srgbClr val="0000FF"/>
                </a:solidFill>
                <a:latin typeface="Arial Black" panose="020B0A04020102020204" pitchFamily="34" charset="0"/>
              </a:rPr>
              <a:t>. Під </a:t>
            </a:r>
            <a:r>
              <a:rPr lang="uk-UA" sz="2200" dirty="0" smtClean="0">
                <a:solidFill>
                  <a:srgbClr val="0000FF"/>
                </a:solidFill>
                <a:latin typeface="Arial Black" panose="020B0A04020102020204" pitchFamily="34" charset="0"/>
              </a:rPr>
              <a:t>впливом таких фільмів і телепередач підліток може стати байдужим до оточуючих.</a:t>
            </a:r>
            <a:endParaRPr lang="uk-UA" sz="2200" dirty="0">
              <a:solidFill>
                <a:srgbClr val="0000FF"/>
              </a:solidFill>
              <a:latin typeface="Arial Black" panose="020B0A04020102020204" pitchFamily="34" charset="0"/>
            </a:endParaRP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3156227"/>
            <a:ext cx="5184576"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4"/>
          <a:srcRect l="77960" t="71398" r="390" b="-398"/>
          <a:stretch/>
        </p:blipFill>
        <p:spPr bwMode="auto">
          <a:xfrm>
            <a:off x="7362564" y="199372"/>
            <a:ext cx="1475656" cy="1482459"/>
          </a:xfrm>
          <a:prstGeom prst="rect">
            <a:avLst/>
          </a:prstGeom>
          <a:noFill/>
        </p:spPr>
      </p:pic>
      <p:pic>
        <p:nvPicPr>
          <p:cNvPr id="5" name="Picture 2" descr="Картинки по запросу мудра сова"/>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87" b="100000" l="0" r="100000"/>
                    </a14:imgEffect>
                  </a14:imgLayer>
                </a14:imgProps>
              </a:ext>
              <a:ext uri="{28A0092B-C50C-407E-A947-70E740481C1C}">
                <a14:useLocalDpi xmlns:a14="http://schemas.microsoft.com/office/drawing/2010/main" val="0"/>
              </a:ext>
            </a:extLst>
          </a:blip>
          <a:srcRect/>
          <a:stretch>
            <a:fillRect/>
          </a:stretch>
        </p:blipFill>
        <p:spPr bwMode="auto">
          <a:xfrm>
            <a:off x="6588224" y="2924944"/>
            <a:ext cx="1860321" cy="2669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147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45846" y="1490154"/>
            <a:ext cx="6577004" cy="4708981"/>
          </a:xfrm>
          <a:prstGeom prst="rect">
            <a:avLst/>
          </a:prstGeom>
        </p:spPr>
        <p:txBody>
          <a:bodyPr wrap="square">
            <a:spAutoFit/>
          </a:bodyPr>
          <a:lstStyle/>
          <a:p>
            <a:r>
              <a:rPr lang="vi-VN" sz="2000" b="1" dirty="0" smtClean="0">
                <a:solidFill>
                  <a:srgbClr val="0000FF"/>
                </a:solidFill>
                <a:latin typeface="Tahoma" pitchFamily="34" charset="0"/>
                <a:cs typeface="Tahoma" pitchFamily="34" charset="0"/>
              </a:rPr>
              <a:t>Інтерне́т </a:t>
            </a:r>
            <a:r>
              <a:rPr lang="vi-VN" sz="2000" b="1" dirty="0" smtClean="0">
                <a:solidFill>
                  <a:srgbClr val="0000FF"/>
                </a:solidFill>
                <a:latin typeface="Tahoma" pitchFamily="34" charset="0"/>
                <a:cs typeface="Tahoma" pitchFamily="34" charset="0"/>
              </a:rPr>
              <a:t>(від англ. </a:t>
            </a:r>
            <a:r>
              <a:rPr lang="en-US" sz="2000" b="1" dirty="0" smtClean="0">
                <a:solidFill>
                  <a:srgbClr val="0000FF"/>
                </a:solidFill>
                <a:latin typeface="Arial Black" panose="020B0A04020102020204" pitchFamily="34" charset="0"/>
                <a:cs typeface="Tahoma" pitchFamily="34" charset="0"/>
              </a:rPr>
              <a:t>Internet) — </a:t>
            </a:r>
            <a:r>
              <a:rPr lang="uk-UA" sz="2000" b="1" dirty="0" smtClean="0">
                <a:solidFill>
                  <a:srgbClr val="0000FF"/>
                </a:solidFill>
                <a:latin typeface="Arial Black" panose="020B0A04020102020204" pitchFamily="34" charset="0"/>
                <a:cs typeface="Tahoma" pitchFamily="34" charset="0"/>
              </a:rPr>
              <a:t> </a:t>
            </a:r>
            <a:r>
              <a:rPr lang="uk-UA" sz="2000" b="1" dirty="0" smtClean="0">
                <a:solidFill>
                  <a:srgbClr val="0000FF"/>
                </a:solidFill>
                <a:latin typeface="Arial Black" panose="020B0A04020102020204" pitchFamily="34" charset="0"/>
                <a:cs typeface="Tahoma" pitchFamily="34" charset="0"/>
              </a:rPr>
              <a:t> </a:t>
            </a:r>
            <a:r>
              <a:rPr lang="vi-VN" sz="2000" b="1" dirty="0" smtClean="0">
                <a:solidFill>
                  <a:srgbClr val="0000FF"/>
                </a:solidFill>
                <a:latin typeface="Tahoma" pitchFamily="34" charset="0"/>
                <a:cs typeface="Tahoma" pitchFamily="34" charset="0"/>
              </a:rPr>
              <a:t>всесвітня система </a:t>
            </a:r>
            <a:r>
              <a:rPr lang="uk-UA" sz="2000" b="1" dirty="0" smtClean="0">
                <a:solidFill>
                  <a:srgbClr val="0000FF"/>
                </a:solidFill>
                <a:latin typeface="Arial Black" panose="020B0A04020102020204" pitchFamily="34" charset="0"/>
                <a:cs typeface="Tahoma" pitchFamily="34" charset="0"/>
              </a:rPr>
              <a:t>  </a:t>
            </a:r>
            <a:r>
              <a:rPr lang="vi-VN" sz="2000" b="1" dirty="0" smtClean="0">
                <a:solidFill>
                  <a:srgbClr val="0000FF"/>
                </a:solidFill>
                <a:latin typeface="Tahoma" pitchFamily="34" charset="0"/>
                <a:cs typeface="Tahoma" pitchFamily="34" charset="0"/>
              </a:rPr>
              <a:t>взаємосполучених комп'ютерних мереж, що базуються </a:t>
            </a:r>
            <a:r>
              <a:rPr lang="vi-VN" sz="2000" b="1" i="1" dirty="0" smtClean="0">
                <a:solidFill>
                  <a:srgbClr val="0000FF"/>
                </a:solidFill>
                <a:latin typeface="Tahoma" pitchFamily="34" charset="0"/>
                <a:cs typeface="Tahoma" pitchFamily="34" charset="0"/>
              </a:rPr>
              <a:t>на комплекті Інтернет-протоколів. Інтернет також називають </a:t>
            </a:r>
            <a:r>
              <a:rPr lang="vi-VN" sz="2000" b="1" dirty="0" smtClean="0">
                <a:solidFill>
                  <a:srgbClr val="0000FF"/>
                </a:solidFill>
                <a:latin typeface="Tahoma" pitchFamily="34" charset="0"/>
                <a:cs typeface="Tahoma" pitchFamily="34" charset="0"/>
              </a:rPr>
              <a:t>мережею мереж. Інтернет складається з мільйонів локальних і глобальних </a:t>
            </a:r>
            <a:r>
              <a:rPr lang="uk-UA" sz="2000" b="1" dirty="0" err="1" smtClean="0">
                <a:solidFill>
                  <a:srgbClr val="0000FF"/>
                </a:solidFill>
                <a:latin typeface="Arial Black" panose="020B0A04020102020204" pitchFamily="34" charset="0"/>
                <a:cs typeface="Tahoma" pitchFamily="34" charset="0"/>
              </a:rPr>
              <a:t>пр</a:t>
            </a:r>
            <a:r>
              <a:rPr lang="vi-VN" sz="2000" b="1" dirty="0" smtClean="0">
                <a:solidFill>
                  <a:srgbClr val="0000FF"/>
                </a:solidFill>
                <a:latin typeface="Tahoma" pitchFamily="34" charset="0"/>
                <a:cs typeface="Tahoma" pitchFamily="34" charset="0"/>
              </a:rPr>
              <a:t>иватних, публічних, академічних, ділових і урядових мереж, пов'язаних між собою з використанням різноманітних дротових, оптичних і бездротових технологій. Інтернет становить фізичну основу для розміщення величезної кількості інформаційних ресурсів і послуг, таких як взаємопов'язані гіпертекстові документи Всесвітньої павутини (</a:t>
            </a:r>
            <a:r>
              <a:rPr lang="en-US" sz="2000" b="1" dirty="0" smtClean="0">
                <a:solidFill>
                  <a:srgbClr val="0000FF"/>
                </a:solidFill>
                <a:latin typeface="Arial Black" panose="020B0A04020102020204" pitchFamily="34" charset="0"/>
                <a:cs typeface="Tahoma" pitchFamily="34" charset="0"/>
              </a:rPr>
              <a:t>World Wide Web — WWW) </a:t>
            </a:r>
            <a:r>
              <a:rPr lang="vi-VN" sz="2000" b="1" dirty="0" smtClean="0">
                <a:solidFill>
                  <a:srgbClr val="0000FF"/>
                </a:solidFill>
                <a:latin typeface="Tahoma" pitchFamily="34" charset="0"/>
                <a:cs typeface="Tahoma" pitchFamily="34" charset="0"/>
              </a:rPr>
              <a:t>та електронна пошта.</a:t>
            </a:r>
            <a:endParaRPr lang="ru-RU" sz="2000" b="1" dirty="0">
              <a:solidFill>
                <a:srgbClr val="0000FF"/>
              </a:solidFill>
              <a:latin typeface="Arial Black" panose="020B0A04020102020204" pitchFamily="34" charset="0"/>
              <a:cs typeface="Tahoma" pitchFamily="34" charset="0"/>
            </a:endParaRPr>
          </a:p>
        </p:txBody>
      </p:sp>
      <p:pic>
        <p:nvPicPr>
          <p:cNvPr id="2050" name="Picture 2"/>
          <p:cNvPicPr>
            <a:picLocks noChangeAspect="1" noChangeArrowheads="1"/>
          </p:cNvPicPr>
          <p:nvPr/>
        </p:nvPicPr>
        <p:blipFill>
          <a:blip r:embed="rId2"/>
          <a:srcRect/>
          <a:stretch>
            <a:fillRect/>
          </a:stretch>
        </p:blipFill>
        <p:spPr bwMode="auto">
          <a:xfrm>
            <a:off x="145846" y="299648"/>
            <a:ext cx="1190506" cy="1190506"/>
          </a:xfrm>
          <a:prstGeom prst="rect">
            <a:avLst/>
          </a:prstGeom>
          <a:noFill/>
          <a:ln w="9525">
            <a:noFill/>
            <a:miter lim="800000"/>
            <a:headEnd/>
            <a:tailEnd/>
          </a:ln>
          <a:effectLst/>
        </p:spPr>
      </p:pic>
      <p:pic>
        <p:nvPicPr>
          <p:cNvPr id="6" name="Picture 2"/>
          <p:cNvPicPr>
            <a:picLocks noChangeAspect="1" noChangeArrowheads="1"/>
          </p:cNvPicPr>
          <p:nvPr/>
        </p:nvPicPr>
        <p:blipFill rotWithShape="1">
          <a:blip r:embed="rId3"/>
          <a:srcRect l="77960" t="71398" r="390" b="-398"/>
          <a:stretch/>
        </p:blipFill>
        <p:spPr bwMode="auto">
          <a:xfrm>
            <a:off x="7362564" y="199372"/>
            <a:ext cx="1475656" cy="1482459"/>
          </a:xfrm>
          <a:prstGeom prst="rect">
            <a:avLst/>
          </a:prstGeom>
          <a:noFill/>
        </p:spPr>
      </p:pic>
      <p:pic>
        <p:nvPicPr>
          <p:cNvPr id="7" name="Picture 2" descr="Картинки по запросу мудра сова"/>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87" b="100000" l="0" r="100000"/>
                    </a14:imgEffect>
                  </a14:imgLayer>
                </a14:imgProps>
              </a:ext>
              <a:ext uri="{28A0092B-C50C-407E-A947-70E740481C1C}">
                <a14:useLocalDpi xmlns:a14="http://schemas.microsoft.com/office/drawing/2010/main" val="0"/>
              </a:ext>
            </a:extLst>
          </a:blip>
          <a:srcRect/>
          <a:stretch>
            <a:fillRect/>
          </a:stretch>
        </p:blipFill>
        <p:spPr bwMode="auto">
          <a:xfrm>
            <a:off x="6652365" y="1831078"/>
            <a:ext cx="1631721" cy="2760623"/>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Похожее изображение"/>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6664" y="4737323"/>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281258" y="299648"/>
            <a:ext cx="6347713" cy="699866"/>
          </a:xfrm>
        </p:spPr>
        <p:txBody>
          <a:bodyPr>
            <a:normAutofit fontScale="90000"/>
          </a:bodyPr>
          <a:lstStyle/>
          <a:p>
            <a:r>
              <a:rPr lang="uk-UA" sz="4400" b="1" dirty="0">
                <a:solidFill>
                  <a:srgbClr val="FF0000"/>
                </a:solidFill>
                <a:latin typeface="Monotype Corsiva" pitchFamily="66" charset="0"/>
              </a:rPr>
              <a:t> </a:t>
            </a:r>
            <a:r>
              <a:rPr lang="uk-UA" b="1" dirty="0">
                <a:solidFill>
                  <a:srgbClr val="FF0000"/>
                </a:solidFill>
                <a:latin typeface="Arial Black" panose="020B0A04020102020204" pitchFamily="34" charset="0"/>
              </a:rPr>
              <a:t>ЩО ТАКЕ ІНТЕРНЕТ?</a:t>
            </a:r>
            <a:endParaRPr lang="ru-RU" dirty="0"/>
          </a:p>
        </p:txBody>
      </p:sp>
    </p:spTree>
  </p:cSld>
  <p:clrMapOvr>
    <a:masterClrMapping/>
  </p:clrMapOvr>
</p:sld>
</file>

<file path=ppt/theme/theme1.xml><?xml version="1.0" encoding="utf-8"?>
<a:theme xmlns:a="http://schemas.openxmlformats.org/drawingml/2006/main" name="Аспект">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248</TotalTime>
  <Words>1258</Words>
  <Application>Microsoft Office PowerPoint</Application>
  <PresentationFormat>Экран (4:3)</PresentationFormat>
  <Paragraphs>87</Paragraphs>
  <Slides>25</Slides>
  <Notes>1</Notes>
  <HiddenSlides>0</HiddenSlides>
  <MMClips>0</MMClips>
  <ScaleCrop>false</ScaleCrop>
  <HeadingPairs>
    <vt:vector size="8" baseType="variant">
      <vt:variant>
        <vt:lpstr>Использованные шрифты</vt:lpstr>
      </vt:variant>
      <vt:variant>
        <vt:i4>9</vt:i4>
      </vt:variant>
      <vt:variant>
        <vt:lpstr>Тема</vt:lpstr>
      </vt:variant>
      <vt:variant>
        <vt:i4>1</vt:i4>
      </vt:variant>
      <vt:variant>
        <vt:lpstr>Внедренные серверы OLE</vt:lpstr>
      </vt:variant>
      <vt:variant>
        <vt:i4>1</vt:i4>
      </vt:variant>
      <vt:variant>
        <vt:lpstr>Заголовки слайдов</vt:lpstr>
      </vt:variant>
      <vt:variant>
        <vt:i4>25</vt:i4>
      </vt:variant>
    </vt:vector>
  </HeadingPairs>
  <TitlesOfParts>
    <vt:vector size="36" baseType="lpstr">
      <vt:lpstr>Arial</vt:lpstr>
      <vt:lpstr>Arial Black</vt:lpstr>
      <vt:lpstr>Calibri</vt:lpstr>
      <vt:lpstr>Monotype Corsiva</vt:lpstr>
      <vt:lpstr>Tahoma</vt:lpstr>
      <vt:lpstr>Times New Roman</vt:lpstr>
      <vt:lpstr>Trebuchet MS</vt:lpstr>
      <vt:lpstr>Wingdings</vt:lpstr>
      <vt:lpstr>Wingdings 3</vt:lpstr>
      <vt:lpstr>Аспект</vt:lpstr>
      <vt:lpstr>Msxml2.SAXXMLReader.5.0</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ЩО ТАКЕ ІНТЕРНЕТ?</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Reanimator Extreme Edition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Пользователь</cp:lastModifiedBy>
  <cp:revision>31</cp:revision>
  <dcterms:created xsi:type="dcterms:W3CDTF">2015-02-11T17:22:13Z</dcterms:created>
  <dcterms:modified xsi:type="dcterms:W3CDTF">2017-01-30T22:08:33Z</dcterms:modified>
</cp:coreProperties>
</file>