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7DF6C84-820F-4998-A05E-4A977C689FF1}" type="datetimeFigureOut">
              <a:rPr lang="uk-UA" smtClean="0"/>
              <a:t>28.01.2018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913345A-62FC-4890-8154-AB6A8B354F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6C84-820F-4998-A05E-4A977C689FF1}" type="datetimeFigureOut">
              <a:rPr lang="uk-UA" smtClean="0"/>
              <a:t>28.01.2018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345A-62FC-4890-8154-AB6A8B354F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6C84-820F-4998-A05E-4A977C689FF1}" type="datetimeFigureOut">
              <a:rPr lang="uk-UA" smtClean="0"/>
              <a:t>28.01.2018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345A-62FC-4890-8154-AB6A8B354F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7DF6C84-820F-4998-A05E-4A977C689FF1}" type="datetimeFigureOut">
              <a:rPr lang="uk-UA" smtClean="0"/>
              <a:t>28.01.2018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345A-62FC-4890-8154-AB6A8B354F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7DF6C84-820F-4998-A05E-4A977C689FF1}" type="datetimeFigureOut">
              <a:rPr lang="uk-UA" smtClean="0"/>
              <a:t>28.01.2018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913345A-62FC-4890-8154-AB6A8B354F1E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7DF6C84-820F-4998-A05E-4A977C689FF1}" type="datetimeFigureOut">
              <a:rPr lang="uk-UA" smtClean="0"/>
              <a:t>28.01.2018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13345A-62FC-4890-8154-AB6A8B354F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7DF6C84-820F-4998-A05E-4A977C689FF1}" type="datetimeFigureOut">
              <a:rPr lang="uk-UA" smtClean="0"/>
              <a:t>28.01.2018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913345A-62FC-4890-8154-AB6A8B354F1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6C84-820F-4998-A05E-4A977C689FF1}" type="datetimeFigureOut">
              <a:rPr lang="uk-UA" smtClean="0"/>
              <a:t>28.01.2018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345A-62FC-4890-8154-AB6A8B354F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7DF6C84-820F-4998-A05E-4A977C689FF1}" type="datetimeFigureOut">
              <a:rPr lang="uk-UA" smtClean="0"/>
              <a:t>28.01.2018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13345A-62FC-4890-8154-AB6A8B354F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7DF6C84-820F-4998-A05E-4A977C689FF1}" type="datetimeFigureOut">
              <a:rPr lang="uk-UA" smtClean="0"/>
              <a:t>28.01.2018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913345A-62FC-4890-8154-AB6A8B354F1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7DF6C84-820F-4998-A05E-4A977C689FF1}" type="datetimeFigureOut">
              <a:rPr lang="uk-UA" smtClean="0"/>
              <a:t>28.01.2018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913345A-62FC-4890-8154-AB6A8B354F1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7DF6C84-820F-4998-A05E-4A977C689FF1}" type="datetimeFigureOut">
              <a:rPr lang="uk-UA" smtClean="0"/>
              <a:t>28.01.2018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913345A-62FC-4890-8154-AB6A8B354F1E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246298" cy="4654870"/>
          </a:xfrm>
        </p:spPr>
        <p:txBody>
          <a:bodyPr>
            <a:normAutofit/>
          </a:bodyPr>
          <a:lstStyle/>
          <a:p>
            <a:pPr algn="ctr"/>
            <a:r>
              <a:rPr lang="uk-UA" sz="6700" b="1" i="1" dirty="0" smtClean="0">
                <a:effectLst/>
              </a:rPr>
              <a:t>ВІКТОРИНА</a:t>
            </a:r>
            <a:r>
              <a:rPr lang="uk-UA" b="1" i="1" dirty="0" smtClean="0">
                <a:effectLst/>
              </a:rPr>
              <a:t/>
            </a:r>
            <a:br>
              <a:rPr lang="uk-UA" b="1" i="1" dirty="0" smtClean="0">
                <a:effectLst/>
              </a:rPr>
            </a:br>
            <a:r>
              <a:rPr lang="uk-UA" b="1" i="1" dirty="0" smtClean="0">
                <a:effectLst/>
              </a:rPr>
              <a:t/>
            </a:r>
            <a:br>
              <a:rPr lang="uk-UA" b="1" i="1" dirty="0" smtClean="0">
                <a:effectLst/>
              </a:rPr>
            </a:br>
            <a:r>
              <a:rPr lang="uk-UA" b="1" i="1" dirty="0" smtClean="0">
                <a:effectLst/>
              </a:rPr>
              <a:t>Повсякденне </a:t>
            </a:r>
            <a:r>
              <a:rPr lang="uk-UA" b="1" i="1" dirty="0" smtClean="0">
                <a:effectLst/>
              </a:rPr>
              <a:t>життя </a:t>
            </a:r>
            <a:r>
              <a:rPr lang="uk-UA" b="1" i="1" dirty="0" smtClean="0">
                <a:effectLst/>
              </a:rPr>
              <a:t>українців в </a:t>
            </a:r>
            <a:r>
              <a:rPr lang="uk-UA" b="1" i="1" dirty="0" smtClean="0">
                <a:effectLst/>
              </a:rPr>
              <a:t>першій половині </a:t>
            </a:r>
            <a:r>
              <a:rPr lang="uk-UA" b="1" i="1" dirty="0" smtClean="0">
                <a:effectLst/>
              </a:rPr>
              <a:t>ХІХ </a:t>
            </a:r>
            <a:r>
              <a:rPr lang="uk-UA" b="1" i="1" dirty="0" smtClean="0">
                <a:effectLst/>
              </a:rPr>
              <a:t>столітт</a:t>
            </a:r>
            <a:r>
              <a:rPr lang="uk-UA" b="1" i="1" dirty="0">
                <a:effectLst/>
              </a:rPr>
              <a:t>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036495" cy="554461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 називалося </a:t>
            </a:r>
            <a:r>
              <a:rPr lang="uk-UA" dirty="0" smtClean="0"/>
              <a:t>жіноче українське </a:t>
            </a:r>
            <a:r>
              <a:rPr lang="uk-UA" dirty="0" smtClean="0"/>
              <a:t>святкове вбрання</a:t>
            </a:r>
            <a:r>
              <a:rPr lang="en-US" dirty="0" smtClean="0"/>
              <a:t>?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</a:t>
            </a:r>
            <a:endParaRPr lang="uk-UA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093296"/>
            <a:ext cx="3250704" cy="880958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Юпка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484783"/>
            <a:ext cx="3744416" cy="429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907430" y="6093296"/>
            <a:ext cx="3250704" cy="88095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Плахта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3440"/>
            <a:ext cx="2592288" cy="510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51520" y="776888"/>
            <a:ext cx="1440160" cy="1863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23528"/>
            <a:ext cx="8229600" cy="8181528"/>
          </a:xfrm>
        </p:spPr>
        <p:txBody>
          <a:bodyPr/>
          <a:lstStyle/>
          <a:p>
            <a:pPr algn="ctr"/>
            <a:r>
              <a:rPr lang="uk-UA" dirty="0" smtClean="0"/>
              <a:t>Як називався зимовий одяг</a:t>
            </a:r>
            <a:r>
              <a:rPr lang="en-US" dirty="0" smtClean="0"/>
              <a:t>?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</a:t>
            </a:r>
            <a:endParaRPr lang="uk-UA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761018"/>
            <a:ext cx="3250704" cy="1096982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Свита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Результат пошуку зображень за запитом &quot;чоловіча свит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03" y="1052735"/>
            <a:ext cx="39604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065712" y="5737448"/>
            <a:ext cx="3250704" cy="109698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Кожух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r="6581"/>
          <a:stretch/>
        </p:blipFill>
        <p:spPr bwMode="auto">
          <a:xfrm>
            <a:off x="4079842" y="1052735"/>
            <a:ext cx="490006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-315416"/>
            <a:ext cx="8229600" cy="7173416"/>
          </a:xfrm>
        </p:spPr>
        <p:txBody>
          <a:bodyPr/>
          <a:lstStyle/>
          <a:p>
            <a:pPr algn="ctr"/>
            <a:r>
              <a:rPr lang="uk-UA" sz="4000" dirty="0" smtClean="0"/>
              <a:t>Як називався головний убір заміжніх жінок та традиційна чоловіча зачіска</a:t>
            </a:r>
            <a:r>
              <a:rPr lang="en-US" sz="4000" dirty="0" smtClean="0"/>
              <a:t>?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</a:t>
            </a:r>
            <a:endParaRPr lang="uk-UA" sz="33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118401"/>
            <a:ext cx="3250704" cy="692697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Очіпок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1916832"/>
            <a:ext cx="5832648" cy="41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95936" y="6071501"/>
            <a:ext cx="3960440" cy="786499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Зачіска під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макитру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00808"/>
            <a:ext cx="4391178" cy="450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747464"/>
            <a:ext cx="8229600" cy="7488832"/>
          </a:xfrm>
        </p:spPr>
        <p:txBody>
          <a:bodyPr/>
          <a:lstStyle/>
          <a:p>
            <a:pPr algn="ctr"/>
            <a:r>
              <a:rPr lang="uk-UA" dirty="0" smtClean="0"/>
              <a:t>Укажіть назву свят зображених на картинах.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</a:t>
            </a:r>
            <a:endParaRPr lang="uk-UA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5761520"/>
            <a:ext cx="3744416" cy="954106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Івана Купала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s://upload.wikimedia.org/wikipedia/uk/5/50/%D0%9C%D0%B8%D0%BA%D0%BE%D0%BB%D0%B0_%D0%9F%D0%B8%D0%BC%D0%BE%D0%BD%D0%B5%D0%BD%D0%BA%D0%BE._%D0%92%D0%B5%D0%BB%D0%B8%D0%BA%D0%BE%D0%B4%D0%BD%D1%8F_%D1%83%D1%82%D1%80%D0%B5%D0%BD%D1%8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484784"/>
            <a:ext cx="66967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в’язане зображенн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1484784"/>
            <a:ext cx="6048672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96974" y="5761520"/>
            <a:ext cx="3322712" cy="95410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Великдень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80458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954106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Різдво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4214842"/>
          </a:xfrm>
        </p:spPr>
        <p:txBody>
          <a:bodyPr>
            <a:normAutofit/>
          </a:bodyPr>
          <a:lstStyle/>
          <a:p>
            <a:pPr algn="ctr"/>
            <a:r>
              <a:rPr lang="uk-UA" sz="5000" b="1" i="1" dirty="0" smtClean="0"/>
              <a:t>ДЯКУЮ ЗА </a:t>
            </a:r>
            <a:r>
              <a:rPr lang="uk-UA" sz="5000" b="1" i="1" dirty="0" smtClean="0"/>
              <a:t>УВАГУ!</a:t>
            </a:r>
            <a:endParaRPr lang="uk-UA" sz="5000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87220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Який тип поселення був найпоширеніший в українців у </a:t>
            </a:r>
            <a:r>
              <a:rPr lang="en-US" sz="3200" dirty="0" smtClean="0"/>
              <a:t>XIX </a:t>
            </a:r>
            <a:r>
              <a:rPr lang="uk-UA" sz="3200" dirty="0" smtClean="0"/>
              <a:t>столітті</a:t>
            </a:r>
            <a:r>
              <a:rPr lang="en-US" sz="3200" dirty="0" smtClean="0"/>
              <a:t>?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196752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Село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82" y="1700808"/>
            <a:ext cx="7488832" cy="382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33256"/>
            <a:ext cx="2818656" cy="1124744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Результат пошуку зображень за запитом &quot;місто 19 століття україни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890" y="1484784"/>
            <a:ext cx="71623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Який тип поселення активно почав </a:t>
            </a:r>
            <a:r>
              <a:rPr lang="uk-UA" sz="3600" dirty="0" smtClean="0"/>
              <a:t>зростати в </a:t>
            </a:r>
            <a:r>
              <a:rPr lang="uk-UA" sz="3600" dirty="0" err="1" smtClean="0"/>
              <a:t>ХІХст</a:t>
            </a:r>
            <a:r>
              <a:rPr lang="uk-UA" sz="3600" dirty="0" smtClean="0"/>
              <a:t>.</a:t>
            </a:r>
            <a:r>
              <a:rPr lang="en-US" sz="3600" dirty="0" smtClean="0"/>
              <a:t>?</a:t>
            </a:r>
            <a:endParaRPr lang="uk-UA" sz="3600" dirty="0"/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Як називалась в Україні </a:t>
            </a:r>
            <a:r>
              <a:rPr lang="en-US" dirty="0" smtClean="0"/>
              <a:t>“</a:t>
            </a:r>
            <a:r>
              <a:rPr lang="uk-UA" dirty="0" smtClean="0"/>
              <a:t>американська ферма</a:t>
            </a:r>
            <a:r>
              <a:rPr lang="en-US" dirty="0" smtClean="0"/>
              <a:t>”?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22446"/>
            <a:ext cx="67262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5949280"/>
            <a:ext cx="2818656" cy="1124744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Хутір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3691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77" y="-171400"/>
            <a:ext cx="8435280" cy="68407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Найпоширеніші типи хат українців</a:t>
            </a:r>
            <a:r>
              <a:rPr lang="en-US" dirty="0" smtClean="0"/>
              <a:t>?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</a:t>
            </a:r>
            <a:endParaRPr lang="uk-UA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877272"/>
            <a:ext cx="3650453" cy="1052736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Двокамерна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414724"/>
            <a:ext cx="7344816" cy="439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зультат пошуку зображень за запитом &quot;трикамерне житло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414724"/>
            <a:ext cx="7704856" cy="439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5738" y="5877272"/>
            <a:ext cx="3650453" cy="105273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Трикамерна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734481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Які </a:t>
            </a:r>
            <a:r>
              <a:rPr lang="uk-UA" dirty="0" smtClean="0"/>
              <a:t>найкорисніші </a:t>
            </a:r>
            <a:r>
              <a:rPr lang="uk-UA" dirty="0" smtClean="0"/>
              <a:t>традиційні українські страви</a:t>
            </a:r>
            <a:r>
              <a:rPr lang="en-US" dirty="0" smtClean="0"/>
              <a:t>?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</a:t>
            </a:r>
            <a:endParaRPr lang="uk-UA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772607"/>
            <a:ext cx="3471858" cy="1168420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Борщ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Результат пошуку зображень за запитом &quot;борщ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" y="1628800"/>
            <a:ext cx="68580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в’язане зображенн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1628800"/>
            <a:ext cx="62646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836572" y="5805264"/>
            <a:ext cx="3471858" cy="116842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Капусняк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824" y="-891480"/>
            <a:ext cx="8229600" cy="7632848"/>
          </a:xfrm>
        </p:spPr>
        <p:txBody>
          <a:bodyPr/>
          <a:lstStyle/>
          <a:p>
            <a:pPr algn="ctr"/>
            <a:r>
              <a:rPr lang="uk-UA" dirty="0" smtClean="0"/>
              <a:t>Святкові українські страви</a:t>
            </a:r>
            <a:r>
              <a:rPr lang="en-US" dirty="0" smtClean="0"/>
              <a:t>?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</a:t>
            </a:r>
            <a:endParaRPr lang="uk-UA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3754760" cy="1168420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Вареники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Результат пошуку зображень за запитом &quot;вареники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302" y="1556792"/>
            <a:ext cx="6075914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зультат пошуку зображень за запитом &quot;галушки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1556792"/>
            <a:ext cx="5525955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211960" y="5805264"/>
            <a:ext cx="3754760" cy="116842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Галушки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691276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Як називався ритуальний та святковий хліб</a:t>
            </a:r>
            <a:r>
              <a:rPr lang="en-US" dirty="0" smtClean="0"/>
              <a:t>?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              </a:t>
            </a:r>
            <a:endParaRPr lang="uk-UA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856" y="6001623"/>
            <a:ext cx="3106688" cy="882668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Паляниця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Результат пошуку зображень за запитом &quot;паляниця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12775"/>
            <a:ext cx="6714032" cy="458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зультат пошуку зображень за запитом &quot;коровай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1412776"/>
            <a:ext cx="6120680" cy="458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2000" y="6001623"/>
            <a:ext cx="3106688" cy="88266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Коровай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676875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 називався </a:t>
            </a:r>
            <a:r>
              <a:rPr lang="uk-UA" dirty="0" smtClean="0"/>
              <a:t>жіночий повсякденний</a:t>
            </a:r>
            <a:r>
              <a:rPr lang="uk-UA" dirty="0" smtClean="0"/>
              <a:t> </a:t>
            </a:r>
            <a:r>
              <a:rPr lang="uk-UA" dirty="0" smtClean="0"/>
              <a:t>народний одяг</a:t>
            </a:r>
            <a:r>
              <a:rPr lang="en-US" dirty="0" smtClean="0"/>
              <a:t>?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                       </a:t>
            </a:r>
            <a:endParaRPr lang="uk-UA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3826768" cy="954106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Вишиванка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Результат пошуку зображень за запитом &quot;вишиванка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340768"/>
            <a:ext cx="36724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в’язане зображенн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340768"/>
            <a:ext cx="37444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788024" y="6093296"/>
            <a:ext cx="3826768" cy="95410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Керсет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296</TotalTime>
  <Words>114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ВІКТОРИНА  Повсякденне життя українців в першій половині ХІХ століття</vt:lpstr>
      <vt:lpstr>Який тип поселення був найпоширеніший в українців у XIX столітті? </vt:lpstr>
      <vt:lpstr>Який тип поселення активно почав зростати в ХІХст.?</vt:lpstr>
      <vt:lpstr>Як називалась в Україні “американська ферма”?</vt:lpstr>
      <vt:lpstr>Найпоширеніші типи хат українців?                                      </vt:lpstr>
      <vt:lpstr> Які найкорисніші традиційні українські страви?                            </vt:lpstr>
      <vt:lpstr>Святкові українські страви?                              </vt:lpstr>
      <vt:lpstr>Як називався ритуальний та святковий хліб?                          </vt:lpstr>
      <vt:lpstr>Як називався жіночий повсякденний народний одяг?                                   </vt:lpstr>
      <vt:lpstr>Як називалося жіноче українське святкове вбрання?                                 </vt:lpstr>
      <vt:lpstr>Як називався зимовий одяг?                                   </vt:lpstr>
      <vt:lpstr>Як називався головний убір заміжніх жінок та традиційна чоловіча зачіска?                          </vt:lpstr>
      <vt:lpstr>Укажіть назву свят зображених на картинах.                             </vt:lpstr>
      <vt:lpstr>Презентация PowerPoint</vt:lpstr>
      <vt:lpstr>ДЯКУЮ ЗА УВАГУ!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Андрей</cp:lastModifiedBy>
  <cp:revision>30</cp:revision>
  <dcterms:created xsi:type="dcterms:W3CDTF">2017-12-15T12:44:03Z</dcterms:created>
  <dcterms:modified xsi:type="dcterms:W3CDTF">2018-01-28T11:18:31Z</dcterms:modified>
</cp:coreProperties>
</file>