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8D935E6-AC0B-4E93-AC50-1602AB714007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4AEE538-1E05-4FF5-A8ED-0AEDC920CF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6000" b="1" dirty="0">
                <a:solidFill>
                  <a:srgbClr val="C00000"/>
                </a:solidFill>
              </a:rPr>
              <a:t>Методичний бліц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Autofit/>
          </a:bodyPr>
          <a:lstStyle/>
          <a:p>
            <a:r>
              <a:rPr lang="uk-UA" sz="4000" b="1" dirty="0">
                <a:solidFill>
                  <a:schemeClr val="accent5">
                    <a:lumMod val="75000"/>
                  </a:schemeClr>
                </a:solidFill>
              </a:rPr>
              <a:t>Створення  найсприятливіших умов для отримання очікуваних результатів без зайвих витрат часу і фізичних зусиль,  основними критеріями яких є результативність і якість вирішення навчально-виховних завдань, витрати часу і зусиль педагогів та учнів на їх досягнення  – 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89240"/>
            <a:ext cx="8229600" cy="1008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5400" b="1" dirty="0" smtClean="0"/>
              <a:t>              оптимізація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Нововведення  в педагогічній системі, що поліпшують розвиток і результати навчально-виховного процесу –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653136"/>
            <a:ext cx="8229600" cy="1501627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                               </a:t>
            </a:r>
            <a:r>
              <a:rPr lang="uk-UA" sz="5400" b="1" dirty="0" err="1" smtClean="0"/>
              <a:t>інноваці</a:t>
            </a:r>
            <a:r>
              <a:rPr lang="ru-RU" sz="5400" b="1" dirty="0"/>
              <a:t>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Система поглядів на певне явище і спосіб розуміння, тлумачення якихось явищ, основна ідея будь-якої теорії –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5400" b="1" dirty="0" smtClean="0"/>
              <a:t>  концепція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Autofit/>
          </a:bodyPr>
          <a:lstStyle/>
          <a:p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Системне та послідовне здійснення на практиці навчально-виховного процесу, що означає чітку постановку дидактичних завдань із способами та методами його здійснення –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1849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/>
              <a:t>          </a:t>
            </a:r>
            <a:r>
              <a:rPr lang="uk-UA" sz="5400" b="1" dirty="0" smtClean="0"/>
              <a:t>педагогічна </a:t>
            </a:r>
            <a:r>
              <a:rPr lang="uk-UA" sz="5400" b="1" dirty="0"/>
              <a:t>технологія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/>
          <a:lstStyle/>
          <a:p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Спосіб взаємодії учителя і учнів, спрямований на досягнення певних цілей або способів діяльності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5400" b="1" dirty="0" smtClean="0"/>
              <a:t>           метод </a:t>
            </a:r>
            <a:r>
              <a:rPr lang="uk-UA" sz="5400" b="1" dirty="0"/>
              <a:t>навчання</a:t>
            </a:r>
            <a:r>
              <a:rPr lang="uk-UA" sz="5400" dirty="0"/>
              <a:t>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/>
          <a:lstStyle/>
          <a:p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Складова частина методу, що спрямовує учнів на вирішення часткових дидактичних </a:t>
            </a:r>
            <a:r>
              <a:rPr lang="uk-UA" b="1" dirty="0" smtClean="0">
                <a:solidFill>
                  <a:schemeClr val="accent5">
                    <a:lumMod val="75000"/>
                  </a:schemeClr>
                </a:solidFill>
              </a:rPr>
              <a:t>завдань -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               </a:t>
            </a:r>
            <a:r>
              <a:rPr lang="uk-UA" sz="5400" b="1" dirty="0" smtClean="0"/>
              <a:t>прийом </a:t>
            </a:r>
            <a:r>
              <a:rPr lang="uk-UA" sz="5400" b="1" dirty="0"/>
              <a:t>навчання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Цілісна концепція людини як найвищої цінності в світі –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400" b="1" dirty="0" smtClean="0"/>
              <a:t>                      гуманізм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/>
          <a:lstStyle/>
          <a:p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Форма навчальної діяльності, організація якої враховує здібності, схильності, інтереси учнів –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                   </a:t>
            </a:r>
            <a:r>
              <a:rPr lang="uk-UA" sz="5400" b="1" dirty="0" smtClean="0"/>
              <a:t>диференціація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/>
          <a:lstStyle/>
          <a:p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Допоміжні матеріально-технічні засоби зі своїми специфічними дидактичними функціями, це джерела інформації, за допомогою яких учитель навчає, а учні вчаться –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5400" b="1" dirty="0" smtClean="0"/>
              <a:t>       засоби </a:t>
            </a:r>
            <a:r>
              <a:rPr lang="uk-UA" sz="5400" b="1" dirty="0"/>
              <a:t>навчання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188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Методичний бліц</vt:lpstr>
      <vt:lpstr>Нововведення  в педагогічній системі, що поліпшують розвиток і результати навчально-виховного процесу – </vt:lpstr>
      <vt:lpstr>Система поглядів на певне явище і спосіб розуміння, тлумачення якихось явищ, основна ідея будь-якої теорії – </vt:lpstr>
      <vt:lpstr>Системне та послідовне здійснення на практиці навчально-виховного процесу, що означає чітку постановку дидактичних завдань із способами та методами його здійснення – </vt:lpstr>
      <vt:lpstr>Спосіб взаємодії учителя і учнів, спрямований на досягнення певних цілей або способів діяльності </vt:lpstr>
      <vt:lpstr>Складова частина методу, що спрямовує учнів на вирішення часткових дидактичних завдань -</vt:lpstr>
      <vt:lpstr>Цілісна концепція людини як найвищої цінності в світі – </vt:lpstr>
      <vt:lpstr>Форма навчальної діяльності, організація якої враховує здібності, схильності, інтереси учнів – </vt:lpstr>
      <vt:lpstr>Допоміжні матеріально-технічні засоби зі своїми специфічними дидактичними функціями, це джерела інформації, за допомогою яких учитель навчає, а учні вчаться – </vt:lpstr>
      <vt:lpstr>Створення  найсприятливіших умов для отримання очікуваних результатів без зайвих витрат часу і фізичних зусиль,  основними критеріями яких є результативність і якість вирішення навчально-виховних завдань, витрати часу і зусиль педагогів та учнів на їх досягнення  – 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Методичний бліц</dc:title>
  <dc:creator>User</dc:creator>
  <cp:lastModifiedBy>User</cp:lastModifiedBy>
  <cp:revision>5</cp:revision>
  <dcterms:created xsi:type="dcterms:W3CDTF">2016-01-11T16:13:31Z</dcterms:created>
  <dcterms:modified xsi:type="dcterms:W3CDTF">2016-01-11T16:50:26Z</dcterms:modified>
</cp:coreProperties>
</file>