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73" r:id="rId3"/>
    <p:sldId id="264" r:id="rId4"/>
    <p:sldId id="265" r:id="rId5"/>
    <p:sldId id="266" r:id="rId6"/>
    <p:sldId id="257" r:id="rId7"/>
    <p:sldId id="267" r:id="rId8"/>
    <p:sldId id="268" r:id="rId9"/>
    <p:sldId id="269" r:id="rId10"/>
    <p:sldId id="270" r:id="rId11"/>
    <p:sldId id="271" r:id="rId12"/>
    <p:sldId id="272" r:id="rId13"/>
    <p:sldId id="259" r:id="rId14"/>
    <p:sldId id="275" r:id="rId15"/>
    <p:sldId id="276" r:id="rId16"/>
    <p:sldId id="277" r:id="rId17"/>
    <p:sldId id="278" r:id="rId18"/>
    <p:sldId id="274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1" d="100"/>
          <a:sy n="61" d="100"/>
        </p:scale>
        <p:origin x="-84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03.03.2016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03.03.2016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03.03.2016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03.03.2016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03.03.2016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03.03.2016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03.03.2016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03.03.2016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03.03.2016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03.03.2016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03.03.2016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03.03.2016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Users\&#1043;&#1086;&#1089;&#1090;&#1100;\Documents\&#1044;&#1080;&#1090;&#1103;&#1095;&#1110;%20&#1087;&#1110;&#1089;&#1085;&#1110;%20&#1087;&#1088;&#1086;%20&#1084;&#1072;&#1084;&#1091;.%20&#1070;&#1083;&#1103;%20&#1058;&#1091;&#1088;&#1095;&#1080;&#1085;&#1072;.mp3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&#1043;&#1086;&#1089;&#1090;&#1100;\Desktop\&#1053;&#1072;&#1090;&#1072;&#1083;&#1080;&#1103;_&#1052;&#1072;&#1081;_-_&#1055;&#1110;&#1089;&#1085;&#1103;_&#1087;&#1088;&#1086;_&#1073;&#1072;&#1073;&#1091;&#1089;&#1102;_(-).mp3" TargetMode="External"/><Relationship Id="rId4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&#1043;&#1086;&#1089;&#1090;&#1100;\Desktop\&#1053;&#1077;&#1074;&#1110;&#1076;&#1086;&#1084;&#1080;&#1081;%20&#1074;&#1080;&#1082;&#1086;&#1085;&#1072;&#1074;&#1077;&#1094;&#1100;%20-%20&#1052;&#1080;%20&#1084;&#1091;&#1078;&#1095;&#1080;&#1085;&#1080;%20&#1090;&#1072;&#1090;&#1086;%20&#1081;%20&#1103;%20Instrumental.mp3" TargetMode="External"/><Relationship Id="rId4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&#1043;&#1086;&#1089;&#1090;&#1100;\Documents\2.&#1095;&#1072;&#1089;&#1090;&#1091;&#1096;&#1082;&#1080;Chastushki-MINU.mp3" TargetMode="External"/><Relationship Id="rId4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&#1043;&#1086;&#1089;&#1090;&#1100;\Desktop\Vosme_bereznya_ce-svyato_vs_h_zh_nok_-_8_Bereznya_(iPlayer.fm).mp3" TargetMode="External"/><Relationship Id="rId4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&#1043;&#1086;&#1089;&#1090;&#1100;\Documents\&#1055;&#1088;&#1080;&#1074;&#1110;&#1090;&#1072;&#1085;&#1085;&#1103;%20&#1079;&#1110;%20&#1089;&#1074;&#1103;&#1090;&#1086;&#1084;%208%20&#1073;&#1077;&#1088;&#1077;&#1079;&#1085;&#1103;!.mp4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 descr="http://www.fort.kharkiv.com/files/descr_img358.jpg"/>
          <p:cNvPicPr/>
          <p:nvPr/>
        </p:nvPicPr>
        <p:blipFill>
          <a:blip r:embed="rId3"/>
          <a:srcRect b="13541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Дитячі пісні про маму. Юля Турчина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642910" y="714356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8765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http://homester.com.ua/wp-content/uploads/2014/09/22-795x530.jpg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http://img1.liveinternet.ru/images/attach/b/4/113/591/113591625_large_5227673_0_582db_12b0ab0e_XL.jpg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http://img0.liveinternet.ru/images/attach/c/2/69/236/69236945_B15.gif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 rot="17088471">
            <a:off x="5856071" y="412919"/>
            <a:ext cx="1870308" cy="20275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http://img1.liveinternet.ru/images/attach/c/1/59/282/59282431__1_1.JPG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http://playcast.ru/uploads/2014/05/01/8427972.gif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 rot="4911342">
            <a:off x="396187" y="76277"/>
            <a:ext cx="1905000" cy="2019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http://www.photostart.info/images/371_med.jpg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http://img0.liveinternet.ru/images/attach/c/2/69/236/69236945_B15.gif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 rot="18976354">
            <a:off x="7217421" y="1192645"/>
            <a:ext cx="1935028" cy="23176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http://img0.liveinternet.ru/images/attach/c/2/69/236/69236945_B15.gif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 rot="5400000">
            <a:off x="928662" y="3071810"/>
            <a:ext cx="1552575" cy="1419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http://sadok18.at.ua/8_bereznja.jpg"/>
          <p:cNvPicPr>
            <a:picLocks noGrp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Наталия_Май_-_Пісня_про_бабусю_(-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357158" y="357166"/>
            <a:ext cx="785818" cy="78581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7307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http://orrda.gov.ua/upload/image_for_news/big-8__11.jpg"/>
          <p:cNvPicPr>
            <a:picLocks noGrp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Невідомий виконавець - Ми мужчини тато й я Instrumental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714349" y="857233"/>
            <a:ext cx="785818" cy="78581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5503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Содержимое 5" descr="http://900igr.net/datai/prazdniki/Den-ljubvi/0047-130-Den-Svjatogo-Valentina.jpg"/>
          <p:cNvPicPr>
            <a:picLocks noGrp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2.частушкиChastushki-MINU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642910" y="233338"/>
            <a:ext cx="714380" cy="7143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80718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http://mslobidka.at.ua/8bereznja.jpg"/>
          <p:cNvPicPr>
            <a:picLocks noGrp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Vosme_bereznya_ce-svyato_vs_h_zh_nok_-_8_Bereznya_(iPlayer.fm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285720" y="285728"/>
            <a:ext cx="1071570" cy="10715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3092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Привітання зі святом 8 березня!.mp4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http://www.playcast.ru/uploads/2015/06/17/14013623.gif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http://marina-dorih.ru/wp-content/uploads/2010/11/%D0%BA%D0%BE%D0%BB%D0%BE%D0%BA%D0%BE%D0%BB%D1%8C%D1%87%D0%B8%D0%BA%D0%B8.jpg"/>
          <p:cNvPicPr>
            <a:picLocks noGrp="1"/>
          </p:cNvPicPr>
          <p:nvPr>
            <p:ph idx="1"/>
          </p:nvPr>
        </p:nvPicPr>
        <p:blipFill>
          <a:blip r:embed="rId2"/>
          <a:srcRect l="2565" t="2554" r="3634" b="4322"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http://61.img.avito.st/640x480/839869361.jpg"/>
          <p:cNvPicPr>
            <a:picLocks noGrp="1"/>
          </p:cNvPicPr>
          <p:nvPr>
            <p:ph idx="1"/>
          </p:nvPr>
        </p:nvPicPr>
        <p:blipFill>
          <a:blip r:embed="rId2"/>
          <a:srcRect b="7051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http://s018.radikal.ru/i513/1202/09/6e1816cb7ba5.jpg"/>
          <p:cNvPicPr>
            <a:picLocks noGrp="1"/>
          </p:cNvPicPr>
          <p:nvPr>
            <p:ph idx="1"/>
          </p:nvPr>
        </p:nvPicPr>
        <p:blipFill>
          <a:blip r:embed="rId2"/>
          <a:srcRect b="6357"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Тюльпаны, тюльпан, тюльпаны, цветок, цветы, оастение"/>
          <p:cNvPicPr>
            <a:picLocks noGrp="1"/>
          </p:cNvPicPr>
          <p:nvPr>
            <p:ph idx="1"/>
          </p:nvPr>
        </p:nvPicPr>
        <p:blipFill>
          <a:blip r:embed="rId2"/>
          <a:srcRect b="5356"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http://img0.liveinternet.ru/images/attach/c/2/69/236/69236945_B15.gif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 rot="9327286">
            <a:off x="374534" y="336352"/>
            <a:ext cx="2270279" cy="14270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http://katyaburg.ru/sites/default/files/pictures/krasota_prirody/gerbery_foto_02.jpg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http://go3.imgsmail.ru/imgpreview?key=5480503fab21dd17&amp;mb=imgdb_preview_1657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http://www.playcast.ru/uploads/2014/05/14/8586035.gif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610350" y="0"/>
            <a:ext cx="2533650" cy="2609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http://img3.goodfon.ru/wallpaper/big/1/75/buket-roza-liliya-lepestki-3833.jpg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http://playcast.ru/uploads/2014/05/01/8427972.gif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 rot="20515165">
            <a:off x="4071934" y="285728"/>
            <a:ext cx="1905000" cy="2019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http://playcast.ru/uploads/2014/05/01/8427972.gif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 rot="20515165">
            <a:off x="766350" y="4389137"/>
            <a:ext cx="1905000" cy="2019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131</TotalTime>
  <Words>0</Words>
  <PresentationFormat>Экран (4:3)</PresentationFormat>
  <Paragraphs>0</Paragraphs>
  <Slides>18</Slides>
  <Notes>0</Notes>
  <HiddenSlides>0</HiddenSlides>
  <MMClips>6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Солнцестояние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Гость</dc:creator>
  <cp:lastModifiedBy>Гость</cp:lastModifiedBy>
  <cp:revision>15</cp:revision>
  <dcterms:created xsi:type="dcterms:W3CDTF">2016-02-27T18:52:38Z</dcterms:created>
  <dcterms:modified xsi:type="dcterms:W3CDTF">2016-03-03T16:13:21Z</dcterms:modified>
</cp:coreProperties>
</file>