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6" r:id="rId10"/>
    <p:sldId id="267" r:id="rId11"/>
    <p:sldId id="265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91" autoAdjust="0"/>
    <p:restoredTop sz="86323" autoAdjust="0"/>
  </p:normalViewPr>
  <p:slideViewPr>
    <p:cSldViewPr>
      <p:cViewPr>
        <p:scale>
          <a:sx n="76" d="100"/>
          <a:sy n="76" d="100"/>
        </p:scale>
        <p:origin x="-1266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8A2D9-5A42-46CE-B864-DBE95CE4C72B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52F17-93C4-43C8-B618-018BA9F478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8A2D9-5A42-46CE-B864-DBE95CE4C72B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52F17-93C4-43C8-B618-018BA9F478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8A2D9-5A42-46CE-B864-DBE95CE4C72B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52F17-93C4-43C8-B618-018BA9F478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8A2D9-5A42-46CE-B864-DBE95CE4C72B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52F17-93C4-43C8-B618-018BA9F478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8A2D9-5A42-46CE-B864-DBE95CE4C72B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52F17-93C4-43C8-B618-018BA9F478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8A2D9-5A42-46CE-B864-DBE95CE4C72B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52F17-93C4-43C8-B618-018BA9F478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8A2D9-5A42-46CE-B864-DBE95CE4C72B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52F17-93C4-43C8-B618-018BA9F478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8A2D9-5A42-46CE-B864-DBE95CE4C72B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52F17-93C4-43C8-B618-018BA9F478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8A2D9-5A42-46CE-B864-DBE95CE4C72B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52F17-93C4-43C8-B618-018BA9F478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8A2D9-5A42-46CE-B864-DBE95CE4C72B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52F17-93C4-43C8-B618-018BA9F478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8A2D9-5A42-46CE-B864-DBE95CE4C72B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D52F17-93C4-43C8-B618-018BA9F478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298A2D9-5A42-46CE-B864-DBE95CE4C72B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D52F17-93C4-43C8-B618-018BA9F478C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43852" cy="260034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Г. Х . Андерсен </a:t>
            </a:r>
          </a:p>
          <a:p>
            <a:r>
              <a:rPr lang="ru-RU" dirty="0" smtClean="0"/>
              <a:t>«Снежная королева»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71538" y="714356"/>
            <a:ext cx="792961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</a:t>
            </a:r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3600" dirty="0" smtClean="0"/>
              <a:t>Игра «Веришь – не веришь»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estgif.narod.ru_61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6735" y="857231"/>
            <a:ext cx="3810530" cy="5715041"/>
          </a:xfrm>
        </p:spPr>
      </p:pic>
      <p:sp>
        <p:nvSpPr>
          <p:cNvPr id="6" name="TextBox 5"/>
          <p:cNvSpPr txBox="1"/>
          <p:nvPr/>
        </p:nvSpPr>
        <p:spPr>
          <a:xfrm>
            <a:off x="142844" y="2143116"/>
            <a:ext cx="23574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Верите ли вы, что финка сварила Герде питьё, дающее силу дюжины богатырей, чтобы девочка могла одолеть Снежную королеву?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715140" y="2214554"/>
            <a:ext cx="221457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Нет. Сделать Герду сильнее, чем она есть, финка не могла. Сила Герды и так была велика: ей служили и люди, и животные. Если она не сможет победить королеву, значит, не сможет никто.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ove....jpg"/>
          <p:cNvPicPr preferRelativeResize="0"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6050" y="2285992"/>
            <a:ext cx="2786082" cy="3000396"/>
          </a:xfrm>
        </p:spPr>
      </p:pic>
      <p:sp>
        <p:nvSpPr>
          <p:cNvPr id="5" name="TextBox 4"/>
          <p:cNvSpPr txBox="1"/>
          <p:nvPr/>
        </p:nvSpPr>
        <p:spPr>
          <a:xfrm>
            <a:off x="142844" y="2214554"/>
            <a:ext cx="2500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Верите ли вы, что Герда смогла вынуть осколки зеркала из глаз и сердца Кая?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500826" y="2500306"/>
            <a:ext cx="23574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Да. Герда своими слезами растопила ледяную кору, и осколок в сердце растаял. Герда спела псалом о розах и Христе, Кай разрыдался, и рыдал так бурно, что осколок выпал из его глаза, - его смыли слёзы.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smtClean="0"/>
              <a:t>Дополнительные </a:t>
            </a:r>
            <a:r>
              <a:rPr lang="ru-RU" sz="3600" dirty="0" smtClean="0"/>
              <a:t>вопросы по сказке Андерсена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1. Эта героиня «была ростом с Герду, но сильнее, шире в плечах и гораздо смуглее. Глаза у неё были совсем чёрные, но какие-то печальные.</a:t>
            </a:r>
          </a:p>
          <a:p>
            <a:r>
              <a:rPr lang="ru-RU" sz="1800" dirty="0" smtClean="0"/>
              <a:t>2.Кто повёз Герду во дворец Снежной королевы?</a:t>
            </a:r>
          </a:p>
          <a:p>
            <a:r>
              <a:rPr lang="ru-RU" sz="1800" dirty="0" smtClean="0"/>
              <a:t>3.Какой цветок изгнала из своего сада старушка-волшебница?</a:t>
            </a:r>
          </a:p>
          <a:p>
            <a:r>
              <a:rPr lang="ru-RU" sz="1800" dirty="0" smtClean="0"/>
              <a:t>4.Куда попали осколки зеркала Каю?</a:t>
            </a:r>
          </a:p>
          <a:p>
            <a:r>
              <a:rPr lang="ru-RU" sz="1800" dirty="0" smtClean="0"/>
              <a:t>5.Какое слово пытался собрать из льдинок Кай?</a:t>
            </a:r>
          </a:p>
          <a:p>
            <a:r>
              <a:rPr lang="ru-RU" sz="1800" dirty="0" smtClean="0"/>
              <a:t>6.Как осколки исчезли из тела Кая?</a:t>
            </a:r>
          </a:p>
          <a:p>
            <a:r>
              <a:rPr lang="ru-RU" sz="1800" dirty="0" smtClean="0"/>
              <a:t>7.Почему Снежная королева не смогла  помешать Герде  </a:t>
            </a:r>
            <a:r>
              <a:rPr lang="ru-RU" sz="1800" smtClean="0"/>
              <a:t>забрать Кая?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bestgif.narod.ru_6424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071546"/>
            <a:ext cx="4581525" cy="4295775"/>
          </a:xfrm>
        </p:spPr>
      </p:pic>
      <p:pic>
        <p:nvPicPr>
          <p:cNvPr id="5" name="Рисунок 4" descr="0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2143116"/>
            <a:ext cx="3362325" cy="4476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72066" y="285728"/>
            <a:ext cx="36433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Верите ли вы, что осколки дьявольского зеркала попадали только в глаза и сердце людям?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5500702"/>
            <a:ext cx="4500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Нет. Попадались такие большие осколки, что их можно было вставить в рамы вместо обычных окон.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estgif.narod.ru_558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488" y="714356"/>
            <a:ext cx="4714908" cy="4857784"/>
          </a:xfrm>
        </p:spPr>
      </p:pic>
      <p:sp>
        <p:nvSpPr>
          <p:cNvPr id="6" name="TextBox 5"/>
          <p:cNvSpPr txBox="1"/>
          <p:nvPr/>
        </p:nvSpPr>
        <p:spPr>
          <a:xfrm>
            <a:off x="142844" y="857232"/>
            <a:ext cx="27146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Верите ли вы, что Каю и Герде можно было попасть друг к другу в гости летом только одним прыжком?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14414" y="5572140"/>
            <a:ext cx="7358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Да. Родители детей жили под самой крышей – в мансардах двух смежных домов, которые стояли так близко друг к другу, что кровли их почти соприкасались.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estgif.narod.ru_6323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1000108"/>
            <a:ext cx="4286280" cy="5715040"/>
          </a:xfrm>
        </p:spPr>
      </p:pic>
      <p:sp>
        <p:nvSpPr>
          <p:cNvPr id="5" name="TextBox 4"/>
          <p:cNvSpPr txBox="1"/>
          <p:nvPr/>
        </p:nvSpPr>
        <p:spPr>
          <a:xfrm>
            <a:off x="285720" y="1928802"/>
            <a:ext cx="20717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Верите ли вы, что Кай пришёл в чертоги Снежной королевы пешком?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000892" y="3357562"/>
            <a:ext cx="192882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Нет. Снежная королева усадила Кая в свои сани, закутала в шубу, и они полетели во дворец Снежной королевы.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estgif.narod.ru_6406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142984"/>
            <a:ext cx="4762500" cy="3810000"/>
          </a:xfrm>
        </p:spPr>
      </p:pic>
      <p:sp>
        <p:nvSpPr>
          <p:cNvPr id="6" name="TextBox 5"/>
          <p:cNvSpPr txBox="1"/>
          <p:nvPr/>
        </p:nvSpPr>
        <p:spPr>
          <a:xfrm>
            <a:off x="5643570" y="1428736"/>
            <a:ext cx="3000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Верите ли вы, что Кай стал передразнивать  бабушку и всех соседей, потому что был плохо воспитан?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5143512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Нет. Ему в сердце попал крошечный осколок дьявольского зеркала.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bestgif.narod.ru_656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714356"/>
            <a:ext cx="3090015" cy="4525963"/>
          </a:xfrm>
        </p:spPr>
      </p:pic>
      <p:pic>
        <p:nvPicPr>
          <p:cNvPr id="5" name="Рисунок 4" descr="bestgif.narod.ru_621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1643050"/>
            <a:ext cx="3386133" cy="48767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57686" y="785794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Верите ли вы, что старушка в шляпке с цветами была злая колдунья?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42844" y="5500702"/>
            <a:ext cx="5072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Нет. Она не была злой и колдовала очень редко и в своё удовольствие. Ей просто захотелось такую миленькую девочку оставить при себе.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estgif.narod.ru_664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357298"/>
            <a:ext cx="3402107" cy="4525963"/>
          </a:xfrm>
        </p:spPr>
      </p:pic>
      <p:pic>
        <p:nvPicPr>
          <p:cNvPr id="5" name="Рисунок 4" descr="bestgif.narod.ru_626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895350"/>
            <a:ext cx="4543425" cy="59626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720" y="214290"/>
            <a:ext cx="3857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Верите ли вы, что когда Герда убежала из волшебного сада старушки, то за его пределами по-прежнему было лето?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2844" y="5929330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Нет. Лето уже прошло, настала поздняя осень.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estgif.narod.ru_612.gif"/>
          <p:cNvPicPr preferRelativeResize="0"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1" y="1285860"/>
            <a:ext cx="5000625" cy="4172396"/>
          </a:xfrm>
        </p:spPr>
      </p:pic>
      <p:sp>
        <p:nvSpPr>
          <p:cNvPr id="5" name="TextBox 4"/>
          <p:cNvSpPr txBox="1"/>
          <p:nvPr/>
        </p:nvSpPr>
        <p:spPr>
          <a:xfrm>
            <a:off x="1142976" y="428604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Верите ли вы, что принцесса для дальнейших поисков Кая отправила Герду в карете из чистого золота?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 flipH="1">
            <a:off x="214282" y="5929330"/>
            <a:ext cx="8929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Да. Кроме того, Герде дали кучеров, лакеев и форейторов, а карета была набита сахарными крендельками, а ящик под сиденьями – фруктами и пряниками.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bestgif.narod.ru_663.gif"/>
          <p:cNvPicPr preferRelativeResize="0"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488" y="1714488"/>
            <a:ext cx="3214688" cy="3783955"/>
          </a:xfrm>
        </p:spPr>
      </p:pic>
      <p:sp>
        <p:nvSpPr>
          <p:cNvPr id="5" name="TextBox 4"/>
          <p:cNvSpPr txBox="1"/>
          <p:nvPr/>
        </p:nvSpPr>
        <p:spPr>
          <a:xfrm>
            <a:off x="142844" y="1857364"/>
            <a:ext cx="2571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Верите ли вы, что маленькая разбойница вернула Герде все её вещи?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500826" y="2428868"/>
            <a:ext cx="24288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Нет. Она отдала ей меховые сапожки, но меховую муфточку оставила себе. Взамен дала меховые рукавицы своей матери.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128</TotalTime>
  <Words>523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Дополнительные вопросы по сказке Андерсена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Г. Х. Андерсен «Снежная королева»</dc:title>
  <dc:creator>sancho</dc:creator>
  <cp:lastModifiedBy>Данил</cp:lastModifiedBy>
  <cp:revision>20</cp:revision>
  <dcterms:created xsi:type="dcterms:W3CDTF">2009-11-27T07:01:13Z</dcterms:created>
  <dcterms:modified xsi:type="dcterms:W3CDTF">2017-11-29T15:44:51Z</dcterms:modified>
</cp:coreProperties>
</file>